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</p:sldMasterIdLst>
  <p:notesMasterIdLst>
    <p:notesMasterId r:id="rId59"/>
  </p:notesMasterIdLst>
  <p:handoutMasterIdLst>
    <p:handoutMasterId r:id="rId60"/>
  </p:handoutMasterIdLst>
  <p:sldIdLst>
    <p:sldId id="320" r:id="rId5"/>
    <p:sldId id="321" r:id="rId6"/>
    <p:sldId id="372" r:id="rId7"/>
    <p:sldId id="545" r:id="rId8"/>
    <p:sldId id="547" r:id="rId9"/>
    <p:sldId id="551" r:id="rId10"/>
    <p:sldId id="550" r:id="rId11"/>
    <p:sldId id="549" r:id="rId12"/>
    <p:sldId id="548" r:id="rId13"/>
    <p:sldId id="374" r:id="rId14"/>
    <p:sldId id="536" r:id="rId15"/>
    <p:sldId id="537" r:id="rId16"/>
    <p:sldId id="538" r:id="rId17"/>
    <p:sldId id="539" r:id="rId18"/>
    <p:sldId id="540" r:id="rId19"/>
    <p:sldId id="544" r:id="rId20"/>
    <p:sldId id="543" r:id="rId21"/>
    <p:sldId id="542" r:id="rId22"/>
    <p:sldId id="541" r:id="rId23"/>
    <p:sldId id="375" r:id="rId24"/>
    <p:sldId id="552" r:id="rId25"/>
    <p:sldId id="553" r:id="rId26"/>
    <p:sldId id="554" r:id="rId27"/>
    <p:sldId id="555" r:id="rId28"/>
    <p:sldId id="556" r:id="rId29"/>
    <p:sldId id="557" r:id="rId30"/>
    <p:sldId id="558" r:id="rId31"/>
    <p:sldId id="569" r:id="rId32"/>
    <p:sldId id="573" r:id="rId33"/>
    <p:sldId id="572" r:id="rId34"/>
    <p:sldId id="571" r:id="rId35"/>
    <p:sldId id="570" r:id="rId36"/>
    <p:sldId id="559" r:id="rId37"/>
    <p:sldId id="563" r:id="rId38"/>
    <p:sldId id="562" r:id="rId39"/>
    <p:sldId id="561" r:id="rId40"/>
    <p:sldId id="568" r:id="rId41"/>
    <p:sldId id="560" r:id="rId42"/>
    <p:sldId id="567" r:id="rId43"/>
    <p:sldId id="566" r:id="rId44"/>
    <p:sldId id="565" r:id="rId45"/>
    <p:sldId id="564" r:id="rId46"/>
    <p:sldId id="574" r:id="rId47"/>
    <p:sldId id="575" r:id="rId48"/>
    <p:sldId id="576" r:id="rId49"/>
    <p:sldId id="578" r:id="rId50"/>
    <p:sldId id="577" r:id="rId51"/>
    <p:sldId id="579" r:id="rId52"/>
    <p:sldId id="580" r:id="rId53"/>
    <p:sldId id="582" r:id="rId54"/>
    <p:sldId id="583" r:id="rId55"/>
    <p:sldId id="370" r:id="rId56"/>
    <p:sldId id="581" r:id="rId57"/>
    <p:sldId id="373" r:id="rId58"/>
  </p:sldIdLst>
  <p:sldSz cx="12192000" cy="6858000"/>
  <p:notesSz cx="6858000" cy="9144000"/>
  <p:embeddedFontLst>
    <p:embeddedFont>
      <p:font typeface="Calibri" panose="020F0502020204030204" pitchFamily="34" charset="0"/>
      <p:regular r:id="rId61"/>
      <p:bold r:id="rId62"/>
      <p:italic r:id="rId63"/>
      <p:boldItalic r:id="rId64"/>
    </p:embeddedFont>
    <p:embeddedFont>
      <p:font typeface="Lato" panose="020F0502020204030203" pitchFamily="34" charset="0"/>
      <p:regular r:id="rId65"/>
      <p:bold r:id="rId66"/>
      <p:italic r:id="rId67"/>
      <p:boldItalic r:id="rId68"/>
    </p:embeddedFont>
    <p:embeddedFont>
      <p:font typeface="Lato Light" panose="020F0502020204030203" pitchFamily="34" charset="0"/>
      <p:regular r:id="rId69"/>
      <p:italic r:id="rId70"/>
    </p:embeddedFont>
    <p:embeddedFont>
      <p:font typeface="Muli" panose="02000503000000000000" pitchFamily="2" charset="77"/>
      <p:regular r:id="rId71"/>
      <p:bold r:id="rId72"/>
      <p:italic r:id="rId73"/>
      <p:boldItalic r:id="rId74"/>
    </p:embeddedFont>
    <p:embeddedFont>
      <p:font typeface="OpenDyslexic" pitchFamily="2" charset="77"/>
      <p:regular r:id="rId75"/>
      <p:bold r:id="rId76"/>
      <p:italic r:id="rId77"/>
      <p:boldItalic r:id="rId78"/>
    </p:embeddedFont>
    <p:embeddedFont>
      <p:font typeface="OpenDyslexicAlta" pitchFamily="2" charset="77"/>
      <p:regular r:id="rId79"/>
      <p:bold r:id="rId80"/>
      <p:italic r:id="rId81"/>
      <p:boldItalic r:id="rId8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79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860"/>
    <a:srgbClr val="FFDD57"/>
    <a:srgbClr val="23D160"/>
    <a:srgbClr val="3273DC"/>
    <a:srgbClr val="7957D5"/>
    <a:srgbClr val="209CEE"/>
    <a:srgbClr val="000000"/>
    <a:srgbClr val="121212"/>
    <a:srgbClr val="44A6ED"/>
    <a:srgbClr val="A4BF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89FE29B-3A8F-C1FB-412E-0790210917DC}" v="35" dt="2023-04-04T12:25:38.48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44" autoAdjust="0"/>
    <p:restoredTop sz="87951" autoAdjust="0"/>
  </p:normalViewPr>
  <p:slideViewPr>
    <p:cSldViewPr snapToGrid="0" snapToObjects="1">
      <p:cViewPr varScale="1">
        <p:scale>
          <a:sx n="105" d="100"/>
          <a:sy n="105" d="100"/>
        </p:scale>
        <p:origin x="744" y="184"/>
      </p:cViewPr>
      <p:guideLst>
        <p:guide orient="horz" pos="2160"/>
        <p:guide pos="3795"/>
      </p:guideLst>
    </p:cSldViewPr>
  </p:slideViewPr>
  <p:outlineViewPr>
    <p:cViewPr>
      <p:scale>
        <a:sx n="33" d="100"/>
        <a:sy n="33" d="100"/>
      </p:scale>
      <p:origin x="0" y="-65296"/>
    </p:cViewPr>
  </p:outlineViewPr>
  <p:notesTextViewPr>
    <p:cViewPr>
      <p:scale>
        <a:sx n="65" d="100"/>
        <a:sy n="6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0" d="100"/>
          <a:sy n="90" d="100"/>
        </p:scale>
        <p:origin x="384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font" Target="fonts/font3.fntdata"/><Relationship Id="rId68" Type="http://schemas.openxmlformats.org/officeDocument/2006/relationships/font" Target="fonts/font8.fntdata"/><Relationship Id="rId84" Type="http://schemas.openxmlformats.org/officeDocument/2006/relationships/viewProps" Target="viewProps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font" Target="fonts/font14.fntdata"/><Relationship Id="rId79" Type="http://schemas.openxmlformats.org/officeDocument/2006/relationships/font" Target="fonts/font19.fntdata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font" Target="fonts/font4.fntdata"/><Relationship Id="rId69" Type="http://schemas.openxmlformats.org/officeDocument/2006/relationships/font" Target="fonts/font9.fntdata"/><Relationship Id="rId77" Type="http://schemas.openxmlformats.org/officeDocument/2006/relationships/font" Target="fonts/font17.fntdata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font" Target="fonts/font12.fntdata"/><Relationship Id="rId80" Type="http://schemas.openxmlformats.org/officeDocument/2006/relationships/font" Target="fonts/font20.fntdata"/><Relationship Id="rId85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notesMaster" Target="notesMasters/notesMaster1.xml"/><Relationship Id="rId67" Type="http://schemas.openxmlformats.org/officeDocument/2006/relationships/font" Target="fonts/font7.fntdata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font" Target="fonts/font2.fntdata"/><Relationship Id="rId70" Type="http://schemas.openxmlformats.org/officeDocument/2006/relationships/font" Target="fonts/font10.fntdata"/><Relationship Id="rId75" Type="http://schemas.openxmlformats.org/officeDocument/2006/relationships/font" Target="fonts/font15.fntdata"/><Relationship Id="rId83" Type="http://schemas.openxmlformats.org/officeDocument/2006/relationships/presProps" Target="presProps.xml"/><Relationship Id="rId88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handoutMaster" Target="handoutMasters/handoutMaster1.xml"/><Relationship Id="rId65" Type="http://schemas.openxmlformats.org/officeDocument/2006/relationships/font" Target="fonts/font5.fntdata"/><Relationship Id="rId73" Type="http://schemas.openxmlformats.org/officeDocument/2006/relationships/font" Target="fonts/font13.fntdata"/><Relationship Id="rId78" Type="http://schemas.openxmlformats.org/officeDocument/2006/relationships/font" Target="fonts/font18.fntdata"/><Relationship Id="rId81" Type="http://schemas.openxmlformats.org/officeDocument/2006/relationships/font" Target="fonts/font21.fntdata"/><Relationship Id="rId86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font" Target="fonts/font16.fntdata"/><Relationship Id="rId7" Type="http://schemas.openxmlformats.org/officeDocument/2006/relationships/slide" Target="slides/slide3.xml"/><Relationship Id="rId71" Type="http://schemas.openxmlformats.org/officeDocument/2006/relationships/font" Target="fonts/font11.fntdata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font" Target="fonts/font6.fntdata"/><Relationship Id="rId87" Type="http://schemas.microsoft.com/office/2016/11/relationships/changesInfo" Target="changesInfos/changesInfo1.xml"/><Relationship Id="rId61" Type="http://schemas.openxmlformats.org/officeDocument/2006/relationships/font" Target="fonts/font1.fntdata"/><Relationship Id="rId82" Type="http://schemas.openxmlformats.org/officeDocument/2006/relationships/font" Target="fonts/font22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ill1983@icloud.com" userId="S::urn:spo:guest#gill1983@icloud.com::" providerId="AD" clId="Web-{789FE29B-3A8F-C1FB-412E-0790210917DC}"/>
    <pc:docChg chg="modSld">
      <pc:chgData name="gill1983@icloud.com" userId="S::urn:spo:guest#gill1983@icloud.com::" providerId="AD" clId="Web-{789FE29B-3A8F-C1FB-412E-0790210917DC}" dt="2023-04-04T12:25:38.480" v="33" actId="20577"/>
      <pc:docMkLst>
        <pc:docMk/>
      </pc:docMkLst>
      <pc:sldChg chg="modSp">
        <pc:chgData name="gill1983@icloud.com" userId="S::urn:spo:guest#gill1983@icloud.com::" providerId="AD" clId="Web-{789FE29B-3A8F-C1FB-412E-0790210917DC}" dt="2023-04-04T12:20:07.830" v="0" actId="20577"/>
        <pc:sldMkLst>
          <pc:docMk/>
          <pc:sldMk cId="2440285537" sldId="320"/>
        </pc:sldMkLst>
        <pc:spChg chg="mod">
          <ac:chgData name="gill1983@icloud.com" userId="S::urn:spo:guest#gill1983@icloud.com::" providerId="AD" clId="Web-{789FE29B-3A8F-C1FB-412E-0790210917DC}" dt="2023-04-04T12:20:07.830" v="0" actId="20577"/>
          <ac:spMkLst>
            <pc:docMk/>
            <pc:sldMk cId="2440285537" sldId="320"/>
            <ac:spMk id="4" creationId="{60C74A61-CF8A-0745-B69B-DD1646654FF2}"/>
          </ac:spMkLst>
        </pc:spChg>
      </pc:sldChg>
      <pc:sldChg chg="modSp">
        <pc:chgData name="gill1983@icloud.com" userId="S::urn:spo:guest#gill1983@icloud.com::" providerId="AD" clId="Web-{789FE29B-3A8F-C1FB-412E-0790210917DC}" dt="2023-04-04T12:21:13.519" v="3" actId="20577"/>
        <pc:sldMkLst>
          <pc:docMk/>
          <pc:sldMk cId="1979266380" sldId="545"/>
        </pc:sldMkLst>
        <pc:spChg chg="mod">
          <ac:chgData name="gill1983@icloud.com" userId="S::urn:spo:guest#gill1983@icloud.com::" providerId="AD" clId="Web-{789FE29B-3A8F-C1FB-412E-0790210917DC}" dt="2023-04-04T12:21:13.519" v="3" actId="20577"/>
          <ac:spMkLst>
            <pc:docMk/>
            <pc:sldMk cId="1979266380" sldId="545"/>
            <ac:spMk id="3" creationId="{AF491D1F-0097-3F4A-B04E-14B5096ADCAB}"/>
          </ac:spMkLst>
        </pc:spChg>
      </pc:sldChg>
      <pc:sldChg chg="modSp">
        <pc:chgData name="gill1983@icloud.com" userId="S::urn:spo:guest#gill1983@icloud.com::" providerId="AD" clId="Web-{789FE29B-3A8F-C1FB-412E-0790210917DC}" dt="2023-04-04T12:24:43.947" v="9" actId="20577"/>
        <pc:sldMkLst>
          <pc:docMk/>
          <pc:sldMk cId="3813496068" sldId="580"/>
        </pc:sldMkLst>
        <pc:spChg chg="mod">
          <ac:chgData name="gill1983@icloud.com" userId="S::urn:spo:guest#gill1983@icloud.com::" providerId="AD" clId="Web-{789FE29B-3A8F-C1FB-412E-0790210917DC}" dt="2023-04-04T12:24:43.947" v="9" actId="20577"/>
          <ac:spMkLst>
            <pc:docMk/>
            <pc:sldMk cId="3813496068" sldId="580"/>
            <ac:spMk id="3" creationId="{AF491D1F-0097-3F4A-B04E-14B5096ADCAB}"/>
          </ac:spMkLst>
        </pc:spChg>
      </pc:sldChg>
      <pc:sldChg chg="modSp">
        <pc:chgData name="gill1983@icloud.com" userId="S::urn:spo:guest#gill1983@icloud.com::" providerId="AD" clId="Web-{789FE29B-3A8F-C1FB-412E-0790210917DC}" dt="2023-04-04T12:25:38.480" v="33" actId="20577"/>
        <pc:sldMkLst>
          <pc:docMk/>
          <pc:sldMk cId="1365363542" sldId="583"/>
        </pc:sldMkLst>
        <pc:spChg chg="mod">
          <ac:chgData name="gill1983@icloud.com" userId="S::urn:spo:guest#gill1983@icloud.com::" providerId="AD" clId="Web-{789FE29B-3A8F-C1FB-412E-0790210917DC}" dt="2023-04-04T12:25:38.480" v="33" actId="20577"/>
          <ac:spMkLst>
            <pc:docMk/>
            <pc:sldMk cId="1365363542" sldId="583"/>
            <ac:spMk id="3" creationId="{AF491D1F-0097-3F4A-B04E-14B5096ADCAB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C86F298-EB3E-D446-A729-C248AB8A5D7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7BEABC-4AC1-4C4F-BDDB-0B8FF7D20C2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DF2A76-21C6-4F49-AC41-288B2976B3A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984667-866C-EF45-A262-122686295C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7A863-B317-0C4D-8D45-833380E639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3359319"/>
      </p:ext>
    </p:extLst>
  </p:cSld>
  <p:clrMap bg1="lt1" tx1="dk1" bg2="lt2" tx2="dk2" accent1="accent1" accent2="accent2" accent3="accent3" accent4="accent4" accent5="accent5" accent6="accent6" hlink="hlink" folHlink="folHlink"/>
  <p:hf sldNum="0"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7C66A0-413B-D942-BD25-0759297794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309553"/>
      </p:ext>
    </p:extLst>
  </p:cSld>
  <p:clrMap bg1="lt1" tx1="dk1" bg2="lt2" tx2="dk2" accent1="accent1" accent2="accent2" accent3="accent3" accent4="accent4" accent5="accent5" accent6="accent6" hlink="hlink" folHlink="folHlink"/>
  <p:hf sldNum="0"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41284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14119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96457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91255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73918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875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92053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789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85357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19059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8659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134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18718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23519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96780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43466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943651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043014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0848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294211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671180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57168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858313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484563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08482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901772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116450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525689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777658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057259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471859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524456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6787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508819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996080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293106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696339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259654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883719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822616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448417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565903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165409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46343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14893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50661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31114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49196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18855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42740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5772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2666346"/>
            <a:ext cx="9144000" cy="1870364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5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2F3C88D-BF6E-6D4C-9A25-CACB03AA20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44985"/>
            <a:ext cx="3369375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1D45BA0-7B16-364F-96FA-7CCD74809633}"/>
              </a:ext>
            </a:extLst>
          </p:cNvPr>
          <p:cNvSpPr txBox="1"/>
          <p:nvPr userDrawn="1"/>
        </p:nvSpPr>
        <p:spPr>
          <a:xfrm>
            <a:off x="3283162" y="6261027"/>
            <a:ext cx="71742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Unit: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204E8ED3-ED92-2F44-AA0C-C350097398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01412" y="6244985"/>
            <a:ext cx="641969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3EE4B3-C0E4-AE42-921D-72A75F2D0332}"/>
              </a:ext>
            </a:extLst>
          </p:cNvPr>
          <p:cNvSpPr txBox="1"/>
          <p:nvPr userDrawn="1"/>
        </p:nvSpPr>
        <p:spPr>
          <a:xfrm>
            <a:off x="10038030" y="6261027"/>
            <a:ext cx="963382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Lesson: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555FC76-808A-0046-94B4-D7D729C67DD3}"/>
              </a:ext>
            </a:extLst>
          </p:cNvPr>
          <p:cNvSpPr txBox="1"/>
          <p:nvPr userDrawn="1"/>
        </p:nvSpPr>
        <p:spPr>
          <a:xfrm>
            <a:off x="236893" y="6261027"/>
            <a:ext cx="78723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Term: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F8ED0D7-1D3B-EA40-89A6-FE5BFCF679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5020" y="6247672"/>
            <a:ext cx="2213630" cy="366645"/>
          </a:xfrm>
        </p:spPr>
        <p:txBody>
          <a:bodyPr anchor="b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Muli" pitchFamily="2" charset="77"/>
              </a:defRPr>
            </a:lvl1pPr>
            <a:lvl2pPr>
              <a:defRPr sz="1800">
                <a:solidFill>
                  <a:schemeClr val="bg1"/>
                </a:solidFill>
                <a:latin typeface="Muli" pitchFamily="2" charset="77"/>
              </a:defRPr>
            </a:lvl2pPr>
            <a:lvl3pPr>
              <a:defRPr sz="1800">
                <a:solidFill>
                  <a:schemeClr val="bg1"/>
                </a:solidFill>
                <a:latin typeface="Muli" pitchFamily="2" charset="77"/>
              </a:defRPr>
            </a:lvl3pPr>
            <a:lvl4pPr>
              <a:defRPr sz="1800">
                <a:solidFill>
                  <a:schemeClr val="bg1"/>
                </a:solidFill>
                <a:latin typeface="Muli" pitchFamily="2" charset="77"/>
              </a:defRPr>
            </a:lvl4pPr>
            <a:lvl5pPr>
              <a:defRPr sz="1800">
                <a:solidFill>
                  <a:schemeClr val="bg1"/>
                </a:solidFill>
                <a:latin typeface="Muli" pitchFamily="2" charset="77"/>
              </a:defRPr>
            </a:lvl5pPr>
          </a:lstStyle>
          <a:p>
            <a:pPr lvl="0"/>
            <a:endParaRPr lang="en-GB" dirty="0"/>
          </a:p>
        </p:txBody>
      </p:sp>
      <p:pic>
        <p:nvPicPr>
          <p:cNvPr id="10" name="Picture 9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3168000" y="928800"/>
            <a:ext cx="5280660" cy="899795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1961826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764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809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044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757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42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926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21396605"/>
              </p:ext>
            </p:extLst>
          </p:nvPr>
        </p:nvGraphicFramePr>
        <p:xfrm>
          <a:off x="368075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1130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622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18167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3A402356-13E0-F64F-AEAF-C92A30D3D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885" y="1468986"/>
            <a:ext cx="11556570" cy="5039298"/>
          </a:xfrm>
        </p:spPr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562970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077034169"/>
              </p:ext>
            </p:extLst>
          </p:nvPr>
        </p:nvGraphicFramePr>
        <p:xfrm>
          <a:off x="384117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7172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9664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34209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87758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3990141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01400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es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403F0EC-BACB-B74E-A7F5-23CAB3DFDA3B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31925"/>
            <a:ext cx="10515600" cy="1325563"/>
          </a:xfrm>
        </p:spPr>
        <p:txBody>
          <a:bodyPr/>
          <a:lstStyle>
            <a:lvl1pPr algn="ctr">
              <a:defRPr>
                <a:latin typeface="OpenDyslexicAlta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3520441"/>
            <a:ext cx="10515600" cy="2656522"/>
          </a:xfrm>
        </p:spPr>
        <p:txBody>
          <a:bodyPr>
            <a:normAutofit/>
          </a:bodyPr>
          <a:lstStyle>
            <a:lvl1pPr marL="0" indent="0">
              <a:buNone/>
              <a:defRPr sz="4200">
                <a:solidFill>
                  <a:srgbClr val="0070C0"/>
                </a:solidFill>
              </a:defRPr>
            </a:lvl1pPr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39744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A8255E2-8D62-EF46-8A29-C45CCF03D89D}"/>
              </a:ext>
            </a:extLst>
          </p:cNvPr>
          <p:cNvSpPr txBox="1">
            <a:spLocks/>
          </p:cNvSpPr>
          <p:nvPr userDrawn="1"/>
        </p:nvSpPr>
        <p:spPr>
          <a:xfrm>
            <a:off x="838200" y="128546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E6FE96F-DDC5-F246-8640-2EF68EEC1D75}" type="datetime1">
              <a:rPr lang="en-GB" smtClean="0"/>
              <a:pPr/>
              <a:t>21/04/2023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6327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537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33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1597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0" r:id="rId4"/>
    <p:sldLayoutId id="2147483664" r:id="rId5"/>
    <p:sldLayoutId id="2147483662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Lato Light" panose="020F03020202040302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tif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tif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0.tiff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9.png"/><Relationship Id="rId4" Type="http://schemas.openxmlformats.org/officeDocument/2006/relationships/image" Target="../media/image14.png"/><Relationship Id="rId9" Type="http://schemas.openxmlformats.org/officeDocument/2006/relationships/image" Target="../media/image11.tif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0.tiff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9.png"/><Relationship Id="rId4" Type="http://schemas.openxmlformats.org/officeDocument/2006/relationships/image" Target="../media/image14.png"/><Relationship Id="rId9" Type="http://schemas.openxmlformats.org/officeDocument/2006/relationships/image" Target="../media/image11.tif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0.tiff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9.png"/><Relationship Id="rId4" Type="http://schemas.openxmlformats.org/officeDocument/2006/relationships/image" Target="../media/image14.png"/><Relationship Id="rId9" Type="http://schemas.openxmlformats.org/officeDocument/2006/relationships/image" Target="../media/image11.tif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0.tiff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9.png"/><Relationship Id="rId4" Type="http://schemas.openxmlformats.org/officeDocument/2006/relationships/image" Target="../media/image14.png"/><Relationship Id="rId9" Type="http://schemas.openxmlformats.org/officeDocument/2006/relationships/image" Target="../media/image11.tif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0.tiff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9.png"/><Relationship Id="rId4" Type="http://schemas.openxmlformats.org/officeDocument/2006/relationships/image" Target="../media/image14.png"/><Relationship Id="rId9" Type="http://schemas.openxmlformats.org/officeDocument/2006/relationships/image" Target="../media/image11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tiff"/><Relationship Id="rId3" Type="http://schemas.openxmlformats.org/officeDocument/2006/relationships/image" Target="../media/image19.tiff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8.png"/><Relationship Id="rId9" Type="http://schemas.openxmlformats.org/officeDocument/2006/relationships/image" Target="../media/image11.tif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tiff"/><Relationship Id="rId3" Type="http://schemas.openxmlformats.org/officeDocument/2006/relationships/image" Target="../media/image19.tiff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8.png"/><Relationship Id="rId9" Type="http://schemas.openxmlformats.org/officeDocument/2006/relationships/image" Target="../media/image11.tif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tiff"/><Relationship Id="rId3" Type="http://schemas.openxmlformats.org/officeDocument/2006/relationships/image" Target="../media/image19.tiff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7.png"/><Relationship Id="rId4" Type="http://schemas.openxmlformats.org/officeDocument/2006/relationships/image" Target="../media/image18.png"/><Relationship Id="rId9" Type="http://schemas.openxmlformats.org/officeDocument/2006/relationships/image" Target="../media/image11.tif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tiff"/><Relationship Id="rId3" Type="http://schemas.openxmlformats.org/officeDocument/2006/relationships/image" Target="../media/image19.tiff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7.png"/><Relationship Id="rId4" Type="http://schemas.openxmlformats.org/officeDocument/2006/relationships/image" Target="../media/image18.png"/><Relationship Id="rId9" Type="http://schemas.openxmlformats.org/officeDocument/2006/relationships/image" Target="../media/image11.tif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tiff"/><Relationship Id="rId3" Type="http://schemas.openxmlformats.org/officeDocument/2006/relationships/image" Target="../media/image19.tiff"/><Relationship Id="rId7" Type="http://schemas.openxmlformats.org/officeDocument/2006/relationships/image" Target="../media/image10.tif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11" Type="http://schemas.openxmlformats.org/officeDocument/2006/relationships/image" Target="../media/image9.png"/><Relationship Id="rId5" Type="http://schemas.openxmlformats.org/officeDocument/2006/relationships/image" Target="../media/image14.png"/><Relationship Id="rId10" Type="http://schemas.openxmlformats.org/officeDocument/2006/relationships/image" Target="../media/image12.tiff"/><Relationship Id="rId4" Type="http://schemas.openxmlformats.org/officeDocument/2006/relationships/image" Target="../media/image13.png"/><Relationship Id="rId9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tiff"/><Relationship Id="rId3" Type="http://schemas.openxmlformats.org/officeDocument/2006/relationships/image" Target="../media/image19.tiff"/><Relationship Id="rId7" Type="http://schemas.openxmlformats.org/officeDocument/2006/relationships/image" Target="../media/image10.tif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11" Type="http://schemas.openxmlformats.org/officeDocument/2006/relationships/image" Target="../media/image9.png"/><Relationship Id="rId5" Type="http://schemas.openxmlformats.org/officeDocument/2006/relationships/image" Target="../media/image14.png"/><Relationship Id="rId10" Type="http://schemas.openxmlformats.org/officeDocument/2006/relationships/image" Target="../media/image12.tiff"/><Relationship Id="rId4" Type="http://schemas.openxmlformats.org/officeDocument/2006/relationships/image" Target="../media/image13.png"/><Relationship Id="rId9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tiff"/><Relationship Id="rId3" Type="http://schemas.openxmlformats.org/officeDocument/2006/relationships/image" Target="../media/image19.tiff"/><Relationship Id="rId7" Type="http://schemas.openxmlformats.org/officeDocument/2006/relationships/image" Target="../media/image10.tif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13.png"/><Relationship Id="rId9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tiff"/><Relationship Id="rId3" Type="http://schemas.openxmlformats.org/officeDocument/2006/relationships/image" Target="../media/image19.tiff"/><Relationship Id="rId7" Type="http://schemas.openxmlformats.org/officeDocument/2006/relationships/image" Target="../media/image10.tif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13.png"/><Relationship Id="rId9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16.png"/><Relationship Id="rId10" Type="http://schemas.openxmlformats.org/officeDocument/2006/relationships/image" Target="../media/image10.tiff"/><Relationship Id="rId4" Type="http://schemas.openxmlformats.org/officeDocument/2006/relationships/image" Target="../media/image11.tiff"/><Relationship Id="rId9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16.png"/><Relationship Id="rId10" Type="http://schemas.openxmlformats.org/officeDocument/2006/relationships/image" Target="../media/image10.tiff"/><Relationship Id="rId4" Type="http://schemas.openxmlformats.org/officeDocument/2006/relationships/image" Target="../media/image11.tiff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tiff"/><Relationship Id="rId5" Type="http://schemas.openxmlformats.org/officeDocument/2006/relationships/image" Target="../media/image10.tiff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16.png"/><Relationship Id="rId10" Type="http://schemas.openxmlformats.org/officeDocument/2006/relationships/image" Target="../media/image10.tiff"/><Relationship Id="rId4" Type="http://schemas.openxmlformats.org/officeDocument/2006/relationships/image" Target="../media/image11.tiff"/><Relationship Id="rId9" Type="http://schemas.openxmlformats.org/officeDocument/2006/relationships/image" Target="../media/image9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16.png"/><Relationship Id="rId10" Type="http://schemas.openxmlformats.org/officeDocument/2006/relationships/image" Target="../media/image10.tiff"/><Relationship Id="rId4" Type="http://schemas.openxmlformats.org/officeDocument/2006/relationships/image" Target="../media/image11.tiff"/><Relationship Id="rId9" Type="http://schemas.openxmlformats.org/officeDocument/2006/relationships/image" Target="../media/image9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16.png"/><Relationship Id="rId10" Type="http://schemas.openxmlformats.org/officeDocument/2006/relationships/image" Target="../media/image10.tiff"/><Relationship Id="rId4" Type="http://schemas.openxmlformats.org/officeDocument/2006/relationships/image" Target="../media/image11.tiff"/><Relationship Id="rId9" Type="http://schemas.openxmlformats.org/officeDocument/2006/relationships/image" Target="../media/image9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0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4.png"/><Relationship Id="rId10" Type="http://schemas.openxmlformats.org/officeDocument/2006/relationships/image" Target="../media/image10.tiff"/><Relationship Id="rId4" Type="http://schemas.openxmlformats.org/officeDocument/2006/relationships/image" Target="../media/image11.tiff"/><Relationship Id="rId9" Type="http://schemas.openxmlformats.org/officeDocument/2006/relationships/image" Target="../media/image9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0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4.png"/><Relationship Id="rId10" Type="http://schemas.openxmlformats.org/officeDocument/2006/relationships/image" Target="../media/image10.tiff"/><Relationship Id="rId4" Type="http://schemas.openxmlformats.org/officeDocument/2006/relationships/image" Target="../media/image11.tiff"/><Relationship Id="rId9" Type="http://schemas.openxmlformats.org/officeDocument/2006/relationships/image" Target="../media/image9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0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4.png"/><Relationship Id="rId10" Type="http://schemas.openxmlformats.org/officeDocument/2006/relationships/image" Target="../media/image10.tiff"/><Relationship Id="rId4" Type="http://schemas.openxmlformats.org/officeDocument/2006/relationships/image" Target="../media/image11.tiff"/><Relationship Id="rId9" Type="http://schemas.openxmlformats.org/officeDocument/2006/relationships/image" Target="../media/image9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0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4.png"/><Relationship Id="rId10" Type="http://schemas.openxmlformats.org/officeDocument/2006/relationships/image" Target="../media/image10.tiff"/><Relationship Id="rId4" Type="http://schemas.openxmlformats.org/officeDocument/2006/relationships/image" Target="../media/image11.tiff"/><Relationship Id="rId9" Type="http://schemas.openxmlformats.org/officeDocument/2006/relationships/image" Target="../media/image9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0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4.png"/><Relationship Id="rId10" Type="http://schemas.openxmlformats.org/officeDocument/2006/relationships/image" Target="../media/image10.tiff"/><Relationship Id="rId4" Type="http://schemas.openxmlformats.org/officeDocument/2006/relationships/image" Target="../media/image11.tiff"/><Relationship Id="rId9" Type="http://schemas.openxmlformats.org/officeDocument/2006/relationships/image" Target="../media/image9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0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4.png"/><Relationship Id="rId10" Type="http://schemas.openxmlformats.org/officeDocument/2006/relationships/image" Target="../media/image10.tiff"/><Relationship Id="rId4" Type="http://schemas.openxmlformats.org/officeDocument/2006/relationships/image" Target="../media/image11.tiff"/><Relationship Id="rId9" Type="http://schemas.openxmlformats.org/officeDocument/2006/relationships/image" Target="../media/image9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0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4.png"/><Relationship Id="rId10" Type="http://schemas.openxmlformats.org/officeDocument/2006/relationships/image" Target="../media/image10.tiff"/><Relationship Id="rId4" Type="http://schemas.openxmlformats.org/officeDocument/2006/relationships/image" Target="../media/image11.tiff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tiff"/><Relationship Id="rId5" Type="http://schemas.openxmlformats.org/officeDocument/2006/relationships/image" Target="../media/image10.tiff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0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4.png"/><Relationship Id="rId10" Type="http://schemas.openxmlformats.org/officeDocument/2006/relationships/image" Target="../media/image10.tiff"/><Relationship Id="rId4" Type="http://schemas.openxmlformats.org/officeDocument/2006/relationships/image" Target="../media/image11.tiff"/><Relationship Id="rId9" Type="http://schemas.openxmlformats.org/officeDocument/2006/relationships/image" Target="../media/image9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0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4.png"/><Relationship Id="rId10" Type="http://schemas.openxmlformats.org/officeDocument/2006/relationships/image" Target="../media/image10.tiff"/><Relationship Id="rId4" Type="http://schemas.openxmlformats.org/officeDocument/2006/relationships/image" Target="../media/image11.tiff"/><Relationship Id="rId9" Type="http://schemas.openxmlformats.org/officeDocument/2006/relationships/image" Target="../media/image9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0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4.png"/><Relationship Id="rId10" Type="http://schemas.openxmlformats.org/officeDocument/2006/relationships/image" Target="../media/image10.tiff"/><Relationship Id="rId4" Type="http://schemas.openxmlformats.org/officeDocument/2006/relationships/image" Target="../media/image11.tiff"/><Relationship Id="rId9" Type="http://schemas.openxmlformats.org/officeDocument/2006/relationships/image" Target="../media/image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tiff"/><Relationship Id="rId5" Type="http://schemas.openxmlformats.org/officeDocument/2006/relationships/image" Target="../media/image12.tiff"/><Relationship Id="rId4" Type="http://schemas.openxmlformats.org/officeDocument/2006/relationships/image" Target="../media/image15.tif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7" Type="http://schemas.openxmlformats.org/officeDocument/2006/relationships/image" Target="../media/image11.tif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tiff"/><Relationship Id="rId5" Type="http://schemas.openxmlformats.org/officeDocument/2006/relationships/image" Target="../media/image12.tiff"/><Relationship Id="rId4" Type="http://schemas.openxmlformats.org/officeDocument/2006/relationships/image" Target="../media/image15.tif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tiff"/><Relationship Id="rId4" Type="http://schemas.openxmlformats.org/officeDocument/2006/relationships/image" Target="../media/image11.tif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tiff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tif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tiff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tiff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tiff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tiff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tiff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FDEECE2B-4F07-3243-A1BF-25C2CD3354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Stage 3 </a:t>
            </a:r>
            <a:br>
              <a:rPr lang="en-GB" dirty="0"/>
            </a:br>
            <a:r>
              <a:rPr lang="en-GB" dirty="0"/>
              <a:t>Summer Block 2: Measurement: Money</a:t>
            </a:r>
          </a:p>
          <a:p>
            <a:r>
              <a:rPr lang="en-GB" dirty="0"/>
              <a:t>Lesson 1: To be able to identify notes and coins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096D93-4A8A-F349-8E04-EC67E07A6F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21692"/>
            <a:ext cx="4262921" cy="369332"/>
          </a:xfrm>
        </p:spPr>
        <p:txBody>
          <a:bodyPr>
            <a:normAutofit/>
          </a:bodyPr>
          <a:lstStyle/>
          <a:p>
            <a:r>
              <a:rPr lang="en-GB" dirty="0"/>
              <a:t>Block 2 – Measurement: Money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E0A8668-F4BF-FD46-97FE-DF79A2E595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FFB0E5C-B4F3-0F47-AF95-9A5EE6D06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5981" y="1956878"/>
            <a:ext cx="1574800" cy="3289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6C1748E-6744-A341-9185-05FF18F81B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35" y="4752914"/>
            <a:ext cx="1689100" cy="1244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C9A0CFD-E109-4140-B996-30988653C0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3038" y="-288436"/>
            <a:ext cx="1777758" cy="163784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6DF2BA4-3A7B-0E4E-95B5-A4D9B2FD08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5730" y="4958851"/>
            <a:ext cx="876300" cy="9398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C74A61-CF8A-0745-B69B-DD1646654F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>
                <a:latin typeface="Muli"/>
              </a:rPr>
              <a:t>Summer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9EFBDC-A8B5-9549-8D36-873513E4D40C}"/>
              </a:ext>
            </a:extLst>
          </p:cNvPr>
          <p:cNvSpPr txBox="1"/>
          <p:nvPr/>
        </p:nvSpPr>
        <p:spPr>
          <a:xfrm>
            <a:off x="596348" y="65333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D65072-FC35-D84F-937B-70E91C6BD3D3}"/>
              </a:ext>
            </a:extLst>
          </p:cNvPr>
          <p:cNvSpPr txBox="1"/>
          <p:nvPr/>
        </p:nvSpPr>
        <p:spPr>
          <a:xfrm>
            <a:off x="9342783" y="385638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874800" y="331200"/>
            <a:ext cx="1964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bg1"/>
                </a:solidFill>
                <a:latin typeface="Muli" panose="02000503000000000000" pitchFamily="2" charset="77"/>
              </a:rPr>
              <a:t>Quiz: </a:t>
            </a:r>
            <a:r>
              <a:rPr lang="en-GB" b="1" dirty="0">
                <a:solidFill>
                  <a:schemeClr val="bg1"/>
                </a:solidFill>
                <a:latin typeface="Muli" panose="02000503000000000000" pitchFamily="2" charset="77"/>
              </a:rPr>
              <a:t>QGKQJPQ</a:t>
            </a:r>
          </a:p>
        </p:txBody>
      </p:sp>
    </p:spTree>
    <p:extLst>
      <p:ext uri="{BB962C8B-B14F-4D97-AF65-F5344CB8AC3E}">
        <p14:creationId xmlns:p14="http://schemas.microsoft.com/office/powerpoint/2010/main" val="2440285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notes and coins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the words to the correct amount.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496756A6-DA65-5542-A8BA-C29FB7116E8D}"/>
              </a:ext>
            </a:extLst>
          </p:cNvPr>
          <p:cNvSpPr/>
          <p:nvPr/>
        </p:nvSpPr>
        <p:spPr>
          <a:xfrm>
            <a:off x="838201" y="2813856"/>
            <a:ext cx="3607724" cy="68164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ten pounds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00FEB085-F48E-F044-9FCA-BC9AF583F1AC}"/>
              </a:ext>
            </a:extLst>
          </p:cNvPr>
          <p:cNvSpPr/>
          <p:nvPr/>
        </p:nvSpPr>
        <p:spPr>
          <a:xfrm>
            <a:off x="838200" y="3855819"/>
            <a:ext cx="3607724" cy="68164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twenty pence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1BC37457-6539-8C4C-9B49-54B493B56814}"/>
              </a:ext>
            </a:extLst>
          </p:cNvPr>
          <p:cNvSpPr/>
          <p:nvPr/>
        </p:nvSpPr>
        <p:spPr>
          <a:xfrm>
            <a:off x="838201" y="4897782"/>
            <a:ext cx="3607724" cy="68164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thirty pounds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8B762DA7-0B96-F941-97DE-053BB3E8D299}"/>
              </a:ext>
            </a:extLst>
          </p:cNvPr>
          <p:cNvSpPr/>
          <p:nvPr/>
        </p:nvSpPr>
        <p:spPr>
          <a:xfrm>
            <a:off x="838200" y="5939745"/>
            <a:ext cx="3607724" cy="68164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twenty-five pence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7CD2E9D-3733-D140-8A73-0EFD6C97C10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9418" y="5980063"/>
            <a:ext cx="1233319" cy="64132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E7E65CD-10F9-3248-98F7-FCF6117CC42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9418" y="3855819"/>
            <a:ext cx="1321163" cy="71030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30BFDDB-E8B3-BC47-B2C8-975005D579F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3253" y="3891546"/>
            <a:ext cx="1233319" cy="64132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CE7087F-9DF3-8D4C-9092-A8445A0F6DD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0997" y="5124059"/>
            <a:ext cx="368368" cy="36640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598820D-5F24-AB44-B88F-EC9A66461DE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2561" y="2881417"/>
            <a:ext cx="537732" cy="53486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89E9427-9F60-8C4E-AC10-4DD6D4E672F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9418" y="5078885"/>
            <a:ext cx="464178" cy="4567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B348D1F-712E-D645-986A-6254C19E24D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3243" y="2881417"/>
            <a:ext cx="537732" cy="53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7221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notes and coins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the words to the correct amount.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496756A6-DA65-5542-A8BA-C29FB7116E8D}"/>
              </a:ext>
            </a:extLst>
          </p:cNvPr>
          <p:cNvSpPr/>
          <p:nvPr/>
        </p:nvSpPr>
        <p:spPr>
          <a:xfrm>
            <a:off x="838201" y="2813856"/>
            <a:ext cx="3607724" cy="68164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ten pounds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00FEB085-F48E-F044-9FCA-BC9AF583F1AC}"/>
              </a:ext>
            </a:extLst>
          </p:cNvPr>
          <p:cNvSpPr/>
          <p:nvPr/>
        </p:nvSpPr>
        <p:spPr>
          <a:xfrm>
            <a:off x="838200" y="3855819"/>
            <a:ext cx="3607724" cy="68164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twenty pence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1BC37457-6539-8C4C-9B49-54B493B56814}"/>
              </a:ext>
            </a:extLst>
          </p:cNvPr>
          <p:cNvSpPr/>
          <p:nvPr/>
        </p:nvSpPr>
        <p:spPr>
          <a:xfrm>
            <a:off x="838201" y="4897782"/>
            <a:ext cx="3607724" cy="68164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thirty pounds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8B762DA7-0B96-F941-97DE-053BB3E8D299}"/>
              </a:ext>
            </a:extLst>
          </p:cNvPr>
          <p:cNvSpPr/>
          <p:nvPr/>
        </p:nvSpPr>
        <p:spPr>
          <a:xfrm>
            <a:off x="838200" y="5939745"/>
            <a:ext cx="3607724" cy="68164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twenty-five pence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7CD2E9D-3733-D140-8A73-0EFD6C97C10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9418" y="5980063"/>
            <a:ext cx="1233319" cy="64132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E7E65CD-10F9-3248-98F7-FCF6117CC42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9418" y="3855819"/>
            <a:ext cx="1321163" cy="71030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30BFDDB-E8B3-BC47-B2C8-975005D579F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3253" y="3891546"/>
            <a:ext cx="1233319" cy="64132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CE7087F-9DF3-8D4C-9092-A8445A0F6DD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0997" y="5124059"/>
            <a:ext cx="368368" cy="36640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598820D-5F24-AB44-B88F-EC9A66461DE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2561" y="2881417"/>
            <a:ext cx="537732" cy="53486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89E9427-9F60-8C4E-AC10-4DD6D4E672F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9418" y="5078885"/>
            <a:ext cx="464178" cy="4567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B348D1F-712E-D645-986A-6254C19E24D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3243" y="2881417"/>
            <a:ext cx="537732" cy="534864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E25760A-0576-C943-8AEA-CF23799F7EA5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4445925" y="3154678"/>
            <a:ext cx="2629317" cy="3125889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98697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notes and coins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the words to the correct amount.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496756A6-DA65-5542-A8BA-C29FB7116E8D}"/>
              </a:ext>
            </a:extLst>
          </p:cNvPr>
          <p:cNvSpPr/>
          <p:nvPr/>
        </p:nvSpPr>
        <p:spPr>
          <a:xfrm>
            <a:off x="838201" y="2813856"/>
            <a:ext cx="3607724" cy="68164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ten pounds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00FEB085-F48E-F044-9FCA-BC9AF583F1AC}"/>
              </a:ext>
            </a:extLst>
          </p:cNvPr>
          <p:cNvSpPr/>
          <p:nvPr/>
        </p:nvSpPr>
        <p:spPr>
          <a:xfrm>
            <a:off x="838200" y="3855819"/>
            <a:ext cx="3607724" cy="68164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twenty pence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1BC37457-6539-8C4C-9B49-54B493B56814}"/>
              </a:ext>
            </a:extLst>
          </p:cNvPr>
          <p:cNvSpPr/>
          <p:nvPr/>
        </p:nvSpPr>
        <p:spPr>
          <a:xfrm>
            <a:off x="838201" y="4897782"/>
            <a:ext cx="3607724" cy="68164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thirty pounds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8B762DA7-0B96-F941-97DE-053BB3E8D299}"/>
              </a:ext>
            </a:extLst>
          </p:cNvPr>
          <p:cNvSpPr/>
          <p:nvPr/>
        </p:nvSpPr>
        <p:spPr>
          <a:xfrm>
            <a:off x="838200" y="5939745"/>
            <a:ext cx="3607724" cy="68164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twenty-five pence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7CD2E9D-3733-D140-8A73-0EFD6C97C10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9418" y="5980063"/>
            <a:ext cx="1233319" cy="64132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E7E65CD-10F9-3248-98F7-FCF6117CC42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9418" y="3855819"/>
            <a:ext cx="1321163" cy="71030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30BFDDB-E8B3-BC47-B2C8-975005D579F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3253" y="3891546"/>
            <a:ext cx="1233319" cy="64132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CE7087F-9DF3-8D4C-9092-A8445A0F6DD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0997" y="5124059"/>
            <a:ext cx="368368" cy="36640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598820D-5F24-AB44-B88F-EC9A66461DE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2561" y="2881417"/>
            <a:ext cx="537732" cy="53486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89E9427-9F60-8C4E-AC10-4DD6D4E672F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9418" y="5078885"/>
            <a:ext cx="464178" cy="4567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B348D1F-712E-D645-986A-6254C19E24D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3243" y="2881417"/>
            <a:ext cx="537732" cy="534864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E25760A-0576-C943-8AEA-CF23799F7EA5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4445925" y="3154678"/>
            <a:ext cx="2629317" cy="3125889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9AA9818-8EC0-744B-B4C1-C5B57E651F2F}"/>
              </a:ext>
            </a:extLst>
          </p:cNvPr>
          <p:cNvCxnSpPr>
            <a:cxnSpLocks/>
            <a:stCxn id="7" idx="3"/>
          </p:cNvCxnSpPr>
          <p:nvPr/>
        </p:nvCxnSpPr>
        <p:spPr>
          <a:xfrm flipV="1">
            <a:off x="4445924" y="3154678"/>
            <a:ext cx="2470265" cy="1041963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15876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notes and coins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the words to the correct amount.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496756A6-DA65-5542-A8BA-C29FB7116E8D}"/>
              </a:ext>
            </a:extLst>
          </p:cNvPr>
          <p:cNvSpPr/>
          <p:nvPr/>
        </p:nvSpPr>
        <p:spPr>
          <a:xfrm>
            <a:off x="838201" y="2813856"/>
            <a:ext cx="3607724" cy="68164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ten pounds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00FEB085-F48E-F044-9FCA-BC9AF583F1AC}"/>
              </a:ext>
            </a:extLst>
          </p:cNvPr>
          <p:cNvSpPr/>
          <p:nvPr/>
        </p:nvSpPr>
        <p:spPr>
          <a:xfrm>
            <a:off x="838200" y="3855819"/>
            <a:ext cx="3607724" cy="68164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twenty pence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1BC37457-6539-8C4C-9B49-54B493B56814}"/>
              </a:ext>
            </a:extLst>
          </p:cNvPr>
          <p:cNvSpPr/>
          <p:nvPr/>
        </p:nvSpPr>
        <p:spPr>
          <a:xfrm>
            <a:off x="838201" y="4897782"/>
            <a:ext cx="3607724" cy="68164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thirty pounds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8B762DA7-0B96-F941-97DE-053BB3E8D299}"/>
              </a:ext>
            </a:extLst>
          </p:cNvPr>
          <p:cNvSpPr/>
          <p:nvPr/>
        </p:nvSpPr>
        <p:spPr>
          <a:xfrm>
            <a:off x="838200" y="5939745"/>
            <a:ext cx="3607724" cy="68164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twenty-five pence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7CD2E9D-3733-D140-8A73-0EFD6C97C10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9418" y="5980063"/>
            <a:ext cx="1233319" cy="64132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E7E65CD-10F9-3248-98F7-FCF6117CC42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9418" y="3855819"/>
            <a:ext cx="1321163" cy="71030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30BFDDB-E8B3-BC47-B2C8-975005D579F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3253" y="3891546"/>
            <a:ext cx="1233319" cy="64132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CE7087F-9DF3-8D4C-9092-A8445A0F6DD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0997" y="5124059"/>
            <a:ext cx="368368" cy="36640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598820D-5F24-AB44-B88F-EC9A66461DE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2561" y="2881417"/>
            <a:ext cx="537732" cy="53486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89E9427-9F60-8C4E-AC10-4DD6D4E672F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9418" y="5078885"/>
            <a:ext cx="464178" cy="4567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B348D1F-712E-D645-986A-6254C19E24D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3243" y="2881417"/>
            <a:ext cx="537732" cy="534864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E25760A-0576-C943-8AEA-CF23799F7EA5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4445925" y="3154678"/>
            <a:ext cx="2629317" cy="3125889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9AA9818-8EC0-744B-B4C1-C5B57E651F2F}"/>
              </a:ext>
            </a:extLst>
          </p:cNvPr>
          <p:cNvCxnSpPr>
            <a:cxnSpLocks/>
            <a:stCxn id="7" idx="3"/>
          </p:cNvCxnSpPr>
          <p:nvPr/>
        </p:nvCxnSpPr>
        <p:spPr>
          <a:xfrm flipV="1">
            <a:off x="4445924" y="3154678"/>
            <a:ext cx="2470265" cy="1041963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63C8446-9500-A54D-9FEE-4C990883662B}"/>
              </a:ext>
            </a:extLst>
          </p:cNvPr>
          <p:cNvCxnSpPr>
            <a:cxnSpLocks/>
            <a:stCxn id="9" idx="3"/>
          </p:cNvCxnSpPr>
          <p:nvPr/>
        </p:nvCxnSpPr>
        <p:spPr>
          <a:xfrm flipV="1">
            <a:off x="4445925" y="4196641"/>
            <a:ext cx="2470264" cy="1041963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95084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notes and coins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the words to the correct amount.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496756A6-DA65-5542-A8BA-C29FB7116E8D}"/>
              </a:ext>
            </a:extLst>
          </p:cNvPr>
          <p:cNvSpPr/>
          <p:nvPr/>
        </p:nvSpPr>
        <p:spPr>
          <a:xfrm>
            <a:off x="838201" y="2813856"/>
            <a:ext cx="3607724" cy="68164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ten pounds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00FEB085-F48E-F044-9FCA-BC9AF583F1AC}"/>
              </a:ext>
            </a:extLst>
          </p:cNvPr>
          <p:cNvSpPr/>
          <p:nvPr/>
        </p:nvSpPr>
        <p:spPr>
          <a:xfrm>
            <a:off x="838200" y="3855819"/>
            <a:ext cx="3607724" cy="68164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twenty pence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1BC37457-6539-8C4C-9B49-54B493B56814}"/>
              </a:ext>
            </a:extLst>
          </p:cNvPr>
          <p:cNvSpPr/>
          <p:nvPr/>
        </p:nvSpPr>
        <p:spPr>
          <a:xfrm>
            <a:off x="838201" y="4897782"/>
            <a:ext cx="3607724" cy="68164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thirty pounds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8B762DA7-0B96-F941-97DE-053BB3E8D299}"/>
              </a:ext>
            </a:extLst>
          </p:cNvPr>
          <p:cNvSpPr/>
          <p:nvPr/>
        </p:nvSpPr>
        <p:spPr>
          <a:xfrm>
            <a:off x="838200" y="5939745"/>
            <a:ext cx="3607724" cy="68164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twenty-five pence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7CD2E9D-3733-D140-8A73-0EFD6C97C10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9418" y="5980063"/>
            <a:ext cx="1233319" cy="64132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E7E65CD-10F9-3248-98F7-FCF6117CC42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9418" y="3855819"/>
            <a:ext cx="1321163" cy="71030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30BFDDB-E8B3-BC47-B2C8-975005D579F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3253" y="3891546"/>
            <a:ext cx="1233319" cy="64132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CE7087F-9DF3-8D4C-9092-A8445A0F6DD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0997" y="5124059"/>
            <a:ext cx="368368" cy="36640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598820D-5F24-AB44-B88F-EC9A66461DE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2561" y="2881417"/>
            <a:ext cx="537732" cy="53486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89E9427-9F60-8C4E-AC10-4DD6D4E672F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9418" y="5078885"/>
            <a:ext cx="464178" cy="4567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B348D1F-712E-D645-986A-6254C19E24D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3243" y="2881417"/>
            <a:ext cx="537732" cy="534864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E25760A-0576-C943-8AEA-CF23799F7EA5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4445925" y="3154678"/>
            <a:ext cx="2629317" cy="3125889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9AA9818-8EC0-744B-B4C1-C5B57E651F2F}"/>
              </a:ext>
            </a:extLst>
          </p:cNvPr>
          <p:cNvCxnSpPr>
            <a:cxnSpLocks/>
            <a:stCxn id="7" idx="3"/>
          </p:cNvCxnSpPr>
          <p:nvPr/>
        </p:nvCxnSpPr>
        <p:spPr>
          <a:xfrm flipV="1">
            <a:off x="4445924" y="3154678"/>
            <a:ext cx="2470265" cy="1041963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63C8446-9500-A54D-9FEE-4C990883662B}"/>
              </a:ext>
            </a:extLst>
          </p:cNvPr>
          <p:cNvCxnSpPr>
            <a:cxnSpLocks/>
            <a:stCxn id="9" idx="3"/>
          </p:cNvCxnSpPr>
          <p:nvPr/>
        </p:nvCxnSpPr>
        <p:spPr>
          <a:xfrm flipV="1">
            <a:off x="4445925" y="4196641"/>
            <a:ext cx="2470264" cy="1041963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877DD05-39F8-0C48-BB28-F6BCE10D9A8C}"/>
              </a:ext>
            </a:extLst>
          </p:cNvPr>
          <p:cNvCxnSpPr>
            <a:cxnSpLocks/>
            <a:stCxn id="10" idx="3"/>
          </p:cNvCxnSpPr>
          <p:nvPr/>
        </p:nvCxnSpPr>
        <p:spPr>
          <a:xfrm flipV="1">
            <a:off x="4445924" y="5307261"/>
            <a:ext cx="2470265" cy="973306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35002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notes and coins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the words to the correct amount.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496756A6-DA65-5542-A8BA-C29FB7116E8D}"/>
              </a:ext>
            </a:extLst>
          </p:cNvPr>
          <p:cNvSpPr/>
          <p:nvPr/>
        </p:nvSpPr>
        <p:spPr>
          <a:xfrm>
            <a:off x="838201" y="2813856"/>
            <a:ext cx="3607724" cy="68164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twelve pence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00FEB085-F48E-F044-9FCA-BC9AF583F1AC}"/>
              </a:ext>
            </a:extLst>
          </p:cNvPr>
          <p:cNvSpPr/>
          <p:nvPr/>
        </p:nvSpPr>
        <p:spPr>
          <a:xfrm>
            <a:off x="838200" y="3855819"/>
            <a:ext cx="3607724" cy="68164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twelve pounds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1BC37457-6539-8C4C-9B49-54B493B56814}"/>
              </a:ext>
            </a:extLst>
          </p:cNvPr>
          <p:cNvSpPr/>
          <p:nvPr/>
        </p:nvSpPr>
        <p:spPr>
          <a:xfrm>
            <a:off x="838201" y="4897782"/>
            <a:ext cx="3607724" cy="68164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twenty pounds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8B762DA7-0B96-F941-97DE-053BB3E8D299}"/>
              </a:ext>
            </a:extLst>
          </p:cNvPr>
          <p:cNvSpPr/>
          <p:nvPr/>
        </p:nvSpPr>
        <p:spPr>
          <a:xfrm>
            <a:off x="838200" y="5939745"/>
            <a:ext cx="3607724" cy="68164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thirty-two pence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7CD2E9D-3733-D140-8A73-0EFD6C97C10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9418" y="5980063"/>
            <a:ext cx="1233319" cy="64132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598820D-5F24-AB44-B88F-EC9A66461DE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5511" y="5009449"/>
            <a:ext cx="537732" cy="53486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B01FE98-9681-5C45-8607-FE51A690D1E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4878" y="6034484"/>
            <a:ext cx="532484" cy="53248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7AB009D-8C0C-774D-9512-E02BDBD8BE2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59542" y="6034484"/>
            <a:ext cx="532484" cy="53248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4EC7E0F-93EC-154D-8B65-4DE3ED105AF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6077" y="4975900"/>
            <a:ext cx="597572" cy="59438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EA728A0-5304-B542-95F4-78E5BCED62B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6077" y="3997687"/>
            <a:ext cx="537732" cy="53486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BCAB93B-ECAA-C148-B60D-403FE168231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2288" y="4036743"/>
            <a:ext cx="464178" cy="45675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7F729C12-154E-F24D-BF38-C0C7A0CED1E1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3420" y="4070841"/>
            <a:ext cx="388556" cy="38855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1BA1AEB-4ED6-3449-80ED-2EA8279DA99D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1587" y="4070841"/>
            <a:ext cx="388556" cy="38855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84591E3D-BED1-B84E-A095-23D299E5D1C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7030" y="2834015"/>
            <a:ext cx="1233319" cy="64132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825A13A7-B9F6-454B-AED6-71190887081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8937" y="2843764"/>
            <a:ext cx="1233856" cy="641326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07B686B8-43C5-1E42-96DD-88BFB89CF526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2291" y="2843764"/>
            <a:ext cx="1233856" cy="641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3474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notes and coins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the words to the correct amount.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496756A6-DA65-5542-A8BA-C29FB7116E8D}"/>
              </a:ext>
            </a:extLst>
          </p:cNvPr>
          <p:cNvSpPr/>
          <p:nvPr/>
        </p:nvSpPr>
        <p:spPr>
          <a:xfrm>
            <a:off x="838201" y="2813856"/>
            <a:ext cx="3607724" cy="68164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twelve pence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00FEB085-F48E-F044-9FCA-BC9AF583F1AC}"/>
              </a:ext>
            </a:extLst>
          </p:cNvPr>
          <p:cNvSpPr/>
          <p:nvPr/>
        </p:nvSpPr>
        <p:spPr>
          <a:xfrm>
            <a:off x="838200" y="3855819"/>
            <a:ext cx="3607724" cy="68164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twelve pounds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1BC37457-6539-8C4C-9B49-54B493B56814}"/>
              </a:ext>
            </a:extLst>
          </p:cNvPr>
          <p:cNvSpPr/>
          <p:nvPr/>
        </p:nvSpPr>
        <p:spPr>
          <a:xfrm>
            <a:off x="838201" y="4897782"/>
            <a:ext cx="3607724" cy="68164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twenty pounds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8B762DA7-0B96-F941-97DE-053BB3E8D299}"/>
              </a:ext>
            </a:extLst>
          </p:cNvPr>
          <p:cNvSpPr/>
          <p:nvPr/>
        </p:nvSpPr>
        <p:spPr>
          <a:xfrm>
            <a:off x="838200" y="5939745"/>
            <a:ext cx="3607724" cy="68164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thirty-two pence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7CD2E9D-3733-D140-8A73-0EFD6C97C10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9418" y="5980063"/>
            <a:ext cx="1233319" cy="64132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598820D-5F24-AB44-B88F-EC9A66461DE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5511" y="5009449"/>
            <a:ext cx="537732" cy="534864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E25760A-0576-C943-8AEA-CF23799F7EA5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4445925" y="3154678"/>
            <a:ext cx="2529918" cy="2136035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9B01FE98-9681-5C45-8607-FE51A690D1E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4878" y="6034484"/>
            <a:ext cx="532484" cy="53248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7AB009D-8C0C-774D-9512-E02BDBD8BE2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59542" y="6034484"/>
            <a:ext cx="532484" cy="53248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4EC7E0F-93EC-154D-8B65-4DE3ED105AF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6077" y="4975900"/>
            <a:ext cx="597572" cy="59438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EA728A0-5304-B542-95F4-78E5BCED62B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6077" y="3997687"/>
            <a:ext cx="537732" cy="53486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BCAB93B-ECAA-C148-B60D-403FE168231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2288" y="4036743"/>
            <a:ext cx="464178" cy="45675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7F729C12-154E-F24D-BF38-C0C7A0CED1E1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3420" y="4070841"/>
            <a:ext cx="388556" cy="38855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1BA1AEB-4ED6-3449-80ED-2EA8279DA99D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1587" y="4070841"/>
            <a:ext cx="388556" cy="38855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84591E3D-BED1-B84E-A095-23D299E5D1C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7030" y="2834015"/>
            <a:ext cx="1233319" cy="64132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825A13A7-B9F6-454B-AED6-71190887081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8937" y="2843764"/>
            <a:ext cx="1233856" cy="641326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07B686B8-43C5-1E42-96DD-88BFB89CF526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2291" y="2843764"/>
            <a:ext cx="1233856" cy="641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4876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notes and coins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the words to the correct amount.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496756A6-DA65-5542-A8BA-C29FB7116E8D}"/>
              </a:ext>
            </a:extLst>
          </p:cNvPr>
          <p:cNvSpPr/>
          <p:nvPr/>
        </p:nvSpPr>
        <p:spPr>
          <a:xfrm>
            <a:off x="838201" y="2813856"/>
            <a:ext cx="3607724" cy="68164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twelve pence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00FEB085-F48E-F044-9FCA-BC9AF583F1AC}"/>
              </a:ext>
            </a:extLst>
          </p:cNvPr>
          <p:cNvSpPr/>
          <p:nvPr/>
        </p:nvSpPr>
        <p:spPr>
          <a:xfrm>
            <a:off x="838200" y="3855819"/>
            <a:ext cx="3607724" cy="68164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twelve pounds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1BC37457-6539-8C4C-9B49-54B493B56814}"/>
              </a:ext>
            </a:extLst>
          </p:cNvPr>
          <p:cNvSpPr/>
          <p:nvPr/>
        </p:nvSpPr>
        <p:spPr>
          <a:xfrm>
            <a:off x="838201" y="4897782"/>
            <a:ext cx="3607724" cy="68164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twenty pounds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8B762DA7-0B96-F941-97DE-053BB3E8D299}"/>
              </a:ext>
            </a:extLst>
          </p:cNvPr>
          <p:cNvSpPr/>
          <p:nvPr/>
        </p:nvSpPr>
        <p:spPr>
          <a:xfrm>
            <a:off x="838200" y="5939745"/>
            <a:ext cx="3607724" cy="68164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thirty-two pence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7CD2E9D-3733-D140-8A73-0EFD6C97C10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9418" y="5980063"/>
            <a:ext cx="1233319" cy="64132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598820D-5F24-AB44-B88F-EC9A66461DE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5511" y="5009449"/>
            <a:ext cx="537732" cy="534864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E25760A-0576-C943-8AEA-CF23799F7EA5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4445925" y="3154678"/>
            <a:ext cx="2529918" cy="2136035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9AA9818-8EC0-744B-B4C1-C5B57E651F2F}"/>
              </a:ext>
            </a:extLst>
          </p:cNvPr>
          <p:cNvCxnSpPr>
            <a:cxnSpLocks/>
            <a:stCxn id="7" idx="3"/>
          </p:cNvCxnSpPr>
          <p:nvPr/>
        </p:nvCxnSpPr>
        <p:spPr>
          <a:xfrm>
            <a:off x="4445924" y="4196641"/>
            <a:ext cx="2529919" cy="2160481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9B01FE98-9681-5C45-8607-FE51A690D1E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4878" y="6034484"/>
            <a:ext cx="532484" cy="53248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7AB009D-8C0C-774D-9512-E02BDBD8BE2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59542" y="6034484"/>
            <a:ext cx="532484" cy="53248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4EC7E0F-93EC-154D-8B65-4DE3ED105AF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6077" y="4975900"/>
            <a:ext cx="597572" cy="59438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EA728A0-5304-B542-95F4-78E5BCED62B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6077" y="3997687"/>
            <a:ext cx="537732" cy="53486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BCAB93B-ECAA-C148-B60D-403FE168231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2288" y="4036743"/>
            <a:ext cx="464178" cy="45675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7F729C12-154E-F24D-BF38-C0C7A0CED1E1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3420" y="4070841"/>
            <a:ext cx="388556" cy="38855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1BA1AEB-4ED6-3449-80ED-2EA8279DA99D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1587" y="4070841"/>
            <a:ext cx="388556" cy="38855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84591E3D-BED1-B84E-A095-23D299E5D1C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7030" y="2834015"/>
            <a:ext cx="1233319" cy="64132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825A13A7-B9F6-454B-AED6-71190887081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8937" y="2843764"/>
            <a:ext cx="1233856" cy="641326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07B686B8-43C5-1E42-96DD-88BFB89CF526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2291" y="2843764"/>
            <a:ext cx="1233856" cy="641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6635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notes and coins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the words to the correct amount.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496756A6-DA65-5542-A8BA-C29FB7116E8D}"/>
              </a:ext>
            </a:extLst>
          </p:cNvPr>
          <p:cNvSpPr/>
          <p:nvPr/>
        </p:nvSpPr>
        <p:spPr>
          <a:xfrm>
            <a:off x="838201" y="2813856"/>
            <a:ext cx="3607724" cy="68164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twelve pence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00FEB085-F48E-F044-9FCA-BC9AF583F1AC}"/>
              </a:ext>
            </a:extLst>
          </p:cNvPr>
          <p:cNvSpPr/>
          <p:nvPr/>
        </p:nvSpPr>
        <p:spPr>
          <a:xfrm>
            <a:off x="838200" y="3855819"/>
            <a:ext cx="3607724" cy="68164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twelve pounds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1BC37457-6539-8C4C-9B49-54B493B56814}"/>
              </a:ext>
            </a:extLst>
          </p:cNvPr>
          <p:cNvSpPr/>
          <p:nvPr/>
        </p:nvSpPr>
        <p:spPr>
          <a:xfrm>
            <a:off x="838201" y="4897782"/>
            <a:ext cx="3607724" cy="68164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twenty pounds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8B762DA7-0B96-F941-97DE-053BB3E8D299}"/>
              </a:ext>
            </a:extLst>
          </p:cNvPr>
          <p:cNvSpPr/>
          <p:nvPr/>
        </p:nvSpPr>
        <p:spPr>
          <a:xfrm>
            <a:off x="838200" y="5939745"/>
            <a:ext cx="3607724" cy="68164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thirty-two pence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7CD2E9D-3733-D140-8A73-0EFD6C97C10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9418" y="5980063"/>
            <a:ext cx="1233319" cy="64132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598820D-5F24-AB44-B88F-EC9A66461DE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5511" y="5009449"/>
            <a:ext cx="537732" cy="534864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E25760A-0576-C943-8AEA-CF23799F7EA5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4445925" y="3154678"/>
            <a:ext cx="2529918" cy="2136035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9AA9818-8EC0-744B-B4C1-C5B57E651F2F}"/>
              </a:ext>
            </a:extLst>
          </p:cNvPr>
          <p:cNvCxnSpPr>
            <a:cxnSpLocks/>
            <a:stCxn id="7" idx="3"/>
          </p:cNvCxnSpPr>
          <p:nvPr/>
        </p:nvCxnSpPr>
        <p:spPr>
          <a:xfrm>
            <a:off x="4445924" y="4196641"/>
            <a:ext cx="2529919" cy="2160481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63C8446-9500-A54D-9FEE-4C990883662B}"/>
              </a:ext>
            </a:extLst>
          </p:cNvPr>
          <p:cNvCxnSpPr>
            <a:cxnSpLocks/>
            <a:stCxn id="9" idx="3"/>
          </p:cNvCxnSpPr>
          <p:nvPr/>
        </p:nvCxnSpPr>
        <p:spPr>
          <a:xfrm flipV="1">
            <a:off x="4445925" y="3164427"/>
            <a:ext cx="2616752" cy="2074177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9B01FE98-9681-5C45-8607-FE51A690D1E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4878" y="6034484"/>
            <a:ext cx="532484" cy="53248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7AB009D-8C0C-774D-9512-E02BDBD8BE2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59542" y="6034484"/>
            <a:ext cx="532484" cy="53248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4EC7E0F-93EC-154D-8B65-4DE3ED105AF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6077" y="4975900"/>
            <a:ext cx="597572" cy="59438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EA728A0-5304-B542-95F4-78E5BCED62B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6077" y="3997687"/>
            <a:ext cx="537732" cy="53486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BCAB93B-ECAA-C148-B60D-403FE168231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2288" y="4036743"/>
            <a:ext cx="464178" cy="45675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7F729C12-154E-F24D-BF38-C0C7A0CED1E1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3420" y="4070841"/>
            <a:ext cx="388556" cy="38855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1BA1AEB-4ED6-3449-80ED-2EA8279DA99D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1587" y="4070841"/>
            <a:ext cx="388556" cy="38855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84591E3D-BED1-B84E-A095-23D299E5D1C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7030" y="2834015"/>
            <a:ext cx="1233319" cy="64132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825A13A7-B9F6-454B-AED6-71190887081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8937" y="2843764"/>
            <a:ext cx="1233856" cy="641326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07B686B8-43C5-1E42-96DD-88BFB89CF526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2291" y="2843764"/>
            <a:ext cx="1233856" cy="641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2818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notes and coins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the words to the correct amount.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496756A6-DA65-5542-A8BA-C29FB7116E8D}"/>
              </a:ext>
            </a:extLst>
          </p:cNvPr>
          <p:cNvSpPr/>
          <p:nvPr/>
        </p:nvSpPr>
        <p:spPr>
          <a:xfrm>
            <a:off x="838201" y="2813856"/>
            <a:ext cx="3607724" cy="68164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twelve pence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00FEB085-F48E-F044-9FCA-BC9AF583F1AC}"/>
              </a:ext>
            </a:extLst>
          </p:cNvPr>
          <p:cNvSpPr/>
          <p:nvPr/>
        </p:nvSpPr>
        <p:spPr>
          <a:xfrm>
            <a:off x="838200" y="3855819"/>
            <a:ext cx="3607724" cy="68164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twelve pounds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1BC37457-6539-8C4C-9B49-54B493B56814}"/>
              </a:ext>
            </a:extLst>
          </p:cNvPr>
          <p:cNvSpPr/>
          <p:nvPr/>
        </p:nvSpPr>
        <p:spPr>
          <a:xfrm>
            <a:off x="838201" y="4897782"/>
            <a:ext cx="3607724" cy="68164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twenty pounds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8B762DA7-0B96-F941-97DE-053BB3E8D299}"/>
              </a:ext>
            </a:extLst>
          </p:cNvPr>
          <p:cNvSpPr/>
          <p:nvPr/>
        </p:nvSpPr>
        <p:spPr>
          <a:xfrm>
            <a:off x="838200" y="5939745"/>
            <a:ext cx="3607724" cy="68164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thirty-two pence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7CD2E9D-3733-D140-8A73-0EFD6C97C10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9418" y="5980063"/>
            <a:ext cx="1233319" cy="64132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598820D-5F24-AB44-B88F-EC9A66461DE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5511" y="5009449"/>
            <a:ext cx="537732" cy="534864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E25760A-0576-C943-8AEA-CF23799F7EA5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4445925" y="3154678"/>
            <a:ext cx="2529918" cy="2136035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9AA9818-8EC0-744B-B4C1-C5B57E651F2F}"/>
              </a:ext>
            </a:extLst>
          </p:cNvPr>
          <p:cNvCxnSpPr>
            <a:cxnSpLocks/>
            <a:stCxn id="7" idx="3"/>
          </p:cNvCxnSpPr>
          <p:nvPr/>
        </p:nvCxnSpPr>
        <p:spPr>
          <a:xfrm>
            <a:off x="4445924" y="4196641"/>
            <a:ext cx="2529919" cy="2160481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63C8446-9500-A54D-9FEE-4C990883662B}"/>
              </a:ext>
            </a:extLst>
          </p:cNvPr>
          <p:cNvCxnSpPr>
            <a:cxnSpLocks/>
            <a:stCxn id="9" idx="3"/>
          </p:cNvCxnSpPr>
          <p:nvPr/>
        </p:nvCxnSpPr>
        <p:spPr>
          <a:xfrm flipV="1">
            <a:off x="4445925" y="3164427"/>
            <a:ext cx="2616752" cy="2074177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877DD05-39F8-0C48-BB28-F6BCE10D9A8C}"/>
              </a:ext>
            </a:extLst>
          </p:cNvPr>
          <p:cNvCxnSpPr>
            <a:cxnSpLocks/>
            <a:stCxn id="10" idx="3"/>
          </p:cNvCxnSpPr>
          <p:nvPr/>
        </p:nvCxnSpPr>
        <p:spPr>
          <a:xfrm flipV="1">
            <a:off x="4445924" y="4300245"/>
            <a:ext cx="2571353" cy="1980322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9B01FE98-9681-5C45-8607-FE51A690D1E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4878" y="6034484"/>
            <a:ext cx="532484" cy="53248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7AB009D-8C0C-774D-9512-E02BDBD8BE2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59542" y="6034484"/>
            <a:ext cx="532484" cy="53248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4EC7E0F-93EC-154D-8B65-4DE3ED105AF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6077" y="4975900"/>
            <a:ext cx="597572" cy="59438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EA728A0-5304-B542-95F4-78E5BCED62B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6077" y="3997687"/>
            <a:ext cx="537732" cy="53486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BCAB93B-ECAA-C148-B60D-403FE168231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2288" y="4036743"/>
            <a:ext cx="464178" cy="45675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7F729C12-154E-F24D-BF38-C0C7A0CED1E1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3420" y="4070841"/>
            <a:ext cx="388556" cy="38855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1BA1AEB-4ED6-3449-80ED-2EA8279DA99D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1587" y="4070841"/>
            <a:ext cx="388556" cy="38855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84591E3D-BED1-B84E-A095-23D299E5D1C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7030" y="2834015"/>
            <a:ext cx="1233319" cy="64132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825A13A7-B9F6-454B-AED6-71190887081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8937" y="2843764"/>
            <a:ext cx="1233856" cy="641326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07B686B8-43C5-1E42-96DD-88BFB89CF526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2291" y="2843764"/>
            <a:ext cx="1233856" cy="641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477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notes and coins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30948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use my knowledge of the value of notes and coins to identify and represent amounts of money in different ways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when using my knowledge of the value of notes and coins to identify and represent amounts of money in different ways</a:t>
            </a:r>
          </a:p>
        </p:txBody>
      </p:sp>
    </p:spTree>
    <p:extLst>
      <p:ext uri="{BB962C8B-B14F-4D97-AF65-F5344CB8AC3E}">
        <p14:creationId xmlns:p14="http://schemas.microsoft.com/office/powerpoint/2010/main" val="43468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notes and coins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How much money is in the piggy bank?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802B4D-86D8-8F41-95F6-0B8834A49E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5256" y="951256"/>
            <a:ext cx="5906744" cy="5906744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E2E0A4AF-9FA3-104D-A07A-1D686169200E}"/>
              </a:ext>
            </a:extLst>
          </p:cNvPr>
          <p:cNvSpPr/>
          <p:nvPr/>
        </p:nvSpPr>
        <p:spPr>
          <a:xfrm>
            <a:off x="838201" y="4897782"/>
            <a:ext cx="5068544" cy="141411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piggy bank contains</a:t>
            </a:r>
            <a:b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£__ and __p.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7237D23-4914-3648-B722-0C9CA2A0ECC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1160" y="4137518"/>
            <a:ext cx="388556" cy="3885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C1A6444-ED9F-4546-8ACE-8402922C5CD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6976" y="3543616"/>
            <a:ext cx="368368" cy="36640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F5099DB-8A7E-064E-876B-48DAE64D6F4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38628" y="3994833"/>
            <a:ext cx="537732" cy="53486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387804F-6D09-2A44-AC82-FF70B9CF6D82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31607" y="3368454"/>
            <a:ext cx="464178" cy="4567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B1CFCCD-1288-DD4F-9C60-064ADB5A43E8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2913" y="3188781"/>
            <a:ext cx="1233319" cy="64132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956928D-2B58-7240-807D-7019A28BDCCD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9108" y="3918912"/>
            <a:ext cx="1233856" cy="641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984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notes and coins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How much money is in the piggy bank?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802B4D-86D8-8F41-95F6-0B8834A49E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5256" y="951256"/>
            <a:ext cx="5906744" cy="5906744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E2E0A4AF-9FA3-104D-A07A-1D686169200E}"/>
              </a:ext>
            </a:extLst>
          </p:cNvPr>
          <p:cNvSpPr/>
          <p:nvPr/>
        </p:nvSpPr>
        <p:spPr>
          <a:xfrm>
            <a:off x="838201" y="4897782"/>
            <a:ext cx="5068544" cy="141411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piggy bank contains</a:t>
            </a:r>
            <a:b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£</a:t>
            </a:r>
            <a:r>
              <a:rPr lang="en-US" sz="2400" u="sng" dirty="0">
                <a:solidFill>
                  <a:srgbClr val="FF3860"/>
                </a:solidFill>
                <a:latin typeface="OpenDyslexicAlta" pitchFamily="2" charset="77"/>
              </a:rPr>
              <a:t>15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and </a:t>
            </a:r>
            <a:r>
              <a:rPr lang="en-US" sz="2400" u="sng" dirty="0">
                <a:solidFill>
                  <a:srgbClr val="FF3860"/>
                </a:solidFill>
                <a:latin typeface="OpenDyslexicAlta" pitchFamily="2" charset="77"/>
              </a:rPr>
              <a:t>36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p.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7237D23-4914-3648-B722-0C9CA2A0ECC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1160" y="4137518"/>
            <a:ext cx="388556" cy="3885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C1A6444-ED9F-4546-8ACE-8402922C5CD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6976" y="3543616"/>
            <a:ext cx="368368" cy="36640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F5099DB-8A7E-064E-876B-48DAE64D6F4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38628" y="3994833"/>
            <a:ext cx="537732" cy="53486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387804F-6D09-2A44-AC82-FF70B9CF6D82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31607" y="3368454"/>
            <a:ext cx="464178" cy="4567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B1CFCCD-1288-DD4F-9C60-064ADB5A43E8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2913" y="3188781"/>
            <a:ext cx="1233319" cy="64132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956928D-2B58-7240-807D-7019A28BDCCD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9108" y="3918912"/>
            <a:ext cx="1233856" cy="641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4801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notes and coins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How much money is in the piggy bank?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802B4D-86D8-8F41-95F6-0B8834A49E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5256" y="951256"/>
            <a:ext cx="5906744" cy="5906744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E2E0A4AF-9FA3-104D-A07A-1D686169200E}"/>
              </a:ext>
            </a:extLst>
          </p:cNvPr>
          <p:cNvSpPr/>
          <p:nvPr/>
        </p:nvSpPr>
        <p:spPr>
          <a:xfrm>
            <a:off x="838201" y="4897782"/>
            <a:ext cx="5068544" cy="141411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piggy bank contains</a:t>
            </a:r>
            <a:b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£__ and __p.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ABAA8319-19AF-9843-B8BF-16B7B8768C52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10AE0D3-F636-154B-B151-982F87B8711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1160" y="4137518"/>
            <a:ext cx="388556" cy="38855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70BE532-0316-5A45-B4FC-72E1AD6B8C6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6976" y="3543616"/>
            <a:ext cx="368368" cy="36640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2636E04-2520-204D-BF64-915A7A4DD8F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9278" y="4170661"/>
            <a:ext cx="537732" cy="53486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DA9B651-8535-D044-951F-9856DF5A2C2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0486" y="3139412"/>
            <a:ext cx="464178" cy="45675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080A321-5261-9C40-902A-B8B778A4B456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122" y="3529335"/>
            <a:ext cx="1233319" cy="64132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CA8FD70-E82A-F94D-B2EE-9CF2C068CF9E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5424" y="4205411"/>
            <a:ext cx="1233856" cy="64132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DDD1514-9D7B-214C-BDB8-B6476FF753C8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7743" y="3403141"/>
            <a:ext cx="597572" cy="59438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384D26C-DFC2-8D47-96FA-2027E531FE6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11475" y="3655460"/>
            <a:ext cx="464178" cy="45675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B8A7FD4-6CCD-DE43-A833-59A7401CE38B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747" y="2818749"/>
            <a:ext cx="1233319" cy="641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2462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notes and coins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How much money is in the piggy bank?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802B4D-86D8-8F41-95F6-0B8834A49E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5256" y="951256"/>
            <a:ext cx="5906744" cy="5906744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E2E0A4AF-9FA3-104D-A07A-1D686169200E}"/>
              </a:ext>
            </a:extLst>
          </p:cNvPr>
          <p:cNvSpPr/>
          <p:nvPr/>
        </p:nvSpPr>
        <p:spPr>
          <a:xfrm>
            <a:off x="838201" y="4897782"/>
            <a:ext cx="5068544" cy="141411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piggy bank contains</a:t>
            </a:r>
            <a:b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£</a:t>
            </a:r>
            <a:r>
              <a:rPr lang="en-US" sz="2400" u="sng" dirty="0">
                <a:solidFill>
                  <a:srgbClr val="FF3860"/>
                </a:solidFill>
                <a:latin typeface="OpenDyslexicAlta" pitchFamily="2" charset="77"/>
              </a:rPr>
              <a:t>25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and </a:t>
            </a:r>
            <a:r>
              <a:rPr lang="en-US" sz="2400" u="sng" dirty="0">
                <a:solidFill>
                  <a:srgbClr val="FF3860"/>
                </a:solidFill>
                <a:latin typeface="OpenDyslexicAlta" pitchFamily="2" charset="77"/>
              </a:rPr>
              <a:t>58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p.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7237D23-4914-3648-B722-0C9CA2A0ECC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1160" y="4137518"/>
            <a:ext cx="388556" cy="3885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C1A6444-ED9F-4546-8ACE-8402922C5CD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6976" y="3543616"/>
            <a:ext cx="368368" cy="36640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F5099DB-8A7E-064E-876B-48DAE64D6F4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9278" y="4170661"/>
            <a:ext cx="537732" cy="53486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387804F-6D09-2A44-AC82-FF70B9CF6D82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0486" y="3139412"/>
            <a:ext cx="464178" cy="4567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B1CFCCD-1288-DD4F-9C60-064ADB5A43E8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122" y="3529335"/>
            <a:ext cx="1233319" cy="64132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956928D-2B58-7240-807D-7019A28BDCCD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5424" y="4205411"/>
            <a:ext cx="1233856" cy="64132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D2AC4EA-3F63-5748-8EEA-0C09455BC268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7743" y="3403141"/>
            <a:ext cx="597572" cy="59438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F13015A-190B-BD45-894D-AA961B3588A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11475" y="3655460"/>
            <a:ext cx="464178" cy="4567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555ADDE-FBEC-F54F-A54B-C157357DF0EE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747" y="2818749"/>
            <a:ext cx="1233319" cy="641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4082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notes and coins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How much money is in the piggy bank?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802B4D-86D8-8F41-95F6-0B8834A49E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5256" y="951256"/>
            <a:ext cx="5906744" cy="5906744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E2E0A4AF-9FA3-104D-A07A-1D686169200E}"/>
              </a:ext>
            </a:extLst>
          </p:cNvPr>
          <p:cNvSpPr/>
          <p:nvPr/>
        </p:nvSpPr>
        <p:spPr>
          <a:xfrm>
            <a:off x="838201" y="4897782"/>
            <a:ext cx="5068544" cy="141411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piggy bank contains</a:t>
            </a:r>
            <a:b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£__ and __p.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FB302E73-6A16-494B-8707-E118E4E3E905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2FE24BA5-50BA-524B-9964-17F385E8FBB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6976" y="3543616"/>
            <a:ext cx="368368" cy="36640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5EE2034-DB7D-734B-96E4-D7029B010A5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8812" y="2975609"/>
            <a:ext cx="537732" cy="53486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057324C6-8D9D-7A4C-AFC0-545F7F180AE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0486" y="3139412"/>
            <a:ext cx="464178" cy="45675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7FAC872-6CE1-4442-B981-159ACBA07FF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122" y="3529335"/>
            <a:ext cx="1233319" cy="64132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95931C63-43BF-8041-BC33-BE6ACA187829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5424" y="4205411"/>
            <a:ext cx="1233856" cy="64132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004FAD85-06B5-0946-AC81-61092ED9D25D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7743" y="3403141"/>
            <a:ext cx="597572" cy="59438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3CDA79C8-53E9-3B4B-944E-7507CAB6F9F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11475" y="3655460"/>
            <a:ext cx="464178" cy="45675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FBE4FF5F-9A1C-E04D-AFDC-11EF92A61CC8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6271" y="2660367"/>
            <a:ext cx="1321163" cy="710303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9A79B88A-B6CD-A140-8AAE-AC4F69DFAF61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82687" y="4066072"/>
            <a:ext cx="597572" cy="59438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855EB9F7-3849-7441-AB13-E6FDEDA10E6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56723" y="4171787"/>
            <a:ext cx="464178" cy="45675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E3A76ECF-1D4C-2445-8F77-3BCE82A5E384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2386" y="4612103"/>
            <a:ext cx="532484" cy="532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0491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notes and coins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How much money is in the piggy bank?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802B4D-86D8-8F41-95F6-0B8834A49E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5256" y="951256"/>
            <a:ext cx="5906744" cy="5906744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E2E0A4AF-9FA3-104D-A07A-1D686169200E}"/>
              </a:ext>
            </a:extLst>
          </p:cNvPr>
          <p:cNvSpPr/>
          <p:nvPr/>
        </p:nvSpPr>
        <p:spPr>
          <a:xfrm>
            <a:off x="838201" y="4897782"/>
            <a:ext cx="5068544" cy="141411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piggy bank contains</a:t>
            </a:r>
            <a:b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£</a:t>
            </a:r>
            <a:r>
              <a:rPr lang="en-US" sz="2400" u="sng" dirty="0">
                <a:solidFill>
                  <a:srgbClr val="FF3860"/>
                </a:solidFill>
                <a:latin typeface="OpenDyslexicAlta" pitchFamily="2" charset="77"/>
              </a:rPr>
              <a:t>36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and </a:t>
            </a:r>
            <a:r>
              <a:rPr lang="en-US" sz="2400" u="sng" dirty="0">
                <a:solidFill>
                  <a:srgbClr val="FF3860"/>
                </a:solidFill>
                <a:latin typeface="OpenDyslexicAlta" pitchFamily="2" charset="77"/>
              </a:rPr>
              <a:t>79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p.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C1A6444-ED9F-4546-8ACE-8402922C5CD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6976" y="3543616"/>
            <a:ext cx="368368" cy="36640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F5099DB-8A7E-064E-876B-48DAE64D6F4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8812" y="2975609"/>
            <a:ext cx="537732" cy="53486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387804F-6D09-2A44-AC82-FF70B9CF6D8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0486" y="3139412"/>
            <a:ext cx="464178" cy="4567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B1CFCCD-1288-DD4F-9C60-064ADB5A43E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122" y="3529335"/>
            <a:ext cx="1233319" cy="64132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956928D-2B58-7240-807D-7019A28BDCCD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5424" y="4205411"/>
            <a:ext cx="1233856" cy="64132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D2AC4EA-3F63-5748-8EEA-0C09455BC268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7743" y="3403141"/>
            <a:ext cx="597572" cy="59438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F13015A-190B-BD45-894D-AA961B3588A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11475" y="3655460"/>
            <a:ext cx="464178" cy="4567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0B98B05-5A0E-4741-A95E-9DDAE8909620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6271" y="2660367"/>
            <a:ext cx="1321163" cy="71030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863E5A3-E273-8C41-AD15-31372AC69F90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82687" y="4066072"/>
            <a:ext cx="597572" cy="59438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F7EE77D-9625-7646-8A9F-EF6F50704BD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56723" y="4171787"/>
            <a:ext cx="464178" cy="45675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DD53BF8-F0A9-0B47-AF5B-244B87B643BA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2386" y="4612103"/>
            <a:ext cx="532484" cy="532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0607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notes and coins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How much money is in the piggy bank?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802B4D-86D8-8F41-95F6-0B8834A49E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5256" y="951256"/>
            <a:ext cx="5906744" cy="5906744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E2E0A4AF-9FA3-104D-A07A-1D686169200E}"/>
              </a:ext>
            </a:extLst>
          </p:cNvPr>
          <p:cNvSpPr/>
          <p:nvPr/>
        </p:nvSpPr>
        <p:spPr>
          <a:xfrm>
            <a:off x="838201" y="4897782"/>
            <a:ext cx="5068544" cy="141411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piggy bank contains</a:t>
            </a:r>
            <a:b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£__ and __p.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FB302E73-6A16-494B-8707-E118E4E3E905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2FE24BA5-50BA-524B-9964-17F385E8FBB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9511" y="4262135"/>
            <a:ext cx="368368" cy="36640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5EE2034-DB7D-734B-96E4-D7029B010A5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8812" y="2975609"/>
            <a:ext cx="537732" cy="53486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057324C6-8D9D-7A4C-AFC0-545F7F180AE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0486" y="3139412"/>
            <a:ext cx="464178" cy="45675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7FAC872-6CE1-4442-B981-159ACBA07FF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7312" y="4182694"/>
            <a:ext cx="1233319" cy="641326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3CDA79C8-53E9-3B4B-944E-7507CAB6F9F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11475" y="3655460"/>
            <a:ext cx="464178" cy="45675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FBE4FF5F-9A1C-E04D-AFDC-11EF92A61CC8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6271" y="2660367"/>
            <a:ext cx="1321163" cy="710303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9A79B88A-B6CD-A140-8AAE-AC4F69DFAF61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6163" y="3188740"/>
            <a:ext cx="597572" cy="59438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855EB9F7-3849-7441-AB13-E6FDEDA10E6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56723" y="4171787"/>
            <a:ext cx="464178" cy="45675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E3A76ECF-1D4C-2445-8F77-3BCE82A5E384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2386" y="4612103"/>
            <a:ext cx="532484" cy="53248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682DE10-3AA5-5446-BC83-792B0CCC0246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5528" y="3398167"/>
            <a:ext cx="1321163" cy="71030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06FE6AA-40FF-6E47-9FCE-C3F94AA5CE4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99624" y="3592334"/>
            <a:ext cx="537732" cy="53486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BF83900-9CDD-554F-B60F-46A372E251AB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2999" y="4022986"/>
            <a:ext cx="532484" cy="532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6225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notes and coins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How much money is in the piggy bank?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802B4D-86D8-8F41-95F6-0B8834A49E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5256" y="951256"/>
            <a:ext cx="5906744" cy="5906744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E2E0A4AF-9FA3-104D-A07A-1D686169200E}"/>
              </a:ext>
            </a:extLst>
          </p:cNvPr>
          <p:cNvSpPr/>
          <p:nvPr/>
        </p:nvSpPr>
        <p:spPr>
          <a:xfrm>
            <a:off x="838201" y="4897782"/>
            <a:ext cx="5068544" cy="141411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piggy bank contains</a:t>
            </a:r>
            <a:b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£</a:t>
            </a:r>
            <a:r>
              <a:rPr lang="en-US" sz="2400" u="sng" dirty="0">
                <a:solidFill>
                  <a:srgbClr val="FF3860"/>
                </a:solidFill>
                <a:latin typeface="OpenDyslexicAlta" pitchFamily="2" charset="77"/>
              </a:rPr>
              <a:t>52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and </a:t>
            </a:r>
            <a:r>
              <a:rPr lang="en-US" sz="2400" u="sng" dirty="0">
                <a:solidFill>
                  <a:srgbClr val="FF3860"/>
                </a:solidFill>
                <a:latin typeface="OpenDyslexicAlta" pitchFamily="2" charset="77"/>
              </a:rPr>
              <a:t>87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p.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7BA92648-85FE-724D-973E-2CB39B0132F0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3BDB1525-2642-5948-BBC2-8675D109062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9511" y="4262135"/>
            <a:ext cx="368368" cy="36640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8EA9072-32E0-684F-B637-85BC2750DBE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8812" y="2975609"/>
            <a:ext cx="537732" cy="53486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8DCFCAE-29FA-B947-B57D-489F9829C57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0486" y="3139412"/>
            <a:ext cx="464178" cy="45675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1B4F751-6620-1E49-B543-EB9327D91AE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7312" y="4182694"/>
            <a:ext cx="1233319" cy="64132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79771C8-FF28-364C-8DFA-E00B576F02A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11475" y="3655460"/>
            <a:ext cx="464178" cy="45675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D2BA383-138C-F040-8D09-C1F2964E791B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6271" y="2660367"/>
            <a:ext cx="1321163" cy="71030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A865D82-9E4D-ED42-B291-8C529B1E90E8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6163" y="3188740"/>
            <a:ext cx="597572" cy="59438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F8CD7439-2CBB-6949-91B5-A98B0834431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56723" y="4171787"/>
            <a:ext cx="464178" cy="45675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7C00615-372B-6A4F-95DD-9E72BA3A2343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2386" y="4612103"/>
            <a:ext cx="532484" cy="53248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366B7085-772A-AB44-AFDD-0FA34B17D366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5528" y="3398167"/>
            <a:ext cx="1321163" cy="710303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239872C6-9085-294E-A9BA-9A48969C405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99624" y="3592334"/>
            <a:ext cx="537732" cy="53486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ED909269-27BF-5949-AF7F-EDE556BB5322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2999" y="4022986"/>
            <a:ext cx="532484" cy="532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8822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notes and coins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comparison symbols (&lt;, &gt; or =) to complete the following statements: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EDF7392-6DE5-4F49-BCE0-84DAA75462F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009" y="2830683"/>
            <a:ext cx="829983" cy="84491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529756A-9358-9344-96B6-6AE949C31B3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009" y="3763957"/>
            <a:ext cx="829983" cy="84491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11174F2-94A8-824F-83CF-8AA42449A43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009" y="4706749"/>
            <a:ext cx="829983" cy="84491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8710222-1858-2142-90FB-86BDDBB2714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009" y="5645535"/>
            <a:ext cx="829983" cy="844918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C0FE0993-AE22-1A42-9F6B-C0D81BBF878F}"/>
              </a:ext>
            </a:extLst>
          </p:cNvPr>
          <p:cNvSpPr/>
          <p:nvPr/>
        </p:nvSpPr>
        <p:spPr>
          <a:xfrm>
            <a:off x="5735327" y="5655479"/>
            <a:ext cx="721346" cy="153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00" dirty="0">
              <a:solidFill>
                <a:srgbClr val="FF3860"/>
              </a:solidFill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8B7BCBEE-FA08-2941-AA79-5C14B565C17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5980" y="2799718"/>
            <a:ext cx="1233856" cy="64132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B316E97A-24D1-BC44-8B00-FD9ECFB61EF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7411" y="2915059"/>
            <a:ext cx="464178" cy="45675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9EA19AD0-1D4B-6742-82FA-51F9E5778FF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7319" y="2893858"/>
            <a:ext cx="647724" cy="64772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97F5E5D-87F9-C840-AED6-0B799B432D1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7504" y="2950288"/>
            <a:ext cx="537732" cy="534864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CD7B0129-EC13-2141-BBB4-37020E5A1B1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0787" y="3867469"/>
            <a:ext cx="1233856" cy="641326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E335F218-448A-A44E-812F-215DAF77C692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2611" y="3913137"/>
            <a:ext cx="647724" cy="641326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50CFABD8-E17B-6B48-B68A-8A0144B6F87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7178" y="3942143"/>
            <a:ext cx="532484" cy="532484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8E4C8233-F393-BA4C-9A24-FBE6616BA28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6240" y="3833301"/>
            <a:ext cx="1233856" cy="641326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BB8BAE32-C7B6-5E44-8CAA-17BE70FE983A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5528" y="3881008"/>
            <a:ext cx="532484" cy="532484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8B889BA9-6A4C-3C44-AC4A-3560C68EB5A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5325" y="4915686"/>
            <a:ext cx="537732" cy="534864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F507D690-EA10-8748-B9DC-3375141DB81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6023" y="4949982"/>
            <a:ext cx="464178" cy="456752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0D2B62EF-CA5E-CD42-81FC-8FAB80C87D4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8196" y="4805203"/>
            <a:ext cx="647724" cy="647724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B5AA7779-E12D-F74C-8E9A-D5B17ED9227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6615" y="4807649"/>
            <a:ext cx="647724" cy="647724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21C978D9-93B0-4E49-8814-F4C04996B44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6887" y="4857695"/>
            <a:ext cx="647724" cy="641326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A611BE05-A126-FE42-8449-A3B3ADB937AC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8713" y="5751195"/>
            <a:ext cx="1233319" cy="641326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E147F0A6-8919-7D4B-890D-B74DED1689B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3323" y="5855337"/>
            <a:ext cx="464178" cy="456752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66FC433B-837E-1F4B-8586-78AB1C5F932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7514" y="5735689"/>
            <a:ext cx="1233856" cy="641326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E9F981DF-2C2F-D84F-AF9F-547A73CA1B3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4907" y="5785366"/>
            <a:ext cx="537732" cy="534864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C760F0D4-EEB2-5A43-B9CD-7079DAD8802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3891" y="2794818"/>
            <a:ext cx="1233856" cy="641326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BDF5D7D5-268F-2045-A9C4-968F12EACB4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7170" y="2930094"/>
            <a:ext cx="464178" cy="456752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B82ED503-60CA-C647-AF41-B796DAC26CF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0477" y="2969880"/>
            <a:ext cx="464178" cy="456752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057AA04F-9E38-CE45-B86C-3093C02B0D0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2673" y="3917766"/>
            <a:ext cx="537732" cy="534864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1676C9E1-3DBB-C240-B7CD-5A498111E7B6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1679" y="3888519"/>
            <a:ext cx="532484" cy="532484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855AE6A7-F62F-6045-9FFB-3676E89DEB5E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7830" y="3893837"/>
            <a:ext cx="532484" cy="532484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7E1EDC2D-EE2D-6B4B-BA3A-93A84573458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1667" y="4834196"/>
            <a:ext cx="647724" cy="647724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DDA5798C-15A5-2F4D-8D2D-07D97B61B6F7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8507" y="4911732"/>
            <a:ext cx="532484" cy="532484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23A49E69-D285-014F-8208-75E38D24FBB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3256" y="4799217"/>
            <a:ext cx="647724" cy="647724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3B34F0BF-92E4-E24A-84F6-E8ABF44B83A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2119" y="5747331"/>
            <a:ext cx="1233856" cy="641326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996E7D52-D41F-AC4E-97FD-BED6427D93A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0487" y="5777036"/>
            <a:ext cx="537732" cy="53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4991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notes and coins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comparison symbols (&lt;, &gt; or =) to complete the following statements: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EDF7392-6DE5-4F49-BCE0-84DAA75462F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009" y="2830683"/>
            <a:ext cx="829983" cy="844918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B877AA17-C680-6E42-83DD-99782182DB83}"/>
              </a:ext>
            </a:extLst>
          </p:cNvPr>
          <p:cNvSpPr/>
          <p:nvPr/>
        </p:nvSpPr>
        <p:spPr>
          <a:xfrm>
            <a:off x="5735327" y="2840627"/>
            <a:ext cx="7213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solidFill>
                  <a:srgbClr val="FF3860"/>
                </a:solidFill>
                <a:latin typeface="OpenDyslexic" pitchFamily="2" charset="77"/>
              </a:rPr>
              <a:t>&gt;</a:t>
            </a:r>
            <a:endParaRPr lang="en-US" sz="400" dirty="0">
              <a:solidFill>
                <a:srgbClr val="FF3860"/>
              </a:solidFill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529756A-9358-9344-96B6-6AE949C31B3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009" y="3763957"/>
            <a:ext cx="829983" cy="844918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95136BB1-6BEC-E84D-9721-6918C01CF465}"/>
              </a:ext>
            </a:extLst>
          </p:cNvPr>
          <p:cNvSpPr/>
          <p:nvPr/>
        </p:nvSpPr>
        <p:spPr>
          <a:xfrm>
            <a:off x="5735327" y="3773901"/>
            <a:ext cx="721346" cy="153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00" dirty="0">
              <a:solidFill>
                <a:srgbClr val="FF3860"/>
              </a:solidFill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C11174F2-94A8-824F-83CF-8AA42449A43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009" y="4706749"/>
            <a:ext cx="829983" cy="84491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8710222-1858-2142-90FB-86BDDBB2714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009" y="5645535"/>
            <a:ext cx="829983" cy="844918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C0FE0993-AE22-1A42-9F6B-C0D81BBF878F}"/>
              </a:ext>
            </a:extLst>
          </p:cNvPr>
          <p:cNvSpPr/>
          <p:nvPr/>
        </p:nvSpPr>
        <p:spPr>
          <a:xfrm>
            <a:off x="5735327" y="5655479"/>
            <a:ext cx="721346" cy="153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00" dirty="0">
              <a:solidFill>
                <a:srgbClr val="FF3860"/>
              </a:solidFill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8B7BCBEE-FA08-2941-AA79-5C14B565C17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5980" y="2799718"/>
            <a:ext cx="1233856" cy="64132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B316E97A-24D1-BC44-8B00-FD9ECFB61EF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7411" y="2915059"/>
            <a:ext cx="464178" cy="45675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9EA19AD0-1D4B-6742-82FA-51F9E5778FF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7319" y="2893858"/>
            <a:ext cx="647724" cy="64772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97F5E5D-87F9-C840-AED6-0B799B432D1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7504" y="2950288"/>
            <a:ext cx="537732" cy="534864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CD7B0129-EC13-2141-BBB4-37020E5A1B1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0787" y="3867469"/>
            <a:ext cx="1233856" cy="641326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E335F218-448A-A44E-812F-215DAF77C692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2611" y="3913137"/>
            <a:ext cx="647724" cy="641326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50CFABD8-E17B-6B48-B68A-8A0144B6F87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7178" y="3942143"/>
            <a:ext cx="532484" cy="532484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8E4C8233-F393-BA4C-9A24-FBE6616BA28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6240" y="3833301"/>
            <a:ext cx="1233856" cy="641326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BB8BAE32-C7B6-5E44-8CAA-17BE70FE983A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5528" y="3881008"/>
            <a:ext cx="532484" cy="532484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8B889BA9-6A4C-3C44-AC4A-3560C68EB5A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5325" y="4915686"/>
            <a:ext cx="537732" cy="534864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F507D690-EA10-8748-B9DC-3375141DB81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6023" y="4949982"/>
            <a:ext cx="464178" cy="456752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0D2B62EF-CA5E-CD42-81FC-8FAB80C87D4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8196" y="4805203"/>
            <a:ext cx="647724" cy="647724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B5AA7779-E12D-F74C-8E9A-D5B17ED9227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6615" y="4807649"/>
            <a:ext cx="647724" cy="647724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21C978D9-93B0-4E49-8814-F4C04996B44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6887" y="4857695"/>
            <a:ext cx="647724" cy="641326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A611BE05-A126-FE42-8449-A3B3ADB937AC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8713" y="5751195"/>
            <a:ext cx="1233319" cy="641326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E147F0A6-8919-7D4B-890D-B74DED1689B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3323" y="5855337"/>
            <a:ext cx="464178" cy="456752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66FC433B-837E-1F4B-8586-78AB1C5F932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7514" y="5735689"/>
            <a:ext cx="1233856" cy="641326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E9F981DF-2C2F-D84F-AF9F-547A73CA1B3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4907" y="5785366"/>
            <a:ext cx="537732" cy="534864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C760F0D4-EEB2-5A43-B9CD-7079DAD8802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3891" y="2794818"/>
            <a:ext cx="1233856" cy="641326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BDF5D7D5-268F-2045-A9C4-968F12EACB4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7170" y="2930094"/>
            <a:ext cx="464178" cy="456752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B82ED503-60CA-C647-AF41-B796DAC26CF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0477" y="2969880"/>
            <a:ext cx="464178" cy="456752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057AA04F-9E38-CE45-B86C-3093C02B0D0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2673" y="3917766"/>
            <a:ext cx="537732" cy="534864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1676C9E1-3DBB-C240-B7CD-5A498111E7B6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1679" y="3888519"/>
            <a:ext cx="532484" cy="532484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855AE6A7-F62F-6045-9FFB-3676E89DEB5E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7830" y="3893837"/>
            <a:ext cx="532484" cy="532484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7E1EDC2D-EE2D-6B4B-BA3A-93A84573458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1667" y="4834196"/>
            <a:ext cx="647724" cy="647724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DDA5798C-15A5-2F4D-8D2D-07D97B61B6F7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8507" y="4911732"/>
            <a:ext cx="532484" cy="532484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23A49E69-D285-014F-8208-75E38D24FBB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3256" y="4799217"/>
            <a:ext cx="647724" cy="647724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3B34F0BF-92E4-E24A-84F6-E8ABF44B83A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2119" y="5747331"/>
            <a:ext cx="1233856" cy="641326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996E7D52-D41F-AC4E-97FD-BED6427D93A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0487" y="5777036"/>
            <a:ext cx="537732" cy="53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7768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notes and coins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one doesn’t belong?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your answer.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D605BF69-288A-F845-8F2A-F44E87EA1923}"/>
              </a:ext>
            </a:extLst>
          </p:cNvPr>
          <p:cNvSpPr/>
          <p:nvPr/>
        </p:nvSpPr>
        <p:spPr>
          <a:xfrm>
            <a:off x="838201" y="2813856"/>
            <a:ext cx="2222193" cy="219040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A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1FC65BD6-CDD5-724D-90FA-2817EEF79684}"/>
              </a:ext>
            </a:extLst>
          </p:cNvPr>
          <p:cNvSpPr/>
          <p:nvPr/>
        </p:nvSpPr>
        <p:spPr>
          <a:xfrm>
            <a:off x="3501044" y="2813856"/>
            <a:ext cx="2222193" cy="219040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B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C539C4A5-A4C5-A849-864A-915334D267D6}"/>
              </a:ext>
            </a:extLst>
          </p:cNvPr>
          <p:cNvSpPr/>
          <p:nvPr/>
        </p:nvSpPr>
        <p:spPr>
          <a:xfrm>
            <a:off x="6316325" y="2827492"/>
            <a:ext cx="2222193" cy="219040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C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6D51C3A5-3C63-FE43-91F4-48E108D71D2D}"/>
              </a:ext>
            </a:extLst>
          </p:cNvPr>
          <p:cNvSpPr/>
          <p:nvPr/>
        </p:nvSpPr>
        <p:spPr>
          <a:xfrm>
            <a:off x="8979169" y="2813856"/>
            <a:ext cx="2222193" cy="219040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D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88FD7B2-58A2-6E4F-B792-11D78252C85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638" y="4211421"/>
            <a:ext cx="647724" cy="64772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CF4D610-7479-E34D-B046-E3EF7174D29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4030" y="4312475"/>
            <a:ext cx="532484" cy="53248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C390B5C-101B-7A46-BD53-B2DB3D97193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1015" y="3767531"/>
            <a:ext cx="1233319" cy="64132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6179790-FFA4-3F42-BECF-C47BBF78DBA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2369" y="3391647"/>
            <a:ext cx="1233856" cy="64132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AED8A32-D0E6-744B-86EC-5DE1DE51CC0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4649" y="4211421"/>
            <a:ext cx="647724" cy="64772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AA95E83-A6FC-474A-BC0E-65A3BD891B8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2293" y="3477967"/>
            <a:ext cx="647724" cy="64772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2053B02-F2D2-EA4E-B8BB-6C5448E4610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6304" y="3477967"/>
            <a:ext cx="647724" cy="64772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C6A3678-AF34-0B48-B450-7376D89A1A7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0455" y="3477967"/>
            <a:ext cx="647724" cy="64772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DA8F6EF-BF58-D348-AA91-0ADE35DC695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6015" y="4245290"/>
            <a:ext cx="647724" cy="64772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BD3DC06-B74D-3041-AFE5-AC64C8E5BA2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0166" y="4245290"/>
            <a:ext cx="647724" cy="64772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35A8797-0D2C-2042-9269-B599F63F64B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0493" y="3429000"/>
            <a:ext cx="1233856" cy="64132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5F56F04-3DC9-1B41-A2EC-1C62363F25C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2336" y="4211421"/>
            <a:ext cx="647724" cy="64772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2F76E31-8B16-AC41-9D2A-3E835739041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6347" y="4211421"/>
            <a:ext cx="647724" cy="64772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B080304-13F9-2549-8C97-F356C6DF2C6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0498" y="4211421"/>
            <a:ext cx="647724" cy="64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908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notes and coins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comparison symbols (&lt;, &gt; or =) to complete the following statements: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EDF7392-6DE5-4F49-BCE0-84DAA75462F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009" y="2830683"/>
            <a:ext cx="829983" cy="844918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B877AA17-C680-6E42-83DD-99782182DB83}"/>
              </a:ext>
            </a:extLst>
          </p:cNvPr>
          <p:cNvSpPr/>
          <p:nvPr/>
        </p:nvSpPr>
        <p:spPr>
          <a:xfrm>
            <a:off x="5735327" y="2840627"/>
            <a:ext cx="7213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solidFill>
                  <a:srgbClr val="FF3860"/>
                </a:solidFill>
                <a:latin typeface="OpenDyslexic" pitchFamily="2" charset="77"/>
              </a:rPr>
              <a:t>&gt;</a:t>
            </a:r>
            <a:endParaRPr lang="en-US" sz="400" dirty="0">
              <a:solidFill>
                <a:srgbClr val="FF3860"/>
              </a:solidFill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529756A-9358-9344-96B6-6AE949C31B3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009" y="3763957"/>
            <a:ext cx="829983" cy="844918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95136BB1-6BEC-E84D-9721-6918C01CF465}"/>
              </a:ext>
            </a:extLst>
          </p:cNvPr>
          <p:cNvSpPr/>
          <p:nvPr/>
        </p:nvSpPr>
        <p:spPr>
          <a:xfrm>
            <a:off x="5735327" y="3773901"/>
            <a:ext cx="7213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solidFill>
                  <a:srgbClr val="FF3860"/>
                </a:solidFill>
                <a:latin typeface="OpenDyslexic" pitchFamily="2" charset="77"/>
              </a:rPr>
              <a:t>&lt;</a:t>
            </a:r>
            <a:endParaRPr lang="en-US" sz="400" dirty="0">
              <a:solidFill>
                <a:srgbClr val="FF3860"/>
              </a:solidFill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C11174F2-94A8-824F-83CF-8AA42449A43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009" y="4706749"/>
            <a:ext cx="829983" cy="844918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AE8E91B5-7D97-BA47-A0C4-B586DC27358F}"/>
              </a:ext>
            </a:extLst>
          </p:cNvPr>
          <p:cNvSpPr/>
          <p:nvPr/>
        </p:nvSpPr>
        <p:spPr>
          <a:xfrm>
            <a:off x="5735327" y="4716693"/>
            <a:ext cx="721346" cy="153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00" dirty="0">
              <a:solidFill>
                <a:srgbClr val="FF3860"/>
              </a:solidFill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E8710222-1858-2142-90FB-86BDDBB2714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009" y="5645535"/>
            <a:ext cx="829983" cy="844918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C0FE0993-AE22-1A42-9F6B-C0D81BBF878F}"/>
              </a:ext>
            </a:extLst>
          </p:cNvPr>
          <p:cNvSpPr/>
          <p:nvPr/>
        </p:nvSpPr>
        <p:spPr>
          <a:xfrm>
            <a:off x="5735327" y="5655479"/>
            <a:ext cx="721346" cy="153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00" dirty="0">
              <a:solidFill>
                <a:srgbClr val="FF3860"/>
              </a:solidFill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8B7BCBEE-FA08-2941-AA79-5C14B565C17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5980" y="2799718"/>
            <a:ext cx="1233856" cy="64132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B316E97A-24D1-BC44-8B00-FD9ECFB61EF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7411" y="2915059"/>
            <a:ext cx="464178" cy="45675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9EA19AD0-1D4B-6742-82FA-51F9E5778FF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7319" y="2893858"/>
            <a:ext cx="647724" cy="64772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97F5E5D-87F9-C840-AED6-0B799B432D1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7504" y="2950288"/>
            <a:ext cx="537732" cy="534864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CD7B0129-EC13-2141-BBB4-37020E5A1B1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0787" y="3867469"/>
            <a:ext cx="1233856" cy="641326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E335F218-448A-A44E-812F-215DAF77C692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2611" y="3913137"/>
            <a:ext cx="647724" cy="641326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50CFABD8-E17B-6B48-B68A-8A0144B6F87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7178" y="3942143"/>
            <a:ext cx="532484" cy="532484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8E4C8233-F393-BA4C-9A24-FBE6616BA28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6240" y="3833301"/>
            <a:ext cx="1233856" cy="641326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BB8BAE32-C7B6-5E44-8CAA-17BE70FE983A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5528" y="3881008"/>
            <a:ext cx="532484" cy="532484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8B889BA9-6A4C-3C44-AC4A-3560C68EB5A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5325" y="4915686"/>
            <a:ext cx="537732" cy="534864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F507D690-EA10-8748-B9DC-3375141DB81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6023" y="4949982"/>
            <a:ext cx="464178" cy="456752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0D2B62EF-CA5E-CD42-81FC-8FAB80C87D4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8196" y="4805203"/>
            <a:ext cx="647724" cy="647724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B5AA7779-E12D-F74C-8E9A-D5B17ED9227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6615" y="4807649"/>
            <a:ext cx="647724" cy="647724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21C978D9-93B0-4E49-8814-F4C04996B44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6887" y="4857695"/>
            <a:ext cx="647724" cy="641326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A611BE05-A126-FE42-8449-A3B3ADB937AC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8713" y="5751195"/>
            <a:ext cx="1233319" cy="641326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E147F0A6-8919-7D4B-890D-B74DED1689B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3323" y="5855337"/>
            <a:ext cx="464178" cy="456752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66FC433B-837E-1F4B-8586-78AB1C5F932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7514" y="5735689"/>
            <a:ext cx="1233856" cy="641326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E9F981DF-2C2F-D84F-AF9F-547A73CA1B3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4907" y="5785366"/>
            <a:ext cx="537732" cy="534864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C760F0D4-EEB2-5A43-B9CD-7079DAD8802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3891" y="2794818"/>
            <a:ext cx="1233856" cy="641326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BDF5D7D5-268F-2045-A9C4-968F12EACB4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7170" y="2930094"/>
            <a:ext cx="464178" cy="456752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B82ED503-60CA-C647-AF41-B796DAC26CF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0477" y="2969880"/>
            <a:ext cx="464178" cy="456752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057AA04F-9E38-CE45-B86C-3093C02B0D0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2673" y="3917766"/>
            <a:ext cx="537732" cy="534864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1676C9E1-3DBB-C240-B7CD-5A498111E7B6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1679" y="3888519"/>
            <a:ext cx="532484" cy="532484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855AE6A7-F62F-6045-9FFB-3676E89DEB5E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7830" y="3893837"/>
            <a:ext cx="532484" cy="532484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7E1EDC2D-EE2D-6B4B-BA3A-93A84573458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1667" y="4834196"/>
            <a:ext cx="647724" cy="647724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DDA5798C-15A5-2F4D-8D2D-07D97B61B6F7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8507" y="4911732"/>
            <a:ext cx="532484" cy="532484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23A49E69-D285-014F-8208-75E38D24FBB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3256" y="4799217"/>
            <a:ext cx="647724" cy="647724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3B34F0BF-92E4-E24A-84F6-E8ABF44B83A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2119" y="5747331"/>
            <a:ext cx="1233856" cy="641326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996E7D52-D41F-AC4E-97FD-BED6427D93A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0487" y="5777036"/>
            <a:ext cx="537732" cy="53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8062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notes and coins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comparison symbols (&lt;, &gt; or =) to complete the following statements: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EDF7392-6DE5-4F49-BCE0-84DAA75462F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009" y="2830683"/>
            <a:ext cx="829983" cy="844918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B877AA17-C680-6E42-83DD-99782182DB83}"/>
              </a:ext>
            </a:extLst>
          </p:cNvPr>
          <p:cNvSpPr/>
          <p:nvPr/>
        </p:nvSpPr>
        <p:spPr>
          <a:xfrm>
            <a:off x="5735327" y="2840627"/>
            <a:ext cx="7213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solidFill>
                  <a:srgbClr val="FF3860"/>
                </a:solidFill>
                <a:latin typeface="OpenDyslexic" pitchFamily="2" charset="77"/>
              </a:rPr>
              <a:t>&gt;</a:t>
            </a:r>
            <a:endParaRPr lang="en-US" sz="400" dirty="0">
              <a:solidFill>
                <a:srgbClr val="FF3860"/>
              </a:solidFill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529756A-9358-9344-96B6-6AE949C31B3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009" y="3763957"/>
            <a:ext cx="829983" cy="844918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95136BB1-6BEC-E84D-9721-6918C01CF465}"/>
              </a:ext>
            </a:extLst>
          </p:cNvPr>
          <p:cNvSpPr/>
          <p:nvPr/>
        </p:nvSpPr>
        <p:spPr>
          <a:xfrm>
            <a:off x="5735327" y="3773901"/>
            <a:ext cx="7213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solidFill>
                  <a:srgbClr val="FF3860"/>
                </a:solidFill>
                <a:latin typeface="OpenDyslexic" pitchFamily="2" charset="77"/>
              </a:rPr>
              <a:t>&lt;</a:t>
            </a:r>
            <a:endParaRPr lang="en-US" sz="400" dirty="0">
              <a:solidFill>
                <a:srgbClr val="FF3860"/>
              </a:solidFill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C11174F2-94A8-824F-83CF-8AA42449A43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009" y="4706749"/>
            <a:ext cx="829983" cy="844918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AE8E91B5-7D97-BA47-A0C4-B586DC27358F}"/>
              </a:ext>
            </a:extLst>
          </p:cNvPr>
          <p:cNvSpPr/>
          <p:nvPr/>
        </p:nvSpPr>
        <p:spPr>
          <a:xfrm>
            <a:off x="5735327" y="4716693"/>
            <a:ext cx="7213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solidFill>
                  <a:srgbClr val="FF3860"/>
                </a:solidFill>
                <a:latin typeface="OpenDyslexic" pitchFamily="2" charset="77"/>
              </a:rPr>
              <a:t>&lt;</a:t>
            </a:r>
            <a:endParaRPr lang="en-US" sz="400" dirty="0">
              <a:solidFill>
                <a:srgbClr val="FF3860"/>
              </a:solidFill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E8710222-1858-2142-90FB-86BDDBB2714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009" y="5645535"/>
            <a:ext cx="829983" cy="844918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C0FE0993-AE22-1A42-9F6B-C0D81BBF878F}"/>
              </a:ext>
            </a:extLst>
          </p:cNvPr>
          <p:cNvSpPr/>
          <p:nvPr/>
        </p:nvSpPr>
        <p:spPr>
          <a:xfrm>
            <a:off x="5735327" y="5655479"/>
            <a:ext cx="721346" cy="153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00" dirty="0">
              <a:solidFill>
                <a:srgbClr val="FF3860"/>
              </a:solidFill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8B7BCBEE-FA08-2941-AA79-5C14B565C17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5980" y="2799718"/>
            <a:ext cx="1233856" cy="64132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B316E97A-24D1-BC44-8B00-FD9ECFB61EF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7411" y="2915059"/>
            <a:ext cx="464178" cy="45675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9EA19AD0-1D4B-6742-82FA-51F9E5778FF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7319" y="2893858"/>
            <a:ext cx="647724" cy="64772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97F5E5D-87F9-C840-AED6-0B799B432D1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7504" y="2950288"/>
            <a:ext cx="537732" cy="534864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CD7B0129-EC13-2141-BBB4-37020E5A1B1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0787" y="3867469"/>
            <a:ext cx="1233856" cy="641326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E335F218-448A-A44E-812F-215DAF77C692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2611" y="3913137"/>
            <a:ext cx="647724" cy="641326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50CFABD8-E17B-6B48-B68A-8A0144B6F87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7178" y="3942143"/>
            <a:ext cx="532484" cy="532484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8E4C8233-F393-BA4C-9A24-FBE6616BA28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6240" y="3833301"/>
            <a:ext cx="1233856" cy="641326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BB8BAE32-C7B6-5E44-8CAA-17BE70FE983A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5528" y="3881008"/>
            <a:ext cx="532484" cy="532484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8B889BA9-6A4C-3C44-AC4A-3560C68EB5A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5325" y="4915686"/>
            <a:ext cx="537732" cy="534864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F507D690-EA10-8748-B9DC-3375141DB81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6023" y="4949982"/>
            <a:ext cx="464178" cy="456752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0D2B62EF-CA5E-CD42-81FC-8FAB80C87D4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8196" y="4805203"/>
            <a:ext cx="647724" cy="647724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B5AA7779-E12D-F74C-8E9A-D5B17ED9227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6615" y="4807649"/>
            <a:ext cx="647724" cy="647724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21C978D9-93B0-4E49-8814-F4C04996B44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6887" y="4857695"/>
            <a:ext cx="647724" cy="641326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A611BE05-A126-FE42-8449-A3B3ADB937AC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8713" y="5751195"/>
            <a:ext cx="1233319" cy="641326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E147F0A6-8919-7D4B-890D-B74DED1689B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3323" y="5855337"/>
            <a:ext cx="464178" cy="456752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66FC433B-837E-1F4B-8586-78AB1C5F932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7514" y="5735689"/>
            <a:ext cx="1233856" cy="641326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E9F981DF-2C2F-D84F-AF9F-547A73CA1B3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4907" y="5785366"/>
            <a:ext cx="537732" cy="534864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id="{E3881D2C-C64D-3A4F-904C-0B5BE2D100C5}"/>
              </a:ext>
            </a:extLst>
          </p:cNvPr>
          <p:cNvSpPr/>
          <p:nvPr/>
        </p:nvSpPr>
        <p:spPr>
          <a:xfrm>
            <a:off x="5763783" y="5660991"/>
            <a:ext cx="721346" cy="153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00" dirty="0">
              <a:solidFill>
                <a:srgbClr val="FF3860"/>
              </a:solidFill>
            </a:endParaRPr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C760F0D4-EEB2-5A43-B9CD-7079DAD8802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3891" y="2794818"/>
            <a:ext cx="1233856" cy="641326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BDF5D7D5-268F-2045-A9C4-968F12EACB4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7170" y="2930094"/>
            <a:ext cx="464178" cy="456752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B82ED503-60CA-C647-AF41-B796DAC26CF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0477" y="2969880"/>
            <a:ext cx="464178" cy="456752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057AA04F-9E38-CE45-B86C-3093C02B0D0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2673" y="3917766"/>
            <a:ext cx="537732" cy="534864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1676C9E1-3DBB-C240-B7CD-5A498111E7B6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1679" y="3888519"/>
            <a:ext cx="532484" cy="532484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855AE6A7-F62F-6045-9FFB-3676E89DEB5E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7830" y="3893837"/>
            <a:ext cx="532484" cy="532484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7E1EDC2D-EE2D-6B4B-BA3A-93A84573458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1667" y="4834196"/>
            <a:ext cx="647724" cy="647724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DDA5798C-15A5-2F4D-8D2D-07D97B61B6F7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8507" y="4911732"/>
            <a:ext cx="532484" cy="532484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23A49E69-D285-014F-8208-75E38D24FBB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3256" y="4799217"/>
            <a:ext cx="647724" cy="647724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3B34F0BF-92E4-E24A-84F6-E8ABF44B83A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2119" y="5747331"/>
            <a:ext cx="1233856" cy="641326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996E7D52-D41F-AC4E-97FD-BED6427D93A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0487" y="5777036"/>
            <a:ext cx="537732" cy="53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2734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notes and coins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comparison symbols (&lt;, &gt; or =) to complete the following statements: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EDF7392-6DE5-4F49-BCE0-84DAA75462F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009" y="2830683"/>
            <a:ext cx="829983" cy="844918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B877AA17-C680-6E42-83DD-99782182DB83}"/>
              </a:ext>
            </a:extLst>
          </p:cNvPr>
          <p:cNvSpPr/>
          <p:nvPr/>
        </p:nvSpPr>
        <p:spPr>
          <a:xfrm>
            <a:off x="5735327" y="2840627"/>
            <a:ext cx="7213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solidFill>
                  <a:srgbClr val="FF3860"/>
                </a:solidFill>
                <a:latin typeface="OpenDyslexic" pitchFamily="2" charset="77"/>
              </a:rPr>
              <a:t>&gt;</a:t>
            </a:r>
            <a:endParaRPr lang="en-US" sz="400" dirty="0">
              <a:solidFill>
                <a:srgbClr val="FF3860"/>
              </a:solidFill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529756A-9358-9344-96B6-6AE949C31B3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009" y="3763957"/>
            <a:ext cx="829983" cy="844918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95136BB1-6BEC-E84D-9721-6918C01CF465}"/>
              </a:ext>
            </a:extLst>
          </p:cNvPr>
          <p:cNvSpPr/>
          <p:nvPr/>
        </p:nvSpPr>
        <p:spPr>
          <a:xfrm>
            <a:off x="5735327" y="3773901"/>
            <a:ext cx="7213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solidFill>
                  <a:srgbClr val="FF3860"/>
                </a:solidFill>
                <a:latin typeface="OpenDyslexic" pitchFamily="2" charset="77"/>
              </a:rPr>
              <a:t>&lt;</a:t>
            </a:r>
            <a:endParaRPr lang="en-US" sz="400" dirty="0">
              <a:solidFill>
                <a:srgbClr val="FF3860"/>
              </a:solidFill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C11174F2-94A8-824F-83CF-8AA42449A43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009" y="4706749"/>
            <a:ext cx="829983" cy="844918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AE8E91B5-7D97-BA47-A0C4-B586DC27358F}"/>
              </a:ext>
            </a:extLst>
          </p:cNvPr>
          <p:cNvSpPr/>
          <p:nvPr/>
        </p:nvSpPr>
        <p:spPr>
          <a:xfrm>
            <a:off x="5735327" y="4716693"/>
            <a:ext cx="7213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solidFill>
                  <a:srgbClr val="FF3860"/>
                </a:solidFill>
                <a:latin typeface="OpenDyslexic" pitchFamily="2" charset="77"/>
              </a:rPr>
              <a:t>&lt;</a:t>
            </a:r>
            <a:endParaRPr lang="en-US" sz="400" dirty="0">
              <a:solidFill>
                <a:srgbClr val="FF3860"/>
              </a:solidFill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E8710222-1858-2142-90FB-86BDDBB2714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009" y="5645535"/>
            <a:ext cx="829983" cy="844918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C0FE0993-AE22-1A42-9F6B-C0D81BBF878F}"/>
              </a:ext>
            </a:extLst>
          </p:cNvPr>
          <p:cNvSpPr/>
          <p:nvPr/>
        </p:nvSpPr>
        <p:spPr>
          <a:xfrm>
            <a:off x="5735327" y="5655479"/>
            <a:ext cx="721346" cy="153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00" dirty="0">
              <a:solidFill>
                <a:srgbClr val="FF3860"/>
              </a:solidFill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8B7BCBEE-FA08-2941-AA79-5C14B565C17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5980" y="2799718"/>
            <a:ext cx="1233856" cy="64132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B316E97A-24D1-BC44-8B00-FD9ECFB61EF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7411" y="2915059"/>
            <a:ext cx="464178" cy="45675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9EA19AD0-1D4B-6742-82FA-51F9E5778FF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7319" y="2893858"/>
            <a:ext cx="647724" cy="64772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97F5E5D-87F9-C840-AED6-0B799B432D1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7504" y="2950288"/>
            <a:ext cx="537732" cy="534864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CD7B0129-EC13-2141-BBB4-37020E5A1B1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0787" y="3867469"/>
            <a:ext cx="1233856" cy="641326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E335F218-448A-A44E-812F-215DAF77C692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2611" y="3913137"/>
            <a:ext cx="647724" cy="641326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50CFABD8-E17B-6B48-B68A-8A0144B6F87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7178" y="3942143"/>
            <a:ext cx="532484" cy="532484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8E4C8233-F393-BA4C-9A24-FBE6616BA28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6240" y="3833301"/>
            <a:ext cx="1233856" cy="641326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BB8BAE32-C7B6-5E44-8CAA-17BE70FE983A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5528" y="3881008"/>
            <a:ext cx="532484" cy="532484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8B889BA9-6A4C-3C44-AC4A-3560C68EB5A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5325" y="4915686"/>
            <a:ext cx="537732" cy="534864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F507D690-EA10-8748-B9DC-3375141DB81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6023" y="4949982"/>
            <a:ext cx="464178" cy="456752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0D2B62EF-CA5E-CD42-81FC-8FAB80C87D4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8196" y="4805203"/>
            <a:ext cx="647724" cy="647724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B5AA7779-E12D-F74C-8E9A-D5B17ED9227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6615" y="4807649"/>
            <a:ext cx="647724" cy="647724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21C978D9-93B0-4E49-8814-F4C04996B44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6887" y="4857695"/>
            <a:ext cx="647724" cy="641326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A611BE05-A126-FE42-8449-A3B3ADB937AC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8713" y="5751195"/>
            <a:ext cx="1233319" cy="641326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E147F0A6-8919-7D4B-890D-B74DED1689B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3323" y="5855337"/>
            <a:ext cx="464178" cy="456752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66FC433B-837E-1F4B-8586-78AB1C5F932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7514" y="5735689"/>
            <a:ext cx="1233856" cy="641326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E9F981DF-2C2F-D84F-AF9F-547A73CA1B3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4907" y="5785366"/>
            <a:ext cx="537732" cy="534864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id="{E3881D2C-C64D-3A4F-904C-0B5BE2D100C5}"/>
              </a:ext>
            </a:extLst>
          </p:cNvPr>
          <p:cNvSpPr/>
          <p:nvPr/>
        </p:nvSpPr>
        <p:spPr>
          <a:xfrm>
            <a:off x="5763783" y="5660991"/>
            <a:ext cx="7213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solidFill>
                  <a:srgbClr val="FF3860"/>
                </a:solidFill>
                <a:latin typeface="OpenDyslexic" pitchFamily="2" charset="77"/>
              </a:rPr>
              <a:t>=</a:t>
            </a:r>
            <a:endParaRPr lang="en-US" sz="400" dirty="0">
              <a:solidFill>
                <a:srgbClr val="FF3860"/>
              </a:solidFill>
            </a:endParaRPr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C760F0D4-EEB2-5A43-B9CD-7079DAD8802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3891" y="2794818"/>
            <a:ext cx="1233856" cy="641326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BDF5D7D5-268F-2045-A9C4-968F12EACB4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7170" y="2930094"/>
            <a:ext cx="464178" cy="456752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B82ED503-60CA-C647-AF41-B796DAC26CF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0477" y="2969880"/>
            <a:ext cx="464178" cy="456752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057AA04F-9E38-CE45-B86C-3093C02B0D0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2673" y="3917766"/>
            <a:ext cx="537732" cy="534864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1676C9E1-3DBB-C240-B7CD-5A498111E7B6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1679" y="3888519"/>
            <a:ext cx="532484" cy="532484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855AE6A7-F62F-6045-9FFB-3676E89DEB5E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7830" y="3893837"/>
            <a:ext cx="532484" cy="532484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7E1EDC2D-EE2D-6B4B-BA3A-93A84573458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1667" y="4834196"/>
            <a:ext cx="647724" cy="647724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DDA5798C-15A5-2F4D-8D2D-07D97B61B6F7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8507" y="4911732"/>
            <a:ext cx="532484" cy="532484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23A49E69-D285-014F-8208-75E38D24FBB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3256" y="4799217"/>
            <a:ext cx="647724" cy="647724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3B34F0BF-92E4-E24A-84F6-E8ABF44B83A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2119" y="5747331"/>
            <a:ext cx="1233856" cy="641326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996E7D52-D41F-AC4E-97FD-BED6427D93A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0487" y="5777036"/>
            <a:ext cx="537732" cy="53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5972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notes and coins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comparison symbols (&lt;, &gt; or =) to complete the following statements: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EDF7392-6DE5-4F49-BCE0-84DAA75462F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009" y="2830683"/>
            <a:ext cx="829983" cy="84491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529756A-9358-9344-96B6-6AE949C31B3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009" y="3763957"/>
            <a:ext cx="829983" cy="84491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11174F2-94A8-824F-83CF-8AA42449A43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009" y="4706749"/>
            <a:ext cx="829983" cy="84491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8710222-1858-2142-90FB-86BDDBB2714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009" y="5645535"/>
            <a:ext cx="829983" cy="84491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B7BCBEE-FA08-2941-AA79-5C14B565C17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715" y="2840627"/>
            <a:ext cx="1233856" cy="64132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92704BD1-0FDE-4745-96E3-7B7A6744C3E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5907" y="2893858"/>
            <a:ext cx="537732" cy="53486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B316E97A-24D1-BC44-8B00-FD9ECFB61EF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7411" y="2915059"/>
            <a:ext cx="464178" cy="45675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9EA19AD0-1D4B-6742-82FA-51F9E5778FF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7319" y="2893858"/>
            <a:ext cx="647724" cy="64772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9D7E131E-E484-BE4E-B778-9B11909022E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7508" y="2883919"/>
            <a:ext cx="647724" cy="64772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6A801979-0C11-5B4D-BA3E-E1676EB59AE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5927" y="2886365"/>
            <a:ext cx="647724" cy="64772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97F5E5D-87F9-C840-AED6-0B799B432D1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6784" y="2950288"/>
            <a:ext cx="537732" cy="534864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CD7B0129-EC13-2141-BBB4-37020E5A1B1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0787" y="3867469"/>
            <a:ext cx="1233856" cy="641326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4C3CD31A-8885-1740-B12F-7CFD509C956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9232" y="3881008"/>
            <a:ext cx="647724" cy="64772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E335F218-448A-A44E-812F-215DAF77C692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9777" y="3914903"/>
            <a:ext cx="647724" cy="641326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50CFABD8-E17B-6B48-B68A-8A0144B6F87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6391" y="3942143"/>
            <a:ext cx="532484" cy="532484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8E4C8233-F393-BA4C-9A24-FBE6616BA28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6240" y="3833301"/>
            <a:ext cx="1233856" cy="641326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BB8BAE32-C7B6-5E44-8CAA-17BE70FE983A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5528" y="3881008"/>
            <a:ext cx="532484" cy="532484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2D8D21C4-F9D8-2B49-99A3-13B4CC5FA31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90331" y="3898551"/>
            <a:ext cx="464178" cy="456752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C53B1208-7D8C-1143-87FC-727457496D0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69595" y="3888519"/>
            <a:ext cx="464178" cy="456752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0877E389-1D88-7F40-8273-96705ABB2AE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3640" y="4808545"/>
            <a:ext cx="1233856" cy="64132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8B889BA9-6A4C-3C44-AC4A-3560C68EB5A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3276" y="4915007"/>
            <a:ext cx="537732" cy="534864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986EC7D7-199D-1248-9C14-B323D40DC18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4780" y="4936208"/>
            <a:ext cx="464178" cy="456752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F507D690-EA10-8748-B9DC-3375141DB81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8456" y="4949982"/>
            <a:ext cx="464178" cy="456752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0D2B62EF-CA5E-CD42-81FC-8FAB80C87D4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8196" y="4805203"/>
            <a:ext cx="647724" cy="647724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B5AA7779-E12D-F74C-8E9A-D5B17ED9227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6615" y="4807649"/>
            <a:ext cx="647724" cy="647724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21C978D9-93B0-4E49-8814-F4C04996B44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6887" y="4857695"/>
            <a:ext cx="647724" cy="641326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43D49DEC-3EC6-9B4A-986C-3D7835D225D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9371" y="4894383"/>
            <a:ext cx="532484" cy="532484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A611BE05-A126-FE42-8449-A3B3ADB937AC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3584" y="5732135"/>
            <a:ext cx="1233319" cy="641326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A39274BA-AF3C-474C-AE59-4961E16D9163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0788" y="5803969"/>
            <a:ext cx="532484" cy="532484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E147F0A6-8919-7D4B-890D-B74DED1689B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3323" y="5855337"/>
            <a:ext cx="464178" cy="456752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66FC433B-837E-1F4B-8586-78AB1C5F932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7514" y="5735689"/>
            <a:ext cx="1233856" cy="641326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E294CB34-9A1B-B34E-9C14-E46243B6FD3C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90331" y="5773786"/>
            <a:ext cx="647724" cy="641326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4CD1FACF-06F1-9C42-8A92-D797C6112EE0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2815" y="5810474"/>
            <a:ext cx="532484" cy="532484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E9F981DF-2C2F-D84F-AF9F-547A73CA1B3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4907" y="5785366"/>
            <a:ext cx="537732" cy="53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0456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notes and coins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comparison symbols (&lt;, &gt; or =) to complete the following statements: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EDF7392-6DE5-4F49-BCE0-84DAA75462F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009" y="2830683"/>
            <a:ext cx="829983" cy="844918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B877AA17-C680-6E42-83DD-99782182DB83}"/>
              </a:ext>
            </a:extLst>
          </p:cNvPr>
          <p:cNvSpPr/>
          <p:nvPr/>
        </p:nvSpPr>
        <p:spPr>
          <a:xfrm>
            <a:off x="5735327" y="2840627"/>
            <a:ext cx="7213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solidFill>
                  <a:srgbClr val="FF3860"/>
                </a:solidFill>
                <a:latin typeface="OpenDyslexic" pitchFamily="2" charset="77"/>
              </a:rPr>
              <a:t>&lt;</a:t>
            </a:r>
            <a:endParaRPr lang="en-US" sz="400" dirty="0">
              <a:solidFill>
                <a:srgbClr val="FF3860"/>
              </a:solidFill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529756A-9358-9344-96B6-6AE949C31B3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009" y="3763957"/>
            <a:ext cx="829983" cy="84491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11174F2-94A8-824F-83CF-8AA42449A43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009" y="4706749"/>
            <a:ext cx="829983" cy="84491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8710222-1858-2142-90FB-86BDDBB2714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009" y="5645535"/>
            <a:ext cx="829983" cy="84491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B7BCBEE-FA08-2941-AA79-5C14B565C17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715" y="2840627"/>
            <a:ext cx="1233856" cy="64132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92704BD1-0FDE-4745-96E3-7B7A6744C3E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5907" y="2893858"/>
            <a:ext cx="537732" cy="53486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B316E97A-24D1-BC44-8B00-FD9ECFB61EF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7411" y="2915059"/>
            <a:ext cx="464178" cy="45675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9EA19AD0-1D4B-6742-82FA-51F9E5778FF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7319" y="2893858"/>
            <a:ext cx="647724" cy="64772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9D7E131E-E484-BE4E-B778-9B11909022E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7508" y="2883919"/>
            <a:ext cx="647724" cy="64772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6A801979-0C11-5B4D-BA3E-E1676EB59AE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5927" y="2886365"/>
            <a:ext cx="647724" cy="64772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97F5E5D-87F9-C840-AED6-0B799B432D1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6784" y="2950288"/>
            <a:ext cx="537732" cy="534864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CD7B0129-EC13-2141-BBB4-37020E5A1B1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0787" y="3867469"/>
            <a:ext cx="1233856" cy="641326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4C3CD31A-8885-1740-B12F-7CFD509C956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9232" y="3881008"/>
            <a:ext cx="647724" cy="64772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E335F218-448A-A44E-812F-215DAF77C692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9777" y="3914903"/>
            <a:ext cx="647724" cy="641326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50CFABD8-E17B-6B48-B68A-8A0144B6F87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6391" y="3942143"/>
            <a:ext cx="532484" cy="532484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8E4C8233-F393-BA4C-9A24-FBE6616BA28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6240" y="3833301"/>
            <a:ext cx="1233856" cy="641326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BB8BAE32-C7B6-5E44-8CAA-17BE70FE983A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5528" y="3881008"/>
            <a:ext cx="532484" cy="532484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2D8D21C4-F9D8-2B49-99A3-13B4CC5FA31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90331" y="3898551"/>
            <a:ext cx="464178" cy="456752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C53B1208-7D8C-1143-87FC-727457496D0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69595" y="3888519"/>
            <a:ext cx="464178" cy="456752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0877E389-1D88-7F40-8273-96705ABB2AE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3640" y="4808545"/>
            <a:ext cx="1233856" cy="64132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8B889BA9-6A4C-3C44-AC4A-3560C68EB5A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3276" y="4915007"/>
            <a:ext cx="537732" cy="534864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986EC7D7-199D-1248-9C14-B323D40DC18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4780" y="4936208"/>
            <a:ext cx="464178" cy="456752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F507D690-EA10-8748-B9DC-3375141DB81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8456" y="4949982"/>
            <a:ext cx="464178" cy="456752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0D2B62EF-CA5E-CD42-81FC-8FAB80C87D4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8196" y="4805203"/>
            <a:ext cx="647724" cy="647724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B5AA7779-E12D-F74C-8E9A-D5B17ED9227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6615" y="4807649"/>
            <a:ext cx="647724" cy="647724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21C978D9-93B0-4E49-8814-F4C04996B44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6887" y="4857695"/>
            <a:ext cx="647724" cy="641326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43D49DEC-3EC6-9B4A-986C-3D7835D225D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9371" y="4894383"/>
            <a:ext cx="532484" cy="532484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A611BE05-A126-FE42-8449-A3B3ADB937AC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3584" y="5732135"/>
            <a:ext cx="1233319" cy="641326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A39274BA-AF3C-474C-AE59-4961E16D9163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0788" y="5803969"/>
            <a:ext cx="532484" cy="532484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E147F0A6-8919-7D4B-890D-B74DED1689B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3323" y="5855337"/>
            <a:ext cx="464178" cy="456752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66FC433B-837E-1F4B-8586-78AB1C5F932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7514" y="5735689"/>
            <a:ext cx="1233856" cy="641326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E294CB34-9A1B-B34E-9C14-E46243B6FD3C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90331" y="5773786"/>
            <a:ext cx="647724" cy="641326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4CD1FACF-06F1-9C42-8A92-D797C6112EE0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2815" y="5810474"/>
            <a:ext cx="532484" cy="532484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E9F981DF-2C2F-D84F-AF9F-547A73CA1B3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4907" y="5785366"/>
            <a:ext cx="537732" cy="53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5425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notes and coins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comparison symbols (&lt;, &gt; or =) to complete the following statements: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EDF7392-6DE5-4F49-BCE0-84DAA75462F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009" y="2830683"/>
            <a:ext cx="829983" cy="844918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B877AA17-C680-6E42-83DD-99782182DB83}"/>
              </a:ext>
            </a:extLst>
          </p:cNvPr>
          <p:cNvSpPr/>
          <p:nvPr/>
        </p:nvSpPr>
        <p:spPr>
          <a:xfrm>
            <a:off x="5735327" y="2840627"/>
            <a:ext cx="7213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solidFill>
                  <a:srgbClr val="FF3860"/>
                </a:solidFill>
                <a:latin typeface="OpenDyslexic" pitchFamily="2" charset="77"/>
              </a:rPr>
              <a:t>&lt;</a:t>
            </a:r>
            <a:endParaRPr lang="en-US" sz="400" dirty="0">
              <a:solidFill>
                <a:srgbClr val="FF3860"/>
              </a:solidFill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529756A-9358-9344-96B6-6AE949C31B3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009" y="3763957"/>
            <a:ext cx="829983" cy="844918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95136BB1-6BEC-E84D-9721-6918C01CF465}"/>
              </a:ext>
            </a:extLst>
          </p:cNvPr>
          <p:cNvSpPr/>
          <p:nvPr/>
        </p:nvSpPr>
        <p:spPr>
          <a:xfrm>
            <a:off x="5735327" y="3773901"/>
            <a:ext cx="7213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solidFill>
                  <a:srgbClr val="FF3860"/>
                </a:solidFill>
                <a:latin typeface="OpenDyslexic" pitchFamily="2" charset="77"/>
              </a:rPr>
              <a:t>&gt;</a:t>
            </a:r>
            <a:endParaRPr lang="en-US" sz="400" dirty="0">
              <a:solidFill>
                <a:srgbClr val="FF3860"/>
              </a:solidFill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C11174F2-94A8-824F-83CF-8AA42449A43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009" y="4706749"/>
            <a:ext cx="829983" cy="844918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AE8E91B5-7D97-BA47-A0C4-B586DC27358F}"/>
              </a:ext>
            </a:extLst>
          </p:cNvPr>
          <p:cNvSpPr/>
          <p:nvPr/>
        </p:nvSpPr>
        <p:spPr>
          <a:xfrm>
            <a:off x="5735327" y="4716693"/>
            <a:ext cx="721346" cy="153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00" dirty="0">
              <a:solidFill>
                <a:srgbClr val="FF3860"/>
              </a:solidFill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E8710222-1858-2142-90FB-86BDDBB2714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009" y="5645535"/>
            <a:ext cx="829983" cy="84491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B7BCBEE-FA08-2941-AA79-5C14B565C17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715" y="2840627"/>
            <a:ext cx="1233856" cy="64132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92704BD1-0FDE-4745-96E3-7B7A6744C3E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5907" y="2893858"/>
            <a:ext cx="537732" cy="53486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B316E97A-24D1-BC44-8B00-FD9ECFB61EF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7411" y="2915059"/>
            <a:ext cx="464178" cy="45675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9EA19AD0-1D4B-6742-82FA-51F9E5778FF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7319" y="2893858"/>
            <a:ext cx="647724" cy="64772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9D7E131E-E484-BE4E-B778-9B11909022E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7508" y="2883919"/>
            <a:ext cx="647724" cy="64772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6A801979-0C11-5B4D-BA3E-E1676EB59AE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5927" y="2886365"/>
            <a:ext cx="647724" cy="64772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97F5E5D-87F9-C840-AED6-0B799B432D1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6784" y="2950288"/>
            <a:ext cx="537732" cy="534864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CD7B0129-EC13-2141-BBB4-37020E5A1B1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0787" y="3867469"/>
            <a:ext cx="1233856" cy="641326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4C3CD31A-8885-1740-B12F-7CFD509C956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9232" y="3881008"/>
            <a:ext cx="647724" cy="64772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E335F218-448A-A44E-812F-215DAF77C692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9777" y="3914903"/>
            <a:ext cx="647724" cy="641326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50CFABD8-E17B-6B48-B68A-8A0144B6F87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6391" y="3942143"/>
            <a:ext cx="532484" cy="532484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8E4C8233-F393-BA4C-9A24-FBE6616BA28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6240" y="3833301"/>
            <a:ext cx="1233856" cy="641326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BB8BAE32-C7B6-5E44-8CAA-17BE70FE983A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5528" y="3881008"/>
            <a:ext cx="532484" cy="532484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2D8D21C4-F9D8-2B49-99A3-13B4CC5FA31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90331" y="3898551"/>
            <a:ext cx="464178" cy="456752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C53B1208-7D8C-1143-87FC-727457496D0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69595" y="3888519"/>
            <a:ext cx="464178" cy="456752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0877E389-1D88-7F40-8273-96705ABB2AE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3640" y="4808545"/>
            <a:ext cx="1233856" cy="64132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8B889BA9-6A4C-3C44-AC4A-3560C68EB5A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3276" y="4915007"/>
            <a:ext cx="537732" cy="534864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986EC7D7-199D-1248-9C14-B323D40DC18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4780" y="4936208"/>
            <a:ext cx="464178" cy="456752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F507D690-EA10-8748-B9DC-3375141DB81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8456" y="4949982"/>
            <a:ext cx="464178" cy="456752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0D2B62EF-CA5E-CD42-81FC-8FAB80C87D4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8196" y="4805203"/>
            <a:ext cx="647724" cy="647724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B5AA7779-E12D-F74C-8E9A-D5B17ED9227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6615" y="4807649"/>
            <a:ext cx="647724" cy="647724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21C978D9-93B0-4E49-8814-F4C04996B44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6887" y="4857695"/>
            <a:ext cx="647724" cy="641326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43D49DEC-3EC6-9B4A-986C-3D7835D225D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9371" y="4894383"/>
            <a:ext cx="532484" cy="532484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A611BE05-A126-FE42-8449-A3B3ADB937AC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3584" y="5732135"/>
            <a:ext cx="1233319" cy="641326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A39274BA-AF3C-474C-AE59-4961E16D9163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0788" y="5803969"/>
            <a:ext cx="532484" cy="532484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E147F0A6-8919-7D4B-890D-B74DED1689B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3323" y="5855337"/>
            <a:ext cx="464178" cy="456752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66FC433B-837E-1F4B-8586-78AB1C5F932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7514" y="5735689"/>
            <a:ext cx="1233856" cy="641326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E294CB34-9A1B-B34E-9C14-E46243B6FD3C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90331" y="5773786"/>
            <a:ext cx="647724" cy="641326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4CD1FACF-06F1-9C42-8A92-D797C6112EE0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2815" y="5810474"/>
            <a:ext cx="532484" cy="532484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E9F981DF-2C2F-D84F-AF9F-547A73CA1B3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4907" y="5785366"/>
            <a:ext cx="537732" cy="53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4965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notes and coins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comparison symbols (&lt;, &gt; or =) to complete the following statements: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EDF7392-6DE5-4F49-BCE0-84DAA75462F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009" y="2830683"/>
            <a:ext cx="829983" cy="844918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B877AA17-C680-6E42-83DD-99782182DB83}"/>
              </a:ext>
            </a:extLst>
          </p:cNvPr>
          <p:cNvSpPr/>
          <p:nvPr/>
        </p:nvSpPr>
        <p:spPr>
          <a:xfrm>
            <a:off x="5735327" y="2840627"/>
            <a:ext cx="7213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solidFill>
                  <a:srgbClr val="FF3860"/>
                </a:solidFill>
                <a:latin typeface="OpenDyslexic" pitchFamily="2" charset="77"/>
              </a:rPr>
              <a:t>&lt;</a:t>
            </a:r>
            <a:endParaRPr lang="en-US" sz="400" dirty="0">
              <a:solidFill>
                <a:srgbClr val="FF3860"/>
              </a:solidFill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529756A-9358-9344-96B6-6AE949C31B3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009" y="3763957"/>
            <a:ext cx="829983" cy="844918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95136BB1-6BEC-E84D-9721-6918C01CF465}"/>
              </a:ext>
            </a:extLst>
          </p:cNvPr>
          <p:cNvSpPr/>
          <p:nvPr/>
        </p:nvSpPr>
        <p:spPr>
          <a:xfrm>
            <a:off x="5735327" y="3773901"/>
            <a:ext cx="7213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solidFill>
                  <a:srgbClr val="FF3860"/>
                </a:solidFill>
                <a:latin typeface="OpenDyslexic" pitchFamily="2" charset="77"/>
              </a:rPr>
              <a:t>&gt;</a:t>
            </a:r>
            <a:endParaRPr lang="en-US" sz="400" dirty="0">
              <a:solidFill>
                <a:srgbClr val="FF3860"/>
              </a:solidFill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C11174F2-94A8-824F-83CF-8AA42449A43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009" y="4706749"/>
            <a:ext cx="829983" cy="844918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AE8E91B5-7D97-BA47-A0C4-B586DC27358F}"/>
              </a:ext>
            </a:extLst>
          </p:cNvPr>
          <p:cNvSpPr/>
          <p:nvPr/>
        </p:nvSpPr>
        <p:spPr>
          <a:xfrm>
            <a:off x="5735327" y="4716693"/>
            <a:ext cx="7213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solidFill>
                  <a:srgbClr val="FF3860"/>
                </a:solidFill>
                <a:latin typeface="OpenDyslexic" pitchFamily="2" charset="77"/>
              </a:rPr>
              <a:t>=</a:t>
            </a:r>
            <a:endParaRPr lang="en-US" sz="400" dirty="0">
              <a:solidFill>
                <a:srgbClr val="FF3860"/>
              </a:solidFill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E8710222-1858-2142-90FB-86BDDBB2714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009" y="5645535"/>
            <a:ext cx="829983" cy="844918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C0FE0993-AE22-1A42-9F6B-C0D81BBF878F}"/>
              </a:ext>
            </a:extLst>
          </p:cNvPr>
          <p:cNvSpPr/>
          <p:nvPr/>
        </p:nvSpPr>
        <p:spPr>
          <a:xfrm>
            <a:off x="5735327" y="5655479"/>
            <a:ext cx="721346" cy="153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00" dirty="0">
              <a:solidFill>
                <a:srgbClr val="FF3860"/>
              </a:solidFill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8B7BCBEE-FA08-2941-AA79-5C14B565C17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715" y="2840627"/>
            <a:ext cx="1233856" cy="64132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92704BD1-0FDE-4745-96E3-7B7A6744C3E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5907" y="2893858"/>
            <a:ext cx="537732" cy="53486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B316E97A-24D1-BC44-8B00-FD9ECFB61EF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7411" y="2915059"/>
            <a:ext cx="464178" cy="45675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9EA19AD0-1D4B-6742-82FA-51F9E5778FF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7319" y="2893858"/>
            <a:ext cx="647724" cy="64772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9D7E131E-E484-BE4E-B778-9B11909022E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7508" y="2883919"/>
            <a:ext cx="647724" cy="64772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6A801979-0C11-5B4D-BA3E-E1676EB59AE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5927" y="2886365"/>
            <a:ext cx="647724" cy="64772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97F5E5D-87F9-C840-AED6-0B799B432D1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6784" y="2950288"/>
            <a:ext cx="537732" cy="534864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CD7B0129-EC13-2141-BBB4-37020E5A1B1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0787" y="3867469"/>
            <a:ext cx="1233856" cy="641326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4C3CD31A-8885-1740-B12F-7CFD509C956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9232" y="3881008"/>
            <a:ext cx="647724" cy="64772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E335F218-448A-A44E-812F-215DAF77C692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9777" y="3914903"/>
            <a:ext cx="647724" cy="641326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50CFABD8-E17B-6B48-B68A-8A0144B6F87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6391" y="3942143"/>
            <a:ext cx="532484" cy="532484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8E4C8233-F393-BA4C-9A24-FBE6616BA28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6240" y="3833301"/>
            <a:ext cx="1233856" cy="641326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BB8BAE32-C7B6-5E44-8CAA-17BE70FE983A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5528" y="3881008"/>
            <a:ext cx="532484" cy="532484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2D8D21C4-F9D8-2B49-99A3-13B4CC5FA31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90331" y="3898551"/>
            <a:ext cx="464178" cy="456752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C53B1208-7D8C-1143-87FC-727457496D0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69595" y="3888519"/>
            <a:ext cx="464178" cy="456752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0877E389-1D88-7F40-8273-96705ABB2AE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3640" y="4808545"/>
            <a:ext cx="1233856" cy="64132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8B889BA9-6A4C-3C44-AC4A-3560C68EB5A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3276" y="4915007"/>
            <a:ext cx="537732" cy="534864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986EC7D7-199D-1248-9C14-B323D40DC18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4780" y="4936208"/>
            <a:ext cx="464178" cy="456752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F507D690-EA10-8748-B9DC-3375141DB81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8456" y="4949982"/>
            <a:ext cx="464178" cy="456752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0D2B62EF-CA5E-CD42-81FC-8FAB80C87D4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8196" y="4805203"/>
            <a:ext cx="647724" cy="647724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B5AA7779-E12D-F74C-8E9A-D5B17ED9227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6615" y="4807649"/>
            <a:ext cx="647724" cy="647724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21C978D9-93B0-4E49-8814-F4C04996B44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6887" y="4857695"/>
            <a:ext cx="647724" cy="641326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43D49DEC-3EC6-9B4A-986C-3D7835D225D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9371" y="4894383"/>
            <a:ext cx="532484" cy="532484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A611BE05-A126-FE42-8449-A3B3ADB937AC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3584" y="5732135"/>
            <a:ext cx="1233319" cy="641326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A39274BA-AF3C-474C-AE59-4961E16D9163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0788" y="5803969"/>
            <a:ext cx="532484" cy="532484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E147F0A6-8919-7D4B-890D-B74DED1689B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3323" y="5855337"/>
            <a:ext cx="464178" cy="456752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66FC433B-837E-1F4B-8586-78AB1C5F932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7514" y="5735689"/>
            <a:ext cx="1233856" cy="641326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E294CB34-9A1B-B34E-9C14-E46243B6FD3C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90331" y="5773786"/>
            <a:ext cx="647724" cy="641326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4CD1FACF-06F1-9C42-8A92-D797C6112EE0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2815" y="5810474"/>
            <a:ext cx="532484" cy="532484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E9F981DF-2C2F-D84F-AF9F-547A73CA1B3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4907" y="5785366"/>
            <a:ext cx="537732" cy="53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358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notes and coins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comparison symbols (&lt;, &gt; or =) to complete the following statements: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EDF7392-6DE5-4F49-BCE0-84DAA75462F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009" y="2830683"/>
            <a:ext cx="829983" cy="844918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B877AA17-C680-6E42-83DD-99782182DB83}"/>
              </a:ext>
            </a:extLst>
          </p:cNvPr>
          <p:cNvSpPr/>
          <p:nvPr/>
        </p:nvSpPr>
        <p:spPr>
          <a:xfrm>
            <a:off x="5735327" y="2840627"/>
            <a:ext cx="7213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solidFill>
                  <a:srgbClr val="FF3860"/>
                </a:solidFill>
                <a:latin typeface="OpenDyslexic" pitchFamily="2" charset="77"/>
              </a:rPr>
              <a:t>&lt;</a:t>
            </a:r>
            <a:endParaRPr lang="en-US" sz="400" dirty="0">
              <a:solidFill>
                <a:srgbClr val="FF3860"/>
              </a:solidFill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529756A-9358-9344-96B6-6AE949C31B3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009" y="3763957"/>
            <a:ext cx="829983" cy="844918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95136BB1-6BEC-E84D-9721-6918C01CF465}"/>
              </a:ext>
            </a:extLst>
          </p:cNvPr>
          <p:cNvSpPr/>
          <p:nvPr/>
        </p:nvSpPr>
        <p:spPr>
          <a:xfrm>
            <a:off x="5735327" y="3773901"/>
            <a:ext cx="7213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solidFill>
                  <a:srgbClr val="FF3860"/>
                </a:solidFill>
                <a:latin typeface="OpenDyslexic" pitchFamily="2" charset="77"/>
              </a:rPr>
              <a:t>&gt;</a:t>
            </a:r>
            <a:endParaRPr lang="en-US" sz="400" dirty="0">
              <a:solidFill>
                <a:srgbClr val="FF3860"/>
              </a:solidFill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C11174F2-94A8-824F-83CF-8AA42449A43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009" y="4706749"/>
            <a:ext cx="829983" cy="844918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AE8E91B5-7D97-BA47-A0C4-B586DC27358F}"/>
              </a:ext>
            </a:extLst>
          </p:cNvPr>
          <p:cNvSpPr/>
          <p:nvPr/>
        </p:nvSpPr>
        <p:spPr>
          <a:xfrm>
            <a:off x="5735327" y="4716693"/>
            <a:ext cx="7213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solidFill>
                  <a:srgbClr val="FF3860"/>
                </a:solidFill>
                <a:latin typeface="OpenDyslexic" pitchFamily="2" charset="77"/>
              </a:rPr>
              <a:t>=</a:t>
            </a:r>
            <a:endParaRPr lang="en-US" sz="400" dirty="0">
              <a:solidFill>
                <a:srgbClr val="FF3860"/>
              </a:solidFill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E8710222-1858-2142-90FB-86BDDBB2714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009" y="5645535"/>
            <a:ext cx="829983" cy="844918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C0FE0993-AE22-1A42-9F6B-C0D81BBF878F}"/>
              </a:ext>
            </a:extLst>
          </p:cNvPr>
          <p:cNvSpPr/>
          <p:nvPr/>
        </p:nvSpPr>
        <p:spPr>
          <a:xfrm>
            <a:off x="5735327" y="5655479"/>
            <a:ext cx="721346" cy="153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00" dirty="0">
              <a:solidFill>
                <a:srgbClr val="FF3860"/>
              </a:solidFill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8B7BCBEE-FA08-2941-AA79-5C14B565C17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715" y="2840627"/>
            <a:ext cx="1233856" cy="64132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92704BD1-0FDE-4745-96E3-7B7A6744C3E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5907" y="2893858"/>
            <a:ext cx="537732" cy="53486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B316E97A-24D1-BC44-8B00-FD9ECFB61EF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7411" y="2915059"/>
            <a:ext cx="464178" cy="45675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9EA19AD0-1D4B-6742-82FA-51F9E5778FF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7319" y="2893858"/>
            <a:ext cx="647724" cy="64772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9D7E131E-E484-BE4E-B778-9B11909022E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7508" y="2883919"/>
            <a:ext cx="647724" cy="64772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6A801979-0C11-5B4D-BA3E-E1676EB59AE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5927" y="2886365"/>
            <a:ext cx="647724" cy="64772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97F5E5D-87F9-C840-AED6-0B799B432D1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6784" y="2950288"/>
            <a:ext cx="537732" cy="534864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CD7B0129-EC13-2141-BBB4-37020E5A1B1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0787" y="3867469"/>
            <a:ext cx="1233856" cy="641326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4C3CD31A-8885-1740-B12F-7CFD509C956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9232" y="3881008"/>
            <a:ext cx="647724" cy="64772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E335F218-448A-A44E-812F-215DAF77C692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9777" y="3914903"/>
            <a:ext cx="647724" cy="641326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50CFABD8-E17B-6B48-B68A-8A0144B6F87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6391" y="3942143"/>
            <a:ext cx="532484" cy="532484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8E4C8233-F393-BA4C-9A24-FBE6616BA28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6240" y="3833301"/>
            <a:ext cx="1233856" cy="641326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BB8BAE32-C7B6-5E44-8CAA-17BE70FE983A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5528" y="3881008"/>
            <a:ext cx="532484" cy="532484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2D8D21C4-F9D8-2B49-99A3-13B4CC5FA31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90331" y="3898551"/>
            <a:ext cx="464178" cy="456752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C53B1208-7D8C-1143-87FC-727457496D0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69595" y="3888519"/>
            <a:ext cx="464178" cy="456752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0877E389-1D88-7F40-8273-96705ABB2AE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3640" y="4808545"/>
            <a:ext cx="1233856" cy="64132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8B889BA9-6A4C-3C44-AC4A-3560C68EB5A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3276" y="4915007"/>
            <a:ext cx="537732" cy="534864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986EC7D7-199D-1248-9C14-B323D40DC18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4780" y="4936208"/>
            <a:ext cx="464178" cy="456752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F507D690-EA10-8748-B9DC-3375141DB81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8456" y="4949982"/>
            <a:ext cx="464178" cy="456752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0D2B62EF-CA5E-CD42-81FC-8FAB80C87D4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8196" y="4805203"/>
            <a:ext cx="647724" cy="647724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B5AA7779-E12D-F74C-8E9A-D5B17ED9227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6615" y="4807649"/>
            <a:ext cx="647724" cy="647724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21C978D9-93B0-4E49-8814-F4C04996B44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6887" y="4857695"/>
            <a:ext cx="647724" cy="641326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43D49DEC-3EC6-9B4A-986C-3D7835D225D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9371" y="4894383"/>
            <a:ext cx="532484" cy="532484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A611BE05-A126-FE42-8449-A3B3ADB937AC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3584" y="5732135"/>
            <a:ext cx="1233319" cy="641326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A39274BA-AF3C-474C-AE59-4961E16D9163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0788" y="5803969"/>
            <a:ext cx="532484" cy="532484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E147F0A6-8919-7D4B-890D-B74DED1689B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3323" y="5855337"/>
            <a:ext cx="464178" cy="456752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66FC433B-837E-1F4B-8586-78AB1C5F932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7514" y="5735689"/>
            <a:ext cx="1233856" cy="641326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E294CB34-9A1B-B34E-9C14-E46243B6FD3C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90331" y="5773786"/>
            <a:ext cx="647724" cy="641326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4CD1FACF-06F1-9C42-8A92-D797C6112EE0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2815" y="5810474"/>
            <a:ext cx="532484" cy="532484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E9F981DF-2C2F-D84F-AF9F-547A73CA1B3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4907" y="5785366"/>
            <a:ext cx="537732" cy="534864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id="{E3881D2C-C64D-3A4F-904C-0B5BE2D100C5}"/>
              </a:ext>
            </a:extLst>
          </p:cNvPr>
          <p:cNvSpPr/>
          <p:nvPr/>
        </p:nvSpPr>
        <p:spPr>
          <a:xfrm>
            <a:off x="5763783" y="5660991"/>
            <a:ext cx="7213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solidFill>
                  <a:srgbClr val="FF3860"/>
                </a:solidFill>
                <a:latin typeface="OpenDyslexic" pitchFamily="2" charset="77"/>
              </a:rPr>
              <a:t>&gt;</a:t>
            </a:r>
            <a:endParaRPr lang="en-US" sz="400" dirty="0">
              <a:solidFill>
                <a:srgbClr val="FF38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46733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notes and coins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comparison symbols (&lt;, &gt; or =) to complete the following statements: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EDF7392-6DE5-4F49-BCE0-84DAA75462F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009" y="2830683"/>
            <a:ext cx="829983" cy="84491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529756A-9358-9344-96B6-6AE949C31B3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009" y="3763957"/>
            <a:ext cx="829983" cy="84491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11174F2-94A8-824F-83CF-8AA42449A43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009" y="4706749"/>
            <a:ext cx="829983" cy="84491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8710222-1858-2142-90FB-86BDDBB2714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009" y="5645535"/>
            <a:ext cx="829983" cy="84491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B7BCBEE-FA08-2941-AA79-5C14B565C17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3112" y="2788321"/>
            <a:ext cx="1233856" cy="64132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92704BD1-0FDE-4745-96E3-7B7A6744C3E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5907" y="2893858"/>
            <a:ext cx="537732" cy="53486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B316E97A-24D1-BC44-8B00-FD9ECFB61EF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7411" y="2915059"/>
            <a:ext cx="464178" cy="45675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9EA19AD0-1D4B-6742-82FA-51F9E5778FF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7319" y="2893858"/>
            <a:ext cx="647724" cy="64772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9D7E131E-E484-BE4E-B778-9B11909022E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7508" y="2883919"/>
            <a:ext cx="647724" cy="64772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97F5E5D-87F9-C840-AED6-0B799B432D1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82989" y="2950288"/>
            <a:ext cx="537732" cy="534864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CD7B0129-EC13-2141-BBB4-37020E5A1B1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5133" y="3853697"/>
            <a:ext cx="1233856" cy="641326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4C3CD31A-8885-1740-B12F-7CFD509C956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9232" y="3881008"/>
            <a:ext cx="647724" cy="64772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E335F218-448A-A44E-812F-215DAF77C692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9777" y="3914903"/>
            <a:ext cx="647724" cy="641326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50CFABD8-E17B-6B48-B68A-8A0144B6F87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6391" y="3942143"/>
            <a:ext cx="532484" cy="532484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2D8D21C4-F9D8-2B49-99A3-13B4CC5FA31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6035" y="3956420"/>
            <a:ext cx="464178" cy="456752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C53B1208-7D8C-1143-87FC-727457496D0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5299" y="3946388"/>
            <a:ext cx="464178" cy="456752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8B889BA9-6A4C-3C44-AC4A-3560C68EB5A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3276" y="4915007"/>
            <a:ext cx="537732" cy="534864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986EC7D7-199D-1248-9C14-B323D40DC18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4780" y="4936208"/>
            <a:ext cx="464178" cy="456752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F507D690-EA10-8748-B9DC-3375141DB81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8456" y="4949982"/>
            <a:ext cx="464178" cy="456752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0D2B62EF-CA5E-CD42-81FC-8FAB80C87D4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8196" y="4805203"/>
            <a:ext cx="647724" cy="647724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B5AA7779-E12D-F74C-8E9A-D5B17ED9227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6615" y="4807649"/>
            <a:ext cx="647724" cy="647724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21C978D9-93B0-4E49-8814-F4C04996B44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8965" y="4837562"/>
            <a:ext cx="647724" cy="641326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43D49DEC-3EC6-9B4A-986C-3D7835D225D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51449" y="4874250"/>
            <a:ext cx="532484" cy="532484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A611BE05-A126-FE42-8449-A3B3ADB937AC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3584" y="5732135"/>
            <a:ext cx="1233319" cy="641326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E147F0A6-8919-7D4B-890D-B74DED1689B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3323" y="5855337"/>
            <a:ext cx="464178" cy="456752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66FC433B-837E-1F4B-8586-78AB1C5F932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7514" y="5735689"/>
            <a:ext cx="1233856" cy="641326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E294CB34-9A1B-B34E-9C14-E46243B6FD3C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2612" y="5803969"/>
            <a:ext cx="647724" cy="641326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4CD1FACF-06F1-9C42-8A92-D797C6112EE0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98808" y="5831217"/>
            <a:ext cx="532484" cy="532484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E9F981DF-2C2F-D84F-AF9F-547A73CA1B3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7188" y="5815549"/>
            <a:ext cx="537732" cy="534864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C02D913F-0908-A141-8551-2D8D319B6D6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9263" y="2840627"/>
            <a:ext cx="647724" cy="647724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2BD7A4E8-D2B0-E643-85D9-667FEA747F0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69818" y="2946515"/>
            <a:ext cx="537732" cy="534864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7E180ECC-0D3C-6C4A-8074-2E9D60A1D16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7189" y="3862554"/>
            <a:ext cx="647724" cy="647724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EE0EE360-6703-4C4A-AA6B-E8946FAADC68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8051" y="3876117"/>
            <a:ext cx="1233319" cy="641326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BD0C7D66-8990-3941-A01B-20CE17E7937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3487" y="3914903"/>
            <a:ext cx="537732" cy="534864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9DFB4881-8E12-0845-84DD-30D14817AABD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3802" y="4852660"/>
            <a:ext cx="1233319" cy="641326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BF55FA3C-C64E-5F4A-8FDE-960CC30263B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9032" y="4802147"/>
            <a:ext cx="647724" cy="647724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1FC3244C-3AC0-914D-A487-3247B4A04CE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07233" y="4891062"/>
            <a:ext cx="464178" cy="456752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8C098EC1-EA7E-814C-BA87-6FB4FF35397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85421" y="4859577"/>
            <a:ext cx="537732" cy="534864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8BB4B17D-D021-864A-BD54-EF53D0BAA9B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5869" y="5729535"/>
            <a:ext cx="1233856" cy="641326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ED694AC4-219B-2C45-B920-9F271D28617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4174" y="5868315"/>
            <a:ext cx="464178" cy="45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31860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notes and coins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comparison symbols (&lt;, &gt; or =) to complete the following statements: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EDF7392-6DE5-4F49-BCE0-84DAA75462F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009" y="2830683"/>
            <a:ext cx="829983" cy="844918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B877AA17-C680-6E42-83DD-99782182DB83}"/>
              </a:ext>
            </a:extLst>
          </p:cNvPr>
          <p:cNvSpPr/>
          <p:nvPr/>
        </p:nvSpPr>
        <p:spPr>
          <a:xfrm>
            <a:off x="5735327" y="2840627"/>
            <a:ext cx="7213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solidFill>
                  <a:srgbClr val="FF3860"/>
                </a:solidFill>
                <a:latin typeface="OpenDyslexic" pitchFamily="2" charset="77"/>
              </a:rPr>
              <a:t>&gt;</a:t>
            </a:r>
            <a:endParaRPr lang="en-US" sz="400" dirty="0">
              <a:solidFill>
                <a:srgbClr val="FF3860"/>
              </a:solidFill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529756A-9358-9344-96B6-6AE949C31B3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009" y="3763957"/>
            <a:ext cx="829983" cy="844918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95136BB1-6BEC-E84D-9721-6918C01CF465}"/>
              </a:ext>
            </a:extLst>
          </p:cNvPr>
          <p:cNvSpPr/>
          <p:nvPr/>
        </p:nvSpPr>
        <p:spPr>
          <a:xfrm>
            <a:off x="5735327" y="3773901"/>
            <a:ext cx="721346" cy="153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00" dirty="0">
              <a:solidFill>
                <a:srgbClr val="FF3860"/>
              </a:solidFill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C11174F2-94A8-824F-83CF-8AA42449A43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009" y="4706749"/>
            <a:ext cx="829983" cy="84491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8710222-1858-2142-90FB-86BDDBB2714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009" y="5645535"/>
            <a:ext cx="829983" cy="84491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B7BCBEE-FA08-2941-AA79-5C14B565C17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3112" y="2788321"/>
            <a:ext cx="1233856" cy="64132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92704BD1-0FDE-4745-96E3-7B7A6744C3E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5907" y="2893858"/>
            <a:ext cx="537732" cy="53486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B316E97A-24D1-BC44-8B00-FD9ECFB61EF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7411" y="2915059"/>
            <a:ext cx="464178" cy="45675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9EA19AD0-1D4B-6742-82FA-51F9E5778FF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7319" y="2893858"/>
            <a:ext cx="647724" cy="64772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9D7E131E-E484-BE4E-B778-9B11909022E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7508" y="2883919"/>
            <a:ext cx="647724" cy="64772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97F5E5D-87F9-C840-AED6-0B799B432D1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82989" y="2950288"/>
            <a:ext cx="537732" cy="534864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CD7B0129-EC13-2141-BBB4-37020E5A1B1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5133" y="3853697"/>
            <a:ext cx="1233856" cy="641326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4C3CD31A-8885-1740-B12F-7CFD509C956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9232" y="3881008"/>
            <a:ext cx="647724" cy="64772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E335F218-448A-A44E-812F-215DAF77C692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9777" y="3914903"/>
            <a:ext cx="647724" cy="641326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50CFABD8-E17B-6B48-B68A-8A0144B6F87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6391" y="3942143"/>
            <a:ext cx="532484" cy="532484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2D8D21C4-F9D8-2B49-99A3-13B4CC5FA31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6035" y="3956420"/>
            <a:ext cx="464178" cy="456752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C53B1208-7D8C-1143-87FC-727457496D0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5299" y="3946388"/>
            <a:ext cx="464178" cy="456752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8B889BA9-6A4C-3C44-AC4A-3560C68EB5A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3276" y="4915007"/>
            <a:ext cx="537732" cy="534864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986EC7D7-199D-1248-9C14-B323D40DC18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4780" y="4936208"/>
            <a:ext cx="464178" cy="456752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F507D690-EA10-8748-B9DC-3375141DB81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8456" y="4949982"/>
            <a:ext cx="464178" cy="456752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0D2B62EF-CA5E-CD42-81FC-8FAB80C87D4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8196" y="4805203"/>
            <a:ext cx="647724" cy="647724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B5AA7779-E12D-F74C-8E9A-D5B17ED9227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6615" y="4807649"/>
            <a:ext cx="647724" cy="647724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21C978D9-93B0-4E49-8814-F4C04996B44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8965" y="4837562"/>
            <a:ext cx="647724" cy="641326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43D49DEC-3EC6-9B4A-986C-3D7835D225D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51449" y="4874250"/>
            <a:ext cx="532484" cy="532484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A611BE05-A126-FE42-8449-A3B3ADB937AC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3584" y="5732135"/>
            <a:ext cx="1233319" cy="641326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E147F0A6-8919-7D4B-890D-B74DED1689B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3323" y="5855337"/>
            <a:ext cx="464178" cy="456752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66FC433B-837E-1F4B-8586-78AB1C5F932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7514" y="5735689"/>
            <a:ext cx="1233856" cy="641326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E294CB34-9A1B-B34E-9C14-E46243B6FD3C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2612" y="5803969"/>
            <a:ext cx="647724" cy="641326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4CD1FACF-06F1-9C42-8A92-D797C6112EE0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98808" y="5831217"/>
            <a:ext cx="532484" cy="532484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E9F981DF-2C2F-D84F-AF9F-547A73CA1B3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7188" y="5815549"/>
            <a:ext cx="537732" cy="534864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C02D913F-0908-A141-8551-2D8D319B6D6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9263" y="2840627"/>
            <a:ext cx="647724" cy="647724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2BD7A4E8-D2B0-E643-85D9-667FEA747F0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69818" y="2946515"/>
            <a:ext cx="537732" cy="534864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7E180ECC-0D3C-6C4A-8074-2E9D60A1D16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7189" y="3862554"/>
            <a:ext cx="647724" cy="647724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EE0EE360-6703-4C4A-AA6B-E8946FAADC68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8051" y="3876117"/>
            <a:ext cx="1233319" cy="641326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BD0C7D66-8990-3941-A01B-20CE17E7937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3487" y="3914903"/>
            <a:ext cx="537732" cy="534864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9DFB4881-8E12-0845-84DD-30D14817AABD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3802" y="4852660"/>
            <a:ext cx="1233319" cy="641326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BF55FA3C-C64E-5F4A-8FDE-960CC30263B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9032" y="4802147"/>
            <a:ext cx="647724" cy="647724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1FC3244C-3AC0-914D-A487-3247B4A04CE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07233" y="4891062"/>
            <a:ext cx="464178" cy="456752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8C098EC1-EA7E-814C-BA87-6FB4FF35397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85421" y="4859577"/>
            <a:ext cx="537732" cy="534864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8BB4B17D-D021-864A-BD54-EF53D0BAA9B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5869" y="5729535"/>
            <a:ext cx="1233856" cy="641326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ED694AC4-219B-2C45-B920-9F271D28617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4174" y="5868315"/>
            <a:ext cx="464178" cy="45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7082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notes and coins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one doesn’t belong?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  <a:latin typeface="Muli"/>
              </a:rPr>
              <a:t>C doesn’t belong as it has a total of £11, whereas the other representations all have a total of £10, as £5 + £2 + £2 + £1 = £10, 1 x £10 = £10 and 5 x £2 = £10.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D605BF69-288A-F845-8F2A-F44E87EA1923}"/>
              </a:ext>
            </a:extLst>
          </p:cNvPr>
          <p:cNvSpPr/>
          <p:nvPr/>
        </p:nvSpPr>
        <p:spPr>
          <a:xfrm>
            <a:off x="838201" y="2813856"/>
            <a:ext cx="2222193" cy="219040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A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1FC65BD6-CDD5-724D-90FA-2817EEF79684}"/>
              </a:ext>
            </a:extLst>
          </p:cNvPr>
          <p:cNvSpPr/>
          <p:nvPr/>
        </p:nvSpPr>
        <p:spPr>
          <a:xfrm>
            <a:off x="3501044" y="2813856"/>
            <a:ext cx="2222193" cy="219040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B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C539C4A5-A4C5-A849-864A-915334D267D6}"/>
              </a:ext>
            </a:extLst>
          </p:cNvPr>
          <p:cNvSpPr/>
          <p:nvPr/>
        </p:nvSpPr>
        <p:spPr>
          <a:xfrm>
            <a:off x="6316325" y="2827492"/>
            <a:ext cx="2222193" cy="219040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C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6D51C3A5-3C63-FE43-91F4-48E108D71D2D}"/>
              </a:ext>
            </a:extLst>
          </p:cNvPr>
          <p:cNvSpPr/>
          <p:nvPr/>
        </p:nvSpPr>
        <p:spPr>
          <a:xfrm>
            <a:off x="8979169" y="2813856"/>
            <a:ext cx="2222193" cy="219040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D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88FD7B2-58A2-6E4F-B792-11D78252C85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638" y="4211421"/>
            <a:ext cx="647724" cy="64772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CF4D610-7479-E34D-B046-E3EF7174D29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4030" y="4312475"/>
            <a:ext cx="532484" cy="53248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C390B5C-101B-7A46-BD53-B2DB3D97193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1015" y="3767531"/>
            <a:ext cx="1233319" cy="64132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6179790-FFA4-3F42-BECF-C47BBF78DBA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2369" y="3391647"/>
            <a:ext cx="1233856" cy="64132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AED8A32-D0E6-744B-86EC-5DE1DE51CC0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4649" y="4211421"/>
            <a:ext cx="647724" cy="64772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AA95E83-A6FC-474A-BC0E-65A3BD891B8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2293" y="3477967"/>
            <a:ext cx="647724" cy="64772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2053B02-F2D2-EA4E-B8BB-6C5448E4610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6304" y="3477967"/>
            <a:ext cx="647724" cy="64772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C6A3678-AF34-0B48-B450-7376D89A1A7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0455" y="3477967"/>
            <a:ext cx="647724" cy="64772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DA8F6EF-BF58-D348-AA91-0ADE35DC695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6015" y="4245290"/>
            <a:ext cx="647724" cy="64772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BD3DC06-B74D-3041-AFE5-AC64C8E5BA2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0166" y="4245290"/>
            <a:ext cx="647724" cy="64772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35A8797-0D2C-2042-9269-B599F63F64B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0493" y="3429000"/>
            <a:ext cx="1233856" cy="64132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5F56F04-3DC9-1B41-A2EC-1C62363F25C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2336" y="4211421"/>
            <a:ext cx="647724" cy="64772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2F76E31-8B16-AC41-9D2A-3E835739041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6347" y="4211421"/>
            <a:ext cx="647724" cy="64772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B080304-13F9-2549-8C97-F356C6DF2C6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0498" y="4211421"/>
            <a:ext cx="647724" cy="64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26638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notes and coins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comparison symbols (&lt;, &gt; or =) to complete the following statements: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EDF7392-6DE5-4F49-BCE0-84DAA75462F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009" y="2830683"/>
            <a:ext cx="829983" cy="844918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B877AA17-C680-6E42-83DD-99782182DB83}"/>
              </a:ext>
            </a:extLst>
          </p:cNvPr>
          <p:cNvSpPr/>
          <p:nvPr/>
        </p:nvSpPr>
        <p:spPr>
          <a:xfrm>
            <a:off x="5735327" y="2840627"/>
            <a:ext cx="7213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solidFill>
                  <a:srgbClr val="FF3860"/>
                </a:solidFill>
                <a:latin typeface="OpenDyslexic" pitchFamily="2" charset="77"/>
              </a:rPr>
              <a:t>&gt;</a:t>
            </a:r>
            <a:endParaRPr lang="en-US" sz="400" dirty="0">
              <a:solidFill>
                <a:srgbClr val="FF3860"/>
              </a:solidFill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529756A-9358-9344-96B6-6AE949C31B3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009" y="3763957"/>
            <a:ext cx="829983" cy="844918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95136BB1-6BEC-E84D-9721-6918C01CF465}"/>
              </a:ext>
            </a:extLst>
          </p:cNvPr>
          <p:cNvSpPr/>
          <p:nvPr/>
        </p:nvSpPr>
        <p:spPr>
          <a:xfrm>
            <a:off x="5735327" y="3773901"/>
            <a:ext cx="7213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solidFill>
                  <a:srgbClr val="FF3860"/>
                </a:solidFill>
                <a:latin typeface="OpenDyslexic" pitchFamily="2" charset="77"/>
              </a:rPr>
              <a:t>=</a:t>
            </a:r>
            <a:endParaRPr lang="en-US" sz="400" dirty="0">
              <a:solidFill>
                <a:srgbClr val="FF3860"/>
              </a:solidFill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C11174F2-94A8-824F-83CF-8AA42449A43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009" y="4706749"/>
            <a:ext cx="829983" cy="844918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AE8E91B5-7D97-BA47-A0C4-B586DC27358F}"/>
              </a:ext>
            </a:extLst>
          </p:cNvPr>
          <p:cNvSpPr/>
          <p:nvPr/>
        </p:nvSpPr>
        <p:spPr>
          <a:xfrm>
            <a:off x="5735327" y="4716693"/>
            <a:ext cx="721346" cy="153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00" dirty="0">
              <a:solidFill>
                <a:srgbClr val="FF3860"/>
              </a:solidFill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E8710222-1858-2142-90FB-86BDDBB2714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009" y="5645535"/>
            <a:ext cx="829983" cy="84491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B7BCBEE-FA08-2941-AA79-5C14B565C17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3112" y="2788321"/>
            <a:ext cx="1233856" cy="64132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92704BD1-0FDE-4745-96E3-7B7A6744C3E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5907" y="2893858"/>
            <a:ext cx="537732" cy="53486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B316E97A-24D1-BC44-8B00-FD9ECFB61EF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7411" y="2915059"/>
            <a:ext cx="464178" cy="45675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9EA19AD0-1D4B-6742-82FA-51F9E5778FF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7319" y="2893858"/>
            <a:ext cx="647724" cy="64772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9D7E131E-E484-BE4E-B778-9B11909022E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7508" y="2883919"/>
            <a:ext cx="647724" cy="64772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97F5E5D-87F9-C840-AED6-0B799B432D1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82989" y="2950288"/>
            <a:ext cx="537732" cy="534864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CD7B0129-EC13-2141-BBB4-37020E5A1B1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5133" y="3853697"/>
            <a:ext cx="1233856" cy="641326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4C3CD31A-8885-1740-B12F-7CFD509C956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9232" y="3881008"/>
            <a:ext cx="647724" cy="64772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E335F218-448A-A44E-812F-215DAF77C692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9777" y="3914903"/>
            <a:ext cx="647724" cy="641326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50CFABD8-E17B-6B48-B68A-8A0144B6F87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6391" y="3942143"/>
            <a:ext cx="532484" cy="532484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2D8D21C4-F9D8-2B49-99A3-13B4CC5FA31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6035" y="3956420"/>
            <a:ext cx="464178" cy="456752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C53B1208-7D8C-1143-87FC-727457496D0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5299" y="3946388"/>
            <a:ext cx="464178" cy="456752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8B889BA9-6A4C-3C44-AC4A-3560C68EB5A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3276" y="4915007"/>
            <a:ext cx="537732" cy="534864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986EC7D7-199D-1248-9C14-B323D40DC18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4780" y="4936208"/>
            <a:ext cx="464178" cy="456752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F507D690-EA10-8748-B9DC-3375141DB81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8456" y="4949982"/>
            <a:ext cx="464178" cy="456752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0D2B62EF-CA5E-CD42-81FC-8FAB80C87D4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8196" y="4805203"/>
            <a:ext cx="647724" cy="647724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B5AA7779-E12D-F74C-8E9A-D5B17ED9227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6615" y="4807649"/>
            <a:ext cx="647724" cy="647724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21C978D9-93B0-4E49-8814-F4C04996B44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8965" y="4837562"/>
            <a:ext cx="647724" cy="641326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43D49DEC-3EC6-9B4A-986C-3D7835D225D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51449" y="4874250"/>
            <a:ext cx="532484" cy="532484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A611BE05-A126-FE42-8449-A3B3ADB937AC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3584" y="5732135"/>
            <a:ext cx="1233319" cy="641326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E147F0A6-8919-7D4B-890D-B74DED1689B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3323" y="5855337"/>
            <a:ext cx="464178" cy="456752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66FC433B-837E-1F4B-8586-78AB1C5F932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7514" y="5735689"/>
            <a:ext cx="1233856" cy="641326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E294CB34-9A1B-B34E-9C14-E46243B6FD3C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2612" y="5803969"/>
            <a:ext cx="647724" cy="641326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4CD1FACF-06F1-9C42-8A92-D797C6112EE0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98808" y="5831217"/>
            <a:ext cx="532484" cy="532484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E9F981DF-2C2F-D84F-AF9F-547A73CA1B3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7188" y="5815549"/>
            <a:ext cx="537732" cy="534864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C02D913F-0908-A141-8551-2D8D319B6D6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9263" y="2840627"/>
            <a:ext cx="647724" cy="647724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2BD7A4E8-D2B0-E643-85D9-667FEA747F0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69818" y="2946515"/>
            <a:ext cx="537732" cy="534864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7E180ECC-0D3C-6C4A-8074-2E9D60A1D16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7189" y="3862554"/>
            <a:ext cx="647724" cy="647724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EE0EE360-6703-4C4A-AA6B-E8946FAADC68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8051" y="3876117"/>
            <a:ext cx="1233319" cy="641326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BD0C7D66-8990-3941-A01B-20CE17E7937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3487" y="3914903"/>
            <a:ext cx="537732" cy="534864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9DFB4881-8E12-0845-84DD-30D14817AABD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3802" y="4852660"/>
            <a:ext cx="1233319" cy="641326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BF55FA3C-C64E-5F4A-8FDE-960CC30263B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9032" y="4802147"/>
            <a:ext cx="647724" cy="647724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1FC3244C-3AC0-914D-A487-3247B4A04CE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07233" y="4891062"/>
            <a:ext cx="464178" cy="456752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8C098EC1-EA7E-814C-BA87-6FB4FF35397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85421" y="4859577"/>
            <a:ext cx="537732" cy="534864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8BB4B17D-D021-864A-BD54-EF53D0BAA9B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5869" y="5729535"/>
            <a:ext cx="1233856" cy="641326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ED694AC4-219B-2C45-B920-9F271D28617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4174" y="5868315"/>
            <a:ext cx="464178" cy="45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80194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notes and coins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comparison symbols (&lt;, &gt; or =) to complete the following statements: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EDF7392-6DE5-4F49-BCE0-84DAA75462F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009" y="2830683"/>
            <a:ext cx="829983" cy="844918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B877AA17-C680-6E42-83DD-99782182DB83}"/>
              </a:ext>
            </a:extLst>
          </p:cNvPr>
          <p:cNvSpPr/>
          <p:nvPr/>
        </p:nvSpPr>
        <p:spPr>
          <a:xfrm>
            <a:off x="5735327" y="2840627"/>
            <a:ext cx="7213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solidFill>
                  <a:srgbClr val="FF3860"/>
                </a:solidFill>
                <a:latin typeface="OpenDyslexic" pitchFamily="2" charset="77"/>
              </a:rPr>
              <a:t>&gt;</a:t>
            </a:r>
            <a:endParaRPr lang="en-US" sz="400" dirty="0">
              <a:solidFill>
                <a:srgbClr val="FF3860"/>
              </a:solidFill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529756A-9358-9344-96B6-6AE949C31B3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009" y="3763957"/>
            <a:ext cx="829983" cy="844918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95136BB1-6BEC-E84D-9721-6918C01CF465}"/>
              </a:ext>
            </a:extLst>
          </p:cNvPr>
          <p:cNvSpPr/>
          <p:nvPr/>
        </p:nvSpPr>
        <p:spPr>
          <a:xfrm>
            <a:off x="5735327" y="3773901"/>
            <a:ext cx="7213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solidFill>
                  <a:srgbClr val="FF3860"/>
                </a:solidFill>
                <a:latin typeface="OpenDyslexic" pitchFamily="2" charset="77"/>
              </a:rPr>
              <a:t>=</a:t>
            </a:r>
            <a:endParaRPr lang="en-US" sz="400" dirty="0">
              <a:solidFill>
                <a:srgbClr val="FF3860"/>
              </a:solidFill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C11174F2-94A8-824F-83CF-8AA42449A43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009" y="4706749"/>
            <a:ext cx="829983" cy="844918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AE8E91B5-7D97-BA47-A0C4-B586DC27358F}"/>
              </a:ext>
            </a:extLst>
          </p:cNvPr>
          <p:cNvSpPr/>
          <p:nvPr/>
        </p:nvSpPr>
        <p:spPr>
          <a:xfrm>
            <a:off x="5735327" y="4716693"/>
            <a:ext cx="7213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solidFill>
                  <a:srgbClr val="FF3860"/>
                </a:solidFill>
                <a:latin typeface="OpenDyslexic" pitchFamily="2" charset="77"/>
              </a:rPr>
              <a:t>&gt;</a:t>
            </a:r>
            <a:endParaRPr lang="en-US" sz="400" dirty="0">
              <a:solidFill>
                <a:srgbClr val="FF3860"/>
              </a:solidFill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E8710222-1858-2142-90FB-86BDDBB2714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009" y="5645535"/>
            <a:ext cx="829983" cy="844918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C0FE0993-AE22-1A42-9F6B-C0D81BBF878F}"/>
              </a:ext>
            </a:extLst>
          </p:cNvPr>
          <p:cNvSpPr/>
          <p:nvPr/>
        </p:nvSpPr>
        <p:spPr>
          <a:xfrm>
            <a:off x="5735327" y="5655479"/>
            <a:ext cx="721346" cy="153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00" dirty="0">
              <a:solidFill>
                <a:srgbClr val="FF3860"/>
              </a:solidFill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8B7BCBEE-FA08-2941-AA79-5C14B565C17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3112" y="2788321"/>
            <a:ext cx="1233856" cy="64132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92704BD1-0FDE-4745-96E3-7B7A6744C3E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5907" y="2893858"/>
            <a:ext cx="537732" cy="53486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B316E97A-24D1-BC44-8B00-FD9ECFB61EF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7411" y="2915059"/>
            <a:ext cx="464178" cy="45675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9EA19AD0-1D4B-6742-82FA-51F9E5778FF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7319" y="2893858"/>
            <a:ext cx="647724" cy="64772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9D7E131E-E484-BE4E-B778-9B11909022E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7508" y="2883919"/>
            <a:ext cx="647724" cy="64772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97F5E5D-87F9-C840-AED6-0B799B432D1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82989" y="2950288"/>
            <a:ext cx="537732" cy="534864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CD7B0129-EC13-2141-BBB4-37020E5A1B1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5133" y="3853697"/>
            <a:ext cx="1233856" cy="641326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4C3CD31A-8885-1740-B12F-7CFD509C956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9232" y="3881008"/>
            <a:ext cx="647724" cy="64772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E335F218-448A-A44E-812F-215DAF77C692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9777" y="3914903"/>
            <a:ext cx="647724" cy="641326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50CFABD8-E17B-6B48-B68A-8A0144B6F87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6391" y="3942143"/>
            <a:ext cx="532484" cy="532484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2D8D21C4-F9D8-2B49-99A3-13B4CC5FA31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6035" y="3956420"/>
            <a:ext cx="464178" cy="456752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C53B1208-7D8C-1143-87FC-727457496D0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5299" y="3946388"/>
            <a:ext cx="464178" cy="456752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8B889BA9-6A4C-3C44-AC4A-3560C68EB5A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3276" y="4915007"/>
            <a:ext cx="537732" cy="534864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986EC7D7-199D-1248-9C14-B323D40DC18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4780" y="4936208"/>
            <a:ext cx="464178" cy="456752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F507D690-EA10-8748-B9DC-3375141DB81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8456" y="4949982"/>
            <a:ext cx="464178" cy="456752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0D2B62EF-CA5E-CD42-81FC-8FAB80C87D4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8196" y="4805203"/>
            <a:ext cx="647724" cy="647724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B5AA7779-E12D-F74C-8E9A-D5B17ED9227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6615" y="4807649"/>
            <a:ext cx="647724" cy="647724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21C978D9-93B0-4E49-8814-F4C04996B44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8965" y="4837562"/>
            <a:ext cx="647724" cy="641326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43D49DEC-3EC6-9B4A-986C-3D7835D225D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51449" y="4874250"/>
            <a:ext cx="532484" cy="532484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A611BE05-A126-FE42-8449-A3B3ADB937AC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3584" y="5732135"/>
            <a:ext cx="1233319" cy="641326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E147F0A6-8919-7D4B-890D-B74DED1689B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3323" y="5855337"/>
            <a:ext cx="464178" cy="456752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66FC433B-837E-1F4B-8586-78AB1C5F932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7514" y="5735689"/>
            <a:ext cx="1233856" cy="641326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E294CB34-9A1B-B34E-9C14-E46243B6FD3C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2612" y="5803969"/>
            <a:ext cx="647724" cy="641326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4CD1FACF-06F1-9C42-8A92-D797C6112EE0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98808" y="5831217"/>
            <a:ext cx="532484" cy="532484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E9F981DF-2C2F-D84F-AF9F-547A73CA1B3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7188" y="5815549"/>
            <a:ext cx="537732" cy="534864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C02D913F-0908-A141-8551-2D8D319B6D6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9263" y="2840627"/>
            <a:ext cx="647724" cy="647724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2BD7A4E8-D2B0-E643-85D9-667FEA747F0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69818" y="2946515"/>
            <a:ext cx="537732" cy="534864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7E180ECC-0D3C-6C4A-8074-2E9D60A1D16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7189" y="3862554"/>
            <a:ext cx="647724" cy="647724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EE0EE360-6703-4C4A-AA6B-E8946FAADC68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8051" y="3876117"/>
            <a:ext cx="1233319" cy="641326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BD0C7D66-8990-3941-A01B-20CE17E7937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3487" y="3914903"/>
            <a:ext cx="537732" cy="534864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9DFB4881-8E12-0845-84DD-30D14817AABD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3802" y="4852660"/>
            <a:ext cx="1233319" cy="641326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BF55FA3C-C64E-5F4A-8FDE-960CC30263B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9032" y="4802147"/>
            <a:ext cx="647724" cy="647724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1FC3244C-3AC0-914D-A487-3247B4A04CE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07233" y="4891062"/>
            <a:ext cx="464178" cy="456752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8C098EC1-EA7E-814C-BA87-6FB4FF35397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85421" y="4859577"/>
            <a:ext cx="537732" cy="534864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8BB4B17D-D021-864A-BD54-EF53D0BAA9B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5869" y="5729535"/>
            <a:ext cx="1233856" cy="641326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ED694AC4-219B-2C45-B920-9F271D28617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4174" y="5868315"/>
            <a:ext cx="464178" cy="45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39620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notes and coins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comparison symbols (&lt;, &gt; or =) to complete the following statements: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EDF7392-6DE5-4F49-BCE0-84DAA75462F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009" y="2830683"/>
            <a:ext cx="829983" cy="844918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B877AA17-C680-6E42-83DD-99782182DB83}"/>
              </a:ext>
            </a:extLst>
          </p:cNvPr>
          <p:cNvSpPr/>
          <p:nvPr/>
        </p:nvSpPr>
        <p:spPr>
          <a:xfrm>
            <a:off x="5735327" y="2840627"/>
            <a:ext cx="7213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solidFill>
                  <a:srgbClr val="FF3860"/>
                </a:solidFill>
                <a:latin typeface="OpenDyslexic" pitchFamily="2" charset="77"/>
              </a:rPr>
              <a:t>&gt;</a:t>
            </a:r>
            <a:endParaRPr lang="en-US" sz="400" dirty="0">
              <a:solidFill>
                <a:srgbClr val="FF3860"/>
              </a:solidFill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529756A-9358-9344-96B6-6AE949C31B3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009" y="3763957"/>
            <a:ext cx="829983" cy="844918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95136BB1-6BEC-E84D-9721-6918C01CF465}"/>
              </a:ext>
            </a:extLst>
          </p:cNvPr>
          <p:cNvSpPr/>
          <p:nvPr/>
        </p:nvSpPr>
        <p:spPr>
          <a:xfrm>
            <a:off x="5735327" y="3773901"/>
            <a:ext cx="7213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solidFill>
                  <a:srgbClr val="FF3860"/>
                </a:solidFill>
                <a:latin typeface="OpenDyslexic" pitchFamily="2" charset="77"/>
              </a:rPr>
              <a:t>=</a:t>
            </a:r>
            <a:endParaRPr lang="en-US" sz="400" dirty="0">
              <a:solidFill>
                <a:srgbClr val="FF3860"/>
              </a:solidFill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C11174F2-94A8-824F-83CF-8AA42449A43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009" y="4706749"/>
            <a:ext cx="829983" cy="844918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AE8E91B5-7D97-BA47-A0C4-B586DC27358F}"/>
              </a:ext>
            </a:extLst>
          </p:cNvPr>
          <p:cNvSpPr/>
          <p:nvPr/>
        </p:nvSpPr>
        <p:spPr>
          <a:xfrm>
            <a:off x="5735327" y="4716693"/>
            <a:ext cx="7213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solidFill>
                  <a:srgbClr val="FF3860"/>
                </a:solidFill>
                <a:latin typeface="OpenDyslexic" pitchFamily="2" charset="77"/>
              </a:rPr>
              <a:t>&gt;</a:t>
            </a:r>
            <a:endParaRPr lang="en-US" sz="400" dirty="0">
              <a:solidFill>
                <a:srgbClr val="FF3860"/>
              </a:solidFill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E8710222-1858-2142-90FB-86BDDBB2714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009" y="5645535"/>
            <a:ext cx="829983" cy="844918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C0FE0993-AE22-1A42-9F6B-C0D81BBF878F}"/>
              </a:ext>
            </a:extLst>
          </p:cNvPr>
          <p:cNvSpPr/>
          <p:nvPr/>
        </p:nvSpPr>
        <p:spPr>
          <a:xfrm>
            <a:off x="5735327" y="5655479"/>
            <a:ext cx="7213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solidFill>
                  <a:srgbClr val="FF3860"/>
                </a:solidFill>
                <a:latin typeface="OpenDyslexic" pitchFamily="2" charset="77"/>
              </a:rPr>
              <a:t>&lt;</a:t>
            </a:r>
            <a:endParaRPr lang="en-US" sz="400" dirty="0">
              <a:solidFill>
                <a:srgbClr val="FF3860"/>
              </a:solidFill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8B7BCBEE-FA08-2941-AA79-5C14B565C17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3112" y="2788321"/>
            <a:ext cx="1233856" cy="64132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92704BD1-0FDE-4745-96E3-7B7A6744C3E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5907" y="2893858"/>
            <a:ext cx="537732" cy="53486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B316E97A-24D1-BC44-8B00-FD9ECFB61EF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7411" y="2915059"/>
            <a:ext cx="464178" cy="45675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9EA19AD0-1D4B-6742-82FA-51F9E5778FF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7319" y="2893858"/>
            <a:ext cx="647724" cy="64772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9D7E131E-E484-BE4E-B778-9B11909022E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7508" y="2883919"/>
            <a:ext cx="647724" cy="64772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97F5E5D-87F9-C840-AED6-0B799B432D1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82989" y="2950288"/>
            <a:ext cx="537732" cy="534864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CD7B0129-EC13-2141-BBB4-37020E5A1B1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5133" y="3853697"/>
            <a:ext cx="1233856" cy="641326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4C3CD31A-8885-1740-B12F-7CFD509C956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9232" y="3881008"/>
            <a:ext cx="647724" cy="64772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E335F218-448A-A44E-812F-215DAF77C692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9777" y="3914903"/>
            <a:ext cx="647724" cy="641326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50CFABD8-E17B-6B48-B68A-8A0144B6F87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6391" y="3942143"/>
            <a:ext cx="532484" cy="532484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2D8D21C4-F9D8-2B49-99A3-13B4CC5FA31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6035" y="3956420"/>
            <a:ext cx="464178" cy="456752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C53B1208-7D8C-1143-87FC-727457496D0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5299" y="3946388"/>
            <a:ext cx="464178" cy="456752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8B889BA9-6A4C-3C44-AC4A-3560C68EB5A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3276" y="4915007"/>
            <a:ext cx="537732" cy="534864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986EC7D7-199D-1248-9C14-B323D40DC18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4780" y="4936208"/>
            <a:ext cx="464178" cy="456752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F507D690-EA10-8748-B9DC-3375141DB81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8456" y="4949982"/>
            <a:ext cx="464178" cy="456752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0D2B62EF-CA5E-CD42-81FC-8FAB80C87D4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8196" y="4805203"/>
            <a:ext cx="647724" cy="647724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B5AA7779-E12D-F74C-8E9A-D5B17ED9227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6615" y="4807649"/>
            <a:ext cx="647724" cy="647724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21C978D9-93B0-4E49-8814-F4C04996B44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8965" y="4837562"/>
            <a:ext cx="647724" cy="641326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43D49DEC-3EC6-9B4A-986C-3D7835D225D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51449" y="4874250"/>
            <a:ext cx="532484" cy="532484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A611BE05-A126-FE42-8449-A3B3ADB937AC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3584" y="5732135"/>
            <a:ext cx="1233319" cy="641326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E147F0A6-8919-7D4B-890D-B74DED1689B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3323" y="5855337"/>
            <a:ext cx="464178" cy="456752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66FC433B-837E-1F4B-8586-78AB1C5F932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7514" y="5735689"/>
            <a:ext cx="1233856" cy="641326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E294CB34-9A1B-B34E-9C14-E46243B6FD3C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2612" y="5803969"/>
            <a:ext cx="647724" cy="641326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4CD1FACF-06F1-9C42-8A92-D797C6112EE0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98808" y="5831217"/>
            <a:ext cx="532484" cy="532484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E9F981DF-2C2F-D84F-AF9F-547A73CA1B3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7188" y="5815549"/>
            <a:ext cx="537732" cy="534864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C02D913F-0908-A141-8551-2D8D319B6D6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9263" y="2840627"/>
            <a:ext cx="647724" cy="647724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2BD7A4E8-D2B0-E643-85D9-667FEA747F0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69818" y="2946515"/>
            <a:ext cx="537732" cy="534864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7E180ECC-0D3C-6C4A-8074-2E9D60A1D16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7189" y="3862554"/>
            <a:ext cx="647724" cy="647724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EE0EE360-6703-4C4A-AA6B-E8946FAADC68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8051" y="3876117"/>
            <a:ext cx="1233319" cy="641326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BD0C7D66-8990-3941-A01B-20CE17E7937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3487" y="3914903"/>
            <a:ext cx="537732" cy="534864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9DFB4881-8E12-0845-84DD-30D14817AABD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3802" y="4852660"/>
            <a:ext cx="1233319" cy="641326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BF55FA3C-C64E-5F4A-8FDE-960CC30263B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9032" y="4802147"/>
            <a:ext cx="647724" cy="647724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1FC3244C-3AC0-914D-A487-3247B4A04CE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07233" y="4891062"/>
            <a:ext cx="464178" cy="456752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8C098EC1-EA7E-814C-BA87-6FB4FF35397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85421" y="4859577"/>
            <a:ext cx="537732" cy="534864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8BB4B17D-D021-864A-BD54-EF53D0BAA9B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5869" y="5729535"/>
            <a:ext cx="1233856" cy="641326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ED694AC4-219B-2C45-B920-9F271D28617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4174" y="5868315"/>
            <a:ext cx="464178" cy="45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48822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notes and coins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Jamal has three different bank notes in his piggy bank.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What is the greatest amount of money he could have in his piggy bank?</a:t>
            </a:r>
            <a:br>
              <a:rPr lang="en-GB" sz="2200" dirty="0"/>
            </a:b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What is the least amount of money he could have in his piggy bank?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your answers.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F55FF9-92C4-A748-800E-6D9CE623CC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0141" y="1188830"/>
            <a:ext cx="3340100" cy="332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80913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notes and coins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Jamal has three different bank notes in his piggy bank.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What is the greatest amount of money he could have in his piggy bank?</a:t>
            </a:r>
            <a:br>
              <a:rPr lang="en-GB" sz="2200" dirty="0"/>
            </a:br>
            <a:r>
              <a:rPr lang="en-GB" sz="2200" dirty="0">
                <a:solidFill>
                  <a:srgbClr val="FF3860"/>
                </a:solidFill>
              </a:rPr>
              <a:t>He could have £80 as £50 + £20 + £10 = £80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What is the least amount of money he could have in his piggy bank?</a:t>
            </a:r>
            <a:br>
              <a:rPr lang="en-GB" sz="2200" dirty="0"/>
            </a:br>
            <a:endParaRPr lang="en-GB" sz="2200" dirty="0">
              <a:solidFill>
                <a:srgbClr val="FF386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F55FF9-92C4-A748-800E-6D9CE623CC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0141" y="1188830"/>
            <a:ext cx="3340100" cy="3327400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15847B8F-3100-994F-9537-E5E2C8F29D77}"/>
              </a:ext>
            </a:extLst>
          </p:cNvPr>
          <p:cNvSpPr/>
          <p:nvPr/>
        </p:nvSpPr>
        <p:spPr>
          <a:xfrm>
            <a:off x="838200" y="2852530"/>
            <a:ext cx="2222193" cy="155759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38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D90CEE5-17A1-3242-84FB-09FB1A836AF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6646" y="3315566"/>
            <a:ext cx="1343556" cy="7464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CD07CB-3451-BF44-A613-2A716D8A87B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2259" y="3486620"/>
            <a:ext cx="1321163" cy="7103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6EC4437-9A18-6640-8A72-C87C1919A9B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8424" y="3680631"/>
            <a:ext cx="1233319" cy="641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74496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notes and coins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Jamal has three different bank notes in his piggy bank.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What is the greatest amount of money he could have in his piggy bank?</a:t>
            </a:r>
            <a:br>
              <a:rPr lang="en-GB" sz="2200" dirty="0"/>
            </a:br>
            <a:r>
              <a:rPr lang="en-GB" sz="2200" dirty="0">
                <a:solidFill>
                  <a:srgbClr val="FF3860"/>
                </a:solidFill>
              </a:rPr>
              <a:t>He could have £80 as £50 + £20 + £10 = £80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What is the least amount of money he could have in his piggy bank?</a:t>
            </a:r>
            <a:br>
              <a:rPr lang="en-GB" sz="2200" dirty="0"/>
            </a:br>
            <a:r>
              <a:rPr lang="en-GB" sz="2200" dirty="0">
                <a:solidFill>
                  <a:srgbClr val="FF3860"/>
                </a:solidFill>
              </a:rPr>
              <a:t>He could have £35 as £20 + £10 + £5 = £35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F55FF9-92C4-A748-800E-6D9CE623CC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0141" y="1188830"/>
            <a:ext cx="3340100" cy="3327400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0C4D8116-E237-3241-AB41-52D633BD511D}"/>
              </a:ext>
            </a:extLst>
          </p:cNvPr>
          <p:cNvSpPr/>
          <p:nvPr/>
        </p:nvSpPr>
        <p:spPr>
          <a:xfrm>
            <a:off x="838200" y="2852530"/>
            <a:ext cx="2222193" cy="155759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38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E44E08-203B-424C-A8CC-DB126C9B207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6646" y="3315566"/>
            <a:ext cx="1343556" cy="7464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B133238-66D8-7F4D-95FD-35A7CF0665C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2259" y="3486620"/>
            <a:ext cx="1321163" cy="7103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A76B2F4-80C9-B54D-A491-DB87EDC8E16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8424" y="3680631"/>
            <a:ext cx="1233319" cy="641326"/>
          </a:xfrm>
          <a:prstGeom prst="rect">
            <a:avLst/>
          </a:prstGeom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81B44778-41A9-904A-BF5E-014912832C50}"/>
              </a:ext>
            </a:extLst>
          </p:cNvPr>
          <p:cNvSpPr/>
          <p:nvPr/>
        </p:nvSpPr>
        <p:spPr>
          <a:xfrm>
            <a:off x="3773557" y="2852530"/>
            <a:ext cx="2222193" cy="155759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38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B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E891CC3-DE93-174A-9792-84FD864CFA8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4429" y="3315566"/>
            <a:ext cx="1321163" cy="7103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CCB6BFA-A816-F54B-9691-8F37EE84DCA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0594" y="3509577"/>
            <a:ext cx="1233319" cy="64132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CB77654-C137-D84A-8BA4-967E859BFB9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8773" y="3688776"/>
            <a:ext cx="1233856" cy="641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68082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notes and coins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Ruth has five of the same bank notes in her piggy bank.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What is the greatest amount of money she could have in her piggy bank?</a:t>
            </a:r>
            <a:br>
              <a:rPr lang="en-GB" sz="2200" dirty="0"/>
            </a:b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What is the least amount of money she could have in her piggy bank?</a:t>
            </a:r>
            <a:br>
              <a:rPr lang="en-GB" sz="2200" dirty="0"/>
            </a:b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your answers.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F55FF9-92C4-A748-800E-6D9CE623CC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0141" y="1188830"/>
            <a:ext cx="3340100" cy="332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65401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notes and coins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Ruth has five of the same bank notes in her piggy bank.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What is the greatest amount of money she could have in her piggy bank?</a:t>
            </a:r>
            <a:br>
              <a:rPr lang="en-GB" sz="2200" dirty="0"/>
            </a:br>
            <a:r>
              <a:rPr lang="en-GB" sz="2200" dirty="0">
                <a:solidFill>
                  <a:srgbClr val="FF3860"/>
                </a:solidFill>
              </a:rPr>
              <a:t>She could have £250 as 5 x £50 = £250</a:t>
            </a: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What is the least amount of money she could have in her piggy bank?</a:t>
            </a:r>
            <a:br>
              <a:rPr lang="en-GB" sz="2200" dirty="0"/>
            </a:br>
            <a:r>
              <a:rPr lang="en-GB" sz="2200" dirty="0">
                <a:solidFill>
                  <a:srgbClr val="FF3860"/>
                </a:solidFill>
              </a:rPr>
              <a:t>She could have £25 as 5 x £5 = £25</a:t>
            </a:r>
            <a:endParaRPr lang="en-GB" sz="2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F55FF9-92C4-A748-800E-6D9CE623CC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0141" y="1188830"/>
            <a:ext cx="3340100" cy="3327400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D59DAA43-93F7-BE4A-B163-631E3AA60946}"/>
              </a:ext>
            </a:extLst>
          </p:cNvPr>
          <p:cNvSpPr/>
          <p:nvPr/>
        </p:nvSpPr>
        <p:spPr>
          <a:xfrm>
            <a:off x="838199" y="2852530"/>
            <a:ext cx="3689213" cy="155759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38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A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66C44107-8ABD-4A4D-97E7-5343F7CE8E87}"/>
              </a:ext>
            </a:extLst>
          </p:cNvPr>
          <p:cNvSpPr/>
          <p:nvPr/>
        </p:nvSpPr>
        <p:spPr>
          <a:xfrm>
            <a:off x="4739169" y="2852530"/>
            <a:ext cx="3689213" cy="155759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38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B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8D75C58-5743-D749-B681-E1C48EC6F68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4655" y="2962163"/>
            <a:ext cx="1233856" cy="64132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D8BCDEE-4EC1-0546-B3E1-88E150F871C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496" y="2976278"/>
            <a:ext cx="1343556" cy="74642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AB6999C-1036-BA42-A3A1-A6B4DAEBF5B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8076" y="2992001"/>
            <a:ext cx="1343556" cy="74642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00ECB96-5CC3-3541-88C8-73DB89B9DE5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495" y="3526233"/>
            <a:ext cx="1343556" cy="74642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4135498-3690-5F4B-B602-2FF87F9EADC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8075" y="3541956"/>
            <a:ext cx="1343556" cy="74642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EB67A71-311E-3142-8339-B9650B10710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3273" y="3634207"/>
            <a:ext cx="1343556" cy="74642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0470A1E-7985-3D48-A68E-55A75A963FD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4655" y="3631327"/>
            <a:ext cx="1233856" cy="64132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AE43ADC-EAED-8A47-AFDF-8D4C9ECD5C1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0168" y="2977886"/>
            <a:ext cx="1233856" cy="64132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49F8618-ABF6-5C41-A5BC-6AD2E36D683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0168" y="3647050"/>
            <a:ext cx="1233856" cy="64132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6B01A1E-1DF5-9146-A6F2-BB7F378F09D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0852" y="3659165"/>
            <a:ext cx="1233856" cy="641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00783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notes and coins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5: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Yasmin has five coins in her piggy bank.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Three of the coins are silver and two are copper.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Using three coins, she can make 24p.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Using three coins, she can also make 40p.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How much money in total does Yasmin have in her piggy bank in total?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your answer.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F55FF9-92C4-A748-800E-6D9CE623CC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0141" y="1188830"/>
            <a:ext cx="3340100" cy="332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19696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notes and coins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Activity 5: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Yasmin has five coins in her piggy bank.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Three of the coins are silver and two are copper.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Using three coins, she can make 24p.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Using three coins, she can also make 40p.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How much money in total does Yasmin have in her piggy bank in total?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  <a:latin typeface="Muli"/>
              </a:rPr>
              <a:t>Yasmin has 44p in her piggy bank in total. She uses a 20p and two 2p coins to make 24p. She uses the same 20p coin and two 10p coins to make 40p. So, she has 44p in total.</a:t>
            </a:r>
            <a:endParaRPr lang="en-GB" sz="2200" dirty="0">
              <a:solidFill>
                <a:srgbClr val="FF386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F55FF9-92C4-A748-800E-6D9CE623CC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0141" y="1188830"/>
            <a:ext cx="3340100" cy="332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496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notes and coins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the words to the correct amount.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496756A6-DA65-5542-A8BA-C29FB7116E8D}"/>
              </a:ext>
            </a:extLst>
          </p:cNvPr>
          <p:cNvSpPr/>
          <p:nvPr/>
        </p:nvSpPr>
        <p:spPr>
          <a:xfrm>
            <a:off x="838201" y="2813856"/>
            <a:ext cx="3607724" cy="68164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ten pence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00FEB085-F48E-F044-9FCA-BC9AF583F1AC}"/>
              </a:ext>
            </a:extLst>
          </p:cNvPr>
          <p:cNvSpPr/>
          <p:nvPr/>
        </p:nvSpPr>
        <p:spPr>
          <a:xfrm>
            <a:off x="838200" y="3855819"/>
            <a:ext cx="3607724" cy="68164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fifty pounds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1BC37457-6539-8C4C-9B49-54B493B56814}"/>
              </a:ext>
            </a:extLst>
          </p:cNvPr>
          <p:cNvSpPr/>
          <p:nvPr/>
        </p:nvSpPr>
        <p:spPr>
          <a:xfrm>
            <a:off x="838201" y="4897782"/>
            <a:ext cx="3607724" cy="68164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thirty pence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8B762DA7-0B96-F941-97DE-053BB3E8D299}"/>
              </a:ext>
            </a:extLst>
          </p:cNvPr>
          <p:cNvSpPr/>
          <p:nvPr/>
        </p:nvSpPr>
        <p:spPr>
          <a:xfrm>
            <a:off x="838200" y="5939745"/>
            <a:ext cx="3607724" cy="68164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forty pounds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E7E65CD-10F9-3248-98F7-FCF6117CC42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9418" y="3855819"/>
            <a:ext cx="1321163" cy="71030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CE7087F-9DF3-8D4C-9092-A8445A0F6DD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0997" y="5124059"/>
            <a:ext cx="368368" cy="36640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598820D-5F24-AB44-B88F-EC9A66461DE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4341" y="5977181"/>
            <a:ext cx="537732" cy="53486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B348D1F-712E-D645-986A-6254C19E24D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5023" y="5977181"/>
            <a:ext cx="537732" cy="53486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631131C-523F-0E4F-9911-AF3D4A1F01A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9674" y="3855819"/>
            <a:ext cx="1321163" cy="71030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2422E67-0057-024D-BDC6-D75E1B1B152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5593" y="5124059"/>
            <a:ext cx="368368" cy="36640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054C5F4-2BEA-A94D-908C-4FE7DDE120C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8051" y="5977181"/>
            <a:ext cx="537732" cy="53486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5F9DFFB0-78E3-B24F-AD1B-70817D116E9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9418" y="2777080"/>
            <a:ext cx="1343556" cy="746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56293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notes and coins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6: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James says, “£10 and 10p are worth the same.”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Do you agree?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your answer. </a:t>
            </a:r>
          </a:p>
        </p:txBody>
      </p:sp>
    </p:spTree>
    <p:extLst>
      <p:ext uri="{BB962C8B-B14F-4D97-AF65-F5344CB8AC3E}">
        <p14:creationId xmlns:p14="http://schemas.microsoft.com/office/powerpoint/2010/main" val="350012202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notes and coins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dirty="0"/>
              <a:t>Activity 6: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James says, “£10 and 10p are worth the same.”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No, I do not agree with James.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  <a:latin typeface="Muli"/>
              </a:rPr>
              <a:t>£10 is worth ten lots of £1. There are ten lots of 10p in £1. </a:t>
            </a:r>
            <a:endParaRPr lang="en-GB" sz="2200" dirty="0">
              <a:solidFill>
                <a:srgbClr val="FF3860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£10 - £0.10 = £9.90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So, the difference between £10 and 10 p is £9 and 90p or £9.90. </a:t>
            </a:r>
          </a:p>
        </p:txBody>
      </p:sp>
    </p:spTree>
    <p:extLst>
      <p:ext uri="{BB962C8B-B14F-4D97-AF65-F5344CB8AC3E}">
        <p14:creationId xmlns:p14="http://schemas.microsoft.com/office/powerpoint/2010/main" val="136536354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notes and coins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Is </a:t>
            </a:r>
            <a:r>
              <a:rPr lang="en-GB" sz="2200" dirty="0" err="1">
                <a:solidFill>
                  <a:srgbClr val="3273DC"/>
                </a:solidFill>
              </a:rPr>
              <a:t>Astrobee’s</a:t>
            </a:r>
            <a:r>
              <a:rPr lang="en-GB" sz="2200" dirty="0">
                <a:solidFill>
                  <a:srgbClr val="3273DC"/>
                </a:solidFill>
              </a:rPr>
              <a:t> statement always, sometimes or never true?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Explain your answer. 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47AF9CA8-2B63-A647-9102-E3DE4825A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859" y="3875882"/>
            <a:ext cx="1689100" cy="12446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65108521-6BAD-A844-9D52-F6BAD7C52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409" y="1690688"/>
            <a:ext cx="4354694" cy="3295052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81702E8E-89C0-5241-8AF1-8E4334AE5D89}"/>
              </a:ext>
            </a:extLst>
          </p:cNvPr>
          <p:cNvSpPr/>
          <p:nvPr/>
        </p:nvSpPr>
        <p:spPr>
          <a:xfrm>
            <a:off x="2612948" y="2370078"/>
            <a:ext cx="316961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000" dirty="0">
                <a:solidFill>
                  <a:srgbClr val="3273DC"/>
                </a:solidFill>
                <a:latin typeface="OpenDyslexicAlta" pitchFamily="2" charset="77"/>
              </a:rPr>
              <a:t>If I have three bank notes in my wallet and no coins, I have an even-numbered amount of money in my wallet. </a:t>
            </a:r>
          </a:p>
        </p:txBody>
      </p:sp>
    </p:spTree>
    <p:extLst>
      <p:ext uri="{BB962C8B-B14F-4D97-AF65-F5344CB8AC3E}">
        <p14:creationId xmlns:p14="http://schemas.microsoft.com/office/powerpoint/2010/main" val="271003083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notes and coins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 err="1">
                <a:solidFill>
                  <a:srgbClr val="FF3860"/>
                </a:solidFill>
              </a:rPr>
              <a:t>Astrobee’s</a:t>
            </a:r>
            <a:r>
              <a:rPr lang="en-GB" sz="2200" dirty="0">
                <a:solidFill>
                  <a:srgbClr val="FF3860"/>
                </a:solidFill>
              </a:rPr>
              <a:t> statement is only sometimes true. For example, if Astrobee had three £20 notes in a wallet, then that would make £60 (an even amount). However, if Astrobee had a £20 note, a £10 note and a £5 note in a wallet, then there would be an odd-numbered amount of money in the wallet (£35). 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47AF9CA8-2B63-A647-9102-E3DE4825A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859" y="3875882"/>
            <a:ext cx="1689100" cy="12446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65108521-6BAD-A844-9D52-F6BAD7C52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409" y="1690688"/>
            <a:ext cx="4354694" cy="3295052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81702E8E-89C0-5241-8AF1-8E4334AE5D89}"/>
              </a:ext>
            </a:extLst>
          </p:cNvPr>
          <p:cNvSpPr/>
          <p:nvPr/>
        </p:nvSpPr>
        <p:spPr>
          <a:xfrm>
            <a:off x="2612948" y="2370078"/>
            <a:ext cx="316961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000" dirty="0">
                <a:solidFill>
                  <a:srgbClr val="3273DC"/>
                </a:solidFill>
                <a:latin typeface="OpenDyslexicAlta" pitchFamily="2" charset="77"/>
              </a:rPr>
              <a:t>If I have three bank notes in my wallet and no coins, I have an even-numbered amount of money in my wallet. </a:t>
            </a:r>
          </a:p>
        </p:txBody>
      </p:sp>
    </p:spTree>
    <p:extLst>
      <p:ext uri="{BB962C8B-B14F-4D97-AF65-F5344CB8AC3E}">
        <p14:creationId xmlns:p14="http://schemas.microsoft.com/office/powerpoint/2010/main" val="369403127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notes and coins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30948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use my knowledge of the value of notes and coins to identify and represent amounts of money in different ways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when using my knowledge of the value of notes and coins to identify and represent amounts of money in different ways</a:t>
            </a:r>
          </a:p>
        </p:txBody>
      </p:sp>
    </p:spTree>
    <p:extLst>
      <p:ext uri="{BB962C8B-B14F-4D97-AF65-F5344CB8AC3E}">
        <p14:creationId xmlns:p14="http://schemas.microsoft.com/office/powerpoint/2010/main" val="2016214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notes and coins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the words to the correct amount.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496756A6-DA65-5542-A8BA-C29FB7116E8D}"/>
              </a:ext>
            </a:extLst>
          </p:cNvPr>
          <p:cNvSpPr/>
          <p:nvPr/>
        </p:nvSpPr>
        <p:spPr>
          <a:xfrm>
            <a:off x="838201" y="2813856"/>
            <a:ext cx="3607724" cy="68164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ten pence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00FEB085-F48E-F044-9FCA-BC9AF583F1AC}"/>
              </a:ext>
            </a:extLst>
          </p:cNvPr>
          <p:cNvSpPr/>
          <p:nvPr/>
        </p:nvSpPr>
        <p:spPr>
          <a:xfrm>
            <a:off x="838200" y="3855819"/>
            <a:ext cx="3607724" cy="68164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fifty pounds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1BC37457-6539-8C4C-9B49-54B493B56814}"/>
              </a:ext>
            </a:extLst>
          </p:cNvPr>
          <p:cNvSpPr/>
          <p:nvPr/>
        </p:nvSpPr>
        <p:spPr>
          <a:xfrm>
            <a:off x="838201" y="4897782"/>
            <a:ext cx="3607724" cy="68164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thirty pence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8B762DA7-0B96-F941-97DE-053BB3E8D299}"/>
              </a:ext>
            </a:extLst>
          </p:cNvPr>
          <p:cNvSpPr/>
          <p:nvPr/>
        </p:nvSpPr>
        <p:spPr>
          <a:xfrm>
            <a:off x="838200" y="5939745"/>
            <a:ext cx="3607724" cy="68164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forty pounds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E7E65CD-10F9-3248-98F7-FCF6117CC42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9418" y="3855819"/>
            <a:ext cx="1321163" cy="71030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CE7087F-9DF3-8D4C-9092-A8445A0F6DD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0997" y="5124059"/>
            <a:ext cx="368368" cy="36640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598820D-5F24-AB44-B88F-EC9A66461DE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4341" y="5977181"/>
            <a:ext cx="537732" cy="53486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B348D1F-712E-D645-986A-6254C19E24D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5023" y="5977181"/>
            <a:ext cx="537732" cy="534864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9AA9818-8EC0-744B-B4C1-C5B57E651F2F}"/>
              </a:ext>
            </a:extLst>
          </p:cNvPr>
          <p:cNvCxnSpPr>
            <a:cxnSpLocks/>
            <a:stCxn id="7" idx="3"/>
          </p:cNvCxnSpPr>
          <p:nvPr/>
        </p:nvCxnSpPr>
        <p:spPr>
          <a:xfrm flipV="1">
            <a:off x="4445924" y="3154678"/>
            <a:ext cx="2470265" cy="1041963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0631131C-523F-0E4F-9911-AF3D4A1F01A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9674" y="3855819"/>
            <a:ext cx="1321163" cy="71030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2422E67-0057-024D-BDC6-D75E1B1B152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5593" y="5124059"/>
            <a:ext cx="368368" cy="36640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054C5F4-2BEA-A94D-908C-4FE7DDE120C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8051" y="5977181"/>
            <a:ext cx="537732" cy="53486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5F9DFFB0-78E3-B24F-AD1B-70817D116E9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9418" y="2777080"/>
            <a:ext cx="1343556" cy="746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3750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notes and coins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the words to the correct amount.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496756A6-DA65-5542-A8BA-C29FB7116E8D}"/>
              </a:ext>
            </a:extLst>
          </p:cNvPr>
          <p:cNvSpPr/>
          <p:nvPr/>
        </p:nvSpPr>
        <p:spPr>
          <a:xfrm>
            <a:off x="838201" y="2813856"/>
            <a:ext cx="3607724" cy="68164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ten pence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00FEB085-F48E-F044-9FCA-BC9AF583F1AC}"/>
              </a:ext>
            </a:extLst>
          </p:cNvPr>
          <p:cNvSpPr/>
          <p:nvPr/>
        </p:nvSpPr>
        <p:spPr>
          <a:xfrm>
            <a:off x="838200" y="3855819"/>
            <a:ext cx="3607724" cy="68164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fifty pounds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1BC37457-6539-8C4C-9B49-54B493B56814}"/>
              </a:ext>
            </a:extLst>
          </p:cNvPr>
          <p:cNvSpPr/>
          <p:nvPr/>
        </p:nvSpPr>
        <p:spPr>
          <a:xfrm>
            <a:off x="838201" y="4897782"/>
            <a:ext cx="3607724" cy="68164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thirty pence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8B762DA7-0B96-F941-97DE-053BB3E8D299}"/>
              </a:ext>
            </a:extLst>
          </p:cNvPr>
          <p:cNvSpPr/>
          <p:nvPr/>
        </p:nvSpPr>
        <p:spPr>
          <a:xfrm>
            <a:off x="838200" y="5939745"/>
            <a:ext cx="3607724" cy="68164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forty pounds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E7E65CD-10F9-3248-98F7-FCF6117CC42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9418" y="3855819"/>
            <a:ext cx="1321163" cy="71030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CE7087F-9DF3-8D4C-9092-A8445A0F6DD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0997" y="5124059"/>
            <a:ext cx="368368" cy="36640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598820D-5F24-AB44-B88F-EC9A66461DE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4341" y="5977181"/>
            <a:ext cx="537732" cy="53486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B348D1F-712E-D645-986A-6254C19E24D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5023" y="5977181"/>
            <a:ext cx="537732" cy="534864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E25760A-0576-C943-8AEA-CF23799F7EA5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4445925" y="3154678"/>
            <a:ext cx="2640367" cy="2152583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9AA9818-8EC0-744B-B4C1-C5B57E651F2F}"/>
              </a:ext>
            </a:extLst>
          </p:cNvPr>
          <p:cNvCxnSpPr>
            <a:cxnSpLocks/>
            <a:stCxn id="7" idx="3"/>
          </p:cNvCxnSpPr>
          <p:nvPr/>
        </p:nvCxnSpPr>
        <p:spPr>
          <a:xfrm flipV="1">
            <a:off x="4445924" y="3154678"/>
            <a:ext cx="2470265" cy="1041963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0631131C-523F-0E4F-9911-AF3D4A1F01A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9674" y="3855819"/>
            <a:ext cx="1321163" cy="71030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2422E67-0057-024D-BDC6-D75E1B1B152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5593" y="5124059"/>
            <a:ext cx="368368" cy="36640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054C5F4-2BEA-A94D-908C-4FE7DDE120C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8051" y="5977181"/>
            <a:ext cx="537732" cy="53486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5F9DFFB0-78E3-B24F-AD1B-70817D116E9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9418" y="2777080"/>
            <a:ext cx="1343556" cy="746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6126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notes and coins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the words to the correct amount.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496756A6-DA65-5542-A8BA-C29FB7116E8D}"/>
              </a:ext>
            </a:extLst>
          </p:cNvPr>
          <p:cNvSpPr/>
          <p:nvPr/>
        </p:nvSpPr>
        <p:spPr>
          <a:xfrm>
            <a:off x="838201" y="2813856"/>
            <a:ext cx="3607724" cy="68164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ten pence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00FEB085-F48E-F044-9FCA-BC9AF583F1AC}"/>
              </a:ext>
            </a:extLst>
          </p:cNvPr>
          <p:cNvSpPr/>
          <p:nvPr/>
        </p:nvSpPr>
        <p:spPr>
          <a:xfrm>
            <a:off x="838200" y="3855819"/>
            <a:ext cx="3607724" cy="68164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fifty pounds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1BC37457-6539-8C4C-9B49-54B493B56814}"/>
              </a:ext>
            </a:extLst>
          </p:cNvPr>
          <p:cNvSpPr/>
          <p:nvPr/>
        </p:nvSpPr>
        <p:spPr>
          <a:xfrm>
            <a:off x="838201" y="4897782"/>
            <a:ext cx="3607724" cy="68164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thirty pence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8B762DA7-0B96-F941-97DE-053BB3E8D299}"/>
              </a:ext>
            </a:extLst>
          </p:cNvPr>
          <p:cNvSpPr/>
          <p:nvPr/>
        </p:nvSpPr>
        <p:spPr>
          <a:xfrm>
            <a:off x="838200" y="5939745"/>
            <a:ext cx="3607724" cy="68164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forty pounds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E7E65CD-10F9-3248-98F7-FCF6117CC42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9418" y="3855819"/>
            <a:ext cx="1321163" cy="71030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CE7087F-9DF3-8D4C-9092-A8445A0F6DD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0997" y="5124059"/>
            <a:ext cx="368368" cy="36640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598820D-5F24-AB44-B88F-EC9A66461DE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4341" y="5977181"/>
            <a:ext cx="537732" cy="53486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B348D1F-712E-D645-986A-6254C19E24D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5023" y="5977181"/>
            <a:ext cx="537732" cy="534864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E25760A-0576-C943-8AEA-CF23799F7EA5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4445925" y="3154678"/>
            <a:ext cx="2640367" cy="2152583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9AA9818-8EC0-744B-B4C1-C5B57E651F2F}"/>
              </a:ext>
            </a:extLst>
          </p:cNvPr>
          <p:cNvCxnSpPr>
            <a:cxnSpLocks/>
            <a:stCxn id="7" idx="3"/>
          </p:cNvCxnSpPr>
          <p:nvPr/>
        </p:nvCxnSpPr>
        <p:spPr>
          <a:xfrm flipV="1">
            <a:off x="4445924" y="3154678"/>
            <a:ext cx="2470265" cy="1041963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63C8446-9500-A54D-9FEE-4C990883662B}"/>
              </a:ext>
            </a:extLst>
          </p:cNvPr>
          <p:cNvCxnSpPr>
            <a:cxnSpLocks/>
            <a:stCxn id="9" idx="3"/>
          </p:cNvCxnSpPr>
          <p:nvPr/>
        </p:nvCxnSpPr>
        <p:spPr>
          <a:xfrm>
            <a:off x="4445925" y="5238604"/>
            <a:ext cx="2683493" cy="1041963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0631131C-523F-0E4F-9911-AF3D4A1F01A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9674" y="3855819"/>
            <a:ext cx="1321163" cy="71030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2422E67-0057-024D-BDC6-D75E1B1B152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5593" y="5124059"/>
            <a:ext cx="368368" cy="36640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054C5F4-2BEA-A94D-908C-4FE7DDE120C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8051" y="5977181"/>
            <a:ext cx="537732" cy="53486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5F9DFFB0-78E3-B24F-AD1B-70817D116E9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9418" y="2777080"/>
            <a:ext cx="1343556" cy="746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809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notes and coins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the words to the correct amount.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496756A6-DA65-5542-A8BA-C29FB7116E8D}"/>
              </a:ext>
            </a:extLst>
          </p:cNvPr>
          <p:cNvSpPr/>
          <p:nvPr/>
        </p:nvSpPr>
        <p:spPr>
          <a:xfrm>
            <a:off x="838201" y="2813856"/>
            <a:ext cx="3607724" cy="68164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ten pence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00FEB085-F48E-F044-9FCA-BC9AF583F1AC}"/>
              </a:ext>
            </a:extLst>
          </p:cNvPr>
          <p:cNvSpPr/>
          <p:nvPr/>
        </p:nvSpPr>
        <p:spPr>
          <a:xfrm>
            <a:off x="838200" y="3855819"/>
            <a:ext cx="3607724" cy="68164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fifty pounds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1BC37457-6539-8C4C-9B49-54B493B56814}"/>
              </a:ext>
            </a:extLst>
          </p:cNvPr>
          <p:cNvSpPr/>
          <p:nvPr/>
        </p:nvSpPr>
        <p:spPr>
          <a:xfrm>
            <a:off x="838201" y="4897782"/>
            <a:ext cx="3607724" cy="68164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thirty pence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8B762DA7-0B96-F941-97DE-053BB3E8D299}"/>
              </a:ext>
            </a:extLst>
          </p:cNvPr>
          <p:cNvSpPr/>
          <p:nvPr/>
        </p:nvSpPr>
        <p:spPr>
          <a:xfrm>
            <a:off x="838200" y="5939745"/>
            <a:ext cx="3607724" cy="68164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forty pounds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E7E65CD-10F9-3248-98F7-FCF6117CC42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9418" y="3855819"/>
            <a:ext cx="1321163" cy="71030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CE7087F-9DF3-8D4C-9092-A8445A0F6DD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0997" y="5124059"/>
            <a:ext cx="368368" cy="36640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598820D-5F24-AB44-B88F-EC9A66461DE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4341" y="5977181"/>
            <a:ext cx="537732" cy="53486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B348D1F-712E-D645-986A-6254C19E24D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5023" y="5977181"/>
            <a:ext cx="537732" cy="534864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E25760A-0576-C943-8AEA-CF23799F7EA5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4445925" y="3154678"/>
            <a:ext cx="2640367" cy="2152583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9AA9818-8EC0-744B-B4C1-C5B57E651F2F}"/>
              </a:ext>
            </a:extLst>
          </p:cNvPr>
          <p:cNvCxnSpPr>
            <a:cxnSpLocks/>
            <a:stCxn id="7" idx="3"/>
          </p:cNvCxnSpPr>
          <p:nvPr/>
        </p:nvCxnSpPr>
        <p:spPr>
          <a:xfrm flipV="1">
            <a:off x="4445924" y="3154678"/>
            <a:ext cx="2470265" cy="1041963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63C8446-9500-A54D-9FEE-4C990883662B}"/>
              </a:ext>
            </a:extLst>
          </p:cNvPr>
          <p:cNvCxnSpPr>
            <a:cxnSpLocks/>
            <a:stCxn id="9" idx="3"/>
          </p:cNvCxnSpPr>
          <p:nvPr/>
        </p:nvCxnSpPr>
        <p:spPr>
          <a:xfrm>
            <a:off x="4445925" y="5238604"/>
            <a:ext cx="2683493" cy="1041963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877DD05-39F8-0C48-BB28-F6BCE10D9A8C}"/>
              </a:ext>
            </a:extLst>
          </p:cNvPr>
          <p:cNvCxnSpPr>
            <a:cxnSpLocks/>
            <a:stCxn id="10" idx="3"/>
          </p:cNvCxnSpPr>
          <p:nvPr/>
        </p:nvCxnSpPr>
        <p:spPr>
          <a:xfrm flipV="1">
            <a:off x="4445924" y="4196641"/>
            <a:ext cx="2470265" cy="2083926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0631131C-523F-0E4F-9911-AF3D4A1F01A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9674" y="3855819"/>
            <a:ext cx="1321163" cy="71030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2422E67-0057-024D-BDC6-D75E1B1B152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5593" y="5124059"/>
            <a:ext cx="368368" cy="36640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054C5F4-2BEA-A94D-908C-4FE7DDE120C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8051" y="5977181"/>
            <a:ext cx="537732" cy="53486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5F9DFFB0-78E3-B24F-AD1B-70817D116E9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9418" y="2777080"/>
            <a:ext cx="1343556" cy="746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3754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ths Shed" id="{5DF74AD8-8BDD-4844-8C46-FFB9DBA0E41D}" vid="{0802D904-F1CF-8847-94FE-D7F26B26A31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0FFBD23-49EF-F148-9BF8-7DB3477A79E2}">
  <we:reference id="wa104380121" version="2.0.0.0" store="en-GB" storeType="OMEX"/>
  <we:alternateReferences>
    <we:reference id="wa104380121" version="2.0.0.0" store="wa104380121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713a64c-b708-418b-a5af-1b0d489f796a" xsi:nil="true"/>
    <lcf76f155ced4ddcb4097134ff3c332f xmlns="3a5a072a-9f71-4cd3-a2f9-fdda91595b8c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0EF006F6F95A8499B790B6C75677679" ma:contentTypeVersion="12" ma:contentTypeDescription="Create a new document." ma:contentTypeScope="" ma:versionID="0f748e75b647f77cc8ffcf4ab0f4109e">
  <xsd:schema xmlns:xsd="http://www.w3.org/2001/XMLSchema" xmlns:xs="http://www.w3.org/2001/XMLSchema" xmlns:p="http://schemas.microsoft.com/office/2006/metadata/properties" xmlns:ns2="3a5a072a-9f71-4cd3-a2f9-fdda91595b8c" xmlns:ns3="2713a64c-b708-418b-a5af-1b0d489f796a" targetNamespace="http://schemas.microsoft.com/office/2006/metadata/properties" ma:root="true" ma:fieldsID="4e934e192287f03b4cdec18b1ffb1109" ns2:_="" ns3:_="">
    <xsd:import namespace="3a5a072a-9f71-4cd3-a2f9-fdda91595b8c"/>
    <xsd:import namespace="2713a64c-b708-418b-a5af-1b0d489f796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DateTake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5a072a-9f71-4cd3-a2f9-fdda91595b8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1e2b0ea4-6242-4b3b-a5a4-a442a88e1f9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13a64c-b708-418b-a5af-1b0d489f796a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8ecd78d3-fe46-4f36-8ea3-4b1377205a5e}" ma:internalName="TaxCatchAll" ma:showField="CatchAllData" ma:web="2713a64c-b708-418b-a5af-1b0d489f796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0CF6942-CC5A-44C7-9646-B2FF25AB57BB}">
  <ds:schemaRefs>
    <ds:schemaRef ds:uri="http://schemas.microsoft.com/office/2006/metadata/properties"/>
    <ds:schemaRef ds:uri="http://schemas.microsoft.com/office/infopath/2007/PartnerControls"/>
    <ds:schemaRef ds:uri="2713a64c-b708-418b-a5af-1b0d489f796a"/>
    <ds:schemaRef ds:uri="3a5a072a-9f71-4cd3-a2f9-fdda91595b8c"/>
  </ds:schemaRefs>
</ds:datastoreItem>
</file>

<file path=customXml/itemProps2.xml><?xml version="1.0" encoding="utf-8"?>
<ds:datastoreItem xmlns:ds="http://schemas.openxmlformats.org/officeDocument/2006/customXml" ds:itemID="{EBF51041-1A4F-49E4-88D3-0D22CFA1154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a5a072a-9f71-4cd3-a2f9-fdda91595b8c"/>
    <ds:schemaRef ds:uri="2713a64c-b708-418b-a5af-1b0d489f796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45B5AD3-8424-4220-8343-17C729EF13F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13120</TotalTime>
  <Words>2105</Words>
  <Application>Microsoft Macintosh PowerPoint</Application>
  <PresentationFormat>Widescreen</PresentationFormat>
  <Paragraphs>456</Paragraphs>
  <Slides>54</Slides>
  <Notes>51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3" baseType="lpstr">
      <vt:lpstr>Arial</vt:lpstr>
      <vt:lpstr>Lato Light</vt:lpstr>
      <vt:lpstr>Muli</vt:lpstr>
      <vt:lpstr>OpenDyslexic</vt:lpstr>
      <vt:lpstr>OpenDyslexicAlta</vt:lpstr>
      <vt:lpstr>Calibri</vt:lpstr>
      <vt:lpstr>Wingdings</vt:lpstr>
      <vt:lpstr>Lato</vt:lpstr>
      <vt:lpstr>Office Theme</vt:lpstr>
      <vt:lpstr>PowerPoint Presentation</vt:lpstr>
      <vt:lpstr>To be able to identify notes and coins</vt:lpstr>
      <vt:lpstr>To be able to identify notes and coins</vt:lpstr>
      <vt:lpstr>To be able to identify notes and coins</vt:lpstr>
      <vt:lpstr>To be able to identify notes and coins</vt:lpstr>
      <vt:lpstr>To be able to identify notes and coins</vt:lpstr>
      <vt:lpstr>To be able to identify notes and coins</vt:lpstr>
      <vt:lpstr>To be able to identify notes and coins</vt:lpstr>
      <vt:lpstr>To be able to identify notes and coins</vt:lpstr>
      <vt:lpstr>To be able to identify notes and coins</vt:lpstr>
      <vt:lpstr>To be able to identify notes and coins</vt:lpstr>
      <vt:lpstr>To be able to identify notes and coins</vt:lpstr>
      <vt:lpstr>To be able to identify notes and coins</vt:lpstr>
      <vt:lpstr>To be able to identify notes and coins</vt:lpstr>
      <vt:lpstr>To be able to identify notes and coins</vt:lpstr>
      <vt:lpstr>To be able to identify notes and coins</vt:lpstr>
      <vt:lpstr>To be able to identify notes and coins</vt:lpstr>
      <vt:lpstr>To be able to identify notes and coins</vt:lpstr>
      <vt:lpstr>To be able to identify notes and coins</vt:lpstr>
      <vt:lpstr>To be able to identify notes and coins</vt:lpstr>
      <vt:lpstr>To be able to identify notes and coins</vt:lpstr>
      <vt:lpstr>To be able to identify notes and coins</vt:lpstr>
      <vt:lpstr>To be able to identify notes and coins</vt:lpstr>
      <vt:lpstr>To be able to identify notes and coins</vt:lpstr>
      <vt:lpstr>To be able to identify notes and coins</vt:lpstr>
      <vt:lpstr>To be able to identify notes and coins</vt:lpstr>
      <vt:lpstr>To be able to identify notes and coins</vt:lpstr>
      <vt:lpstr>To be able to identify notes and coins</vt:lpstr>
      <vt:lpstr>To be able to identify notes and coins</vt:lpstr>
      <vt:lpstr>To be able to identify notes and coins</vt:lpstr>
      <vt:lpstr>To be able to identify notes and coins</vt:lpstr>
      <vt:lpstr>To be able to identify notes and coins</vt:lpstr>
      <vt:lpstr>To be able to identify notes and coins</vt:lpstr>
      <vt:lpstr>To be able to identify notes and coins</vt:lpstr>
      <vt:lpstr>To be able to identify notes and coins</vt:lpstr>
      <vt:lpstr>To be able to identify notes and coins</vt:lpstr>
      <vt:lpstr>To be able to identify notes and coins</vt:lpstr>
      <vt:lpstr>To be able to identify notes and coins</vt:lpstr>
      <vt:lpstr>To be able to identify notes and coins</vt:lpstr>
      <vt:lpstr>To be able to identify notes and coins</vt:lpstr>
      <vt:lpstr>To be able to identify notes and coins</vt:lpstr>
      <vt:lpstr>To be able to identify notes and coins</vt:lpstr>
      <vt:lpstr>To be able to identify notes and coins</vt:lpstr>
      <vt:lpstr>To be able to identify notes and coins</vt:lpstr>
      <vt:lpstr>To be able to identify notes and coins</vt:lpstr>
      <vt:lpstr>To be able to identify notes and coins</vt:lpstr>
      <vt:lpstr>To be able to identify notes and coins</vt:lpstr>
      <vt:lpstr>To be able to identify notes and coins</vt:lpstr>
      <vt:lpstr>To be able to identify notes and coins</vt:lpstr>
      <vt:lpstr>To be able to identify notes and coins</vt:lpstr>
      <vt:lpstr>To be able to identify notes and coins</vt:lpstr>
      <vt:lpstr>To be able to identify notes and coins</vt:lpstr>
      <vt:lpstr>To be able to identify notes and coins</vt:lpstr>
      <vt:lpstr>To be able to identify notes and coins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Spelling Shed 🐝</dc:title>
  <dc:creator>Rob Smith</dc:creator>
  <cp:lastModifiedBy>Alexander Athienitis</cp:lastModifiedBy>
  <cp:revision>636</cp:revision>
  <cp:lastPrinted>2023-04-21T11:38:35Z</cp:lastPrinted>
  <dcterms:created xsi:type="dcterms:W3CDTF">2018-08-06T08:16:18Z</dcterms:created>
  <dcterms:modified xsi:type="dcterms:W3CDTF">2023-04-21T11:38:38Z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0x01010030EF006F6F95A8499B790B6C75677679</vt:lpwstr>
  </property>
  <property fmtid="{D5CDD505-2E9C-101B-9397-08002B2CF9AE}" pid="3" name="MediaServiceImageTags">
    <vt:lpwstr/>
  </property>
</Properties>
</file>