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320" r:id="rId5"/>
    <p:sldId id="321" r:id="rId6"/>
    <p:sldId id="574" r:id="rId7"/>
    <p:sldId id="681" r:id="rId8"/>
    <p:sldId id="682" r:id="rId9"/>
    <p:sldId id="683" r:id="rId10"/>
    <p:sldId id="684" r:id="rId11"/>
    <p:sldId id="685" r:id="rId12"/>
    <p:sldId id="686" r:id="rId13"/>
    <p:sldId id="687" r:id="rId14"/>
    <p:sldId id="688" r:id="rId15"/>
    <p:sldId id="689" r:id="rId16"/>
    <p:sldId id="690" r:id="rId17"/>
    <p:sldId id="692" r:id="rId18"/>
    <p:sldId id="693" r:id="rId19"/>
    <p:sldId id="694" r:id="rId20"/>
    <p:sldId id="691" r:id="rId21"/>
    <p:sldId id="695" r:id="rId22"/>
    <p:sldId id="696" r:id="rId23"/>
    <p:sldId id="697" r:id="rId24"/>
    <p:sldId id="698" r:id="rId25"/>
    <p:sldId id="699" r:id="rId26"/>
    <p:sldId id="700" r:id="rId27"/>
    <p:sldId id="701" r:id="rId28"/>
    <p:sldId id="702" r:id="rId29"/>
    <p:sldId id="703" r:id="rId30"/>
    <p:sldId id="680" r:id="rId31"/>
    <p:sldId id="704" r:id="rId32"/>
    <p:sldId id="397" r:id="rId33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Lato" panose="020F0502020204030203" pitchFamily="34" charset="0"/>
      <p:regular r:id="rId40"/>
      <p:bold r:id="rId41"/>
      <p:italic r:id="rId42"/>
      <p:boldItalic r:id="rId43"/>
    </p:embeddedFont>
    <p:embeddedFont>
      <p:font typeface="Muli" panose="02000503000000000000" pitchFamily="2" charset="77"/>
      <p:regular r:id="rId44"/>
      <p:bold r:id="rId45"/>
      <p:italic r:id="rId46"/>
      <p:boldItalic r:id="rId47"/>
    </p:embeddedFont>
    <p:embeddedFont>
      <p:font typeface="OpenDyslexicAlta" pitchFamily="2" charset="77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F"/>
    <a:srgbClr val="FF3860"/>
    <a:srgbClr val="3172DC"/>
    <a:srgbClr val="23D160"/>
    <a:srgbClr val="F338C6"/>
    <a:srgbClr val="7957D5"/>
    <a:srgbClr val="EAE8EF"/>
    <a:srgbClr val="FFDD57"/>
    <a:srgbClr val="209CEE"/>
    <a:srgbClr val="E8E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F4BA34-22CE-6566-7989-D72C296C0B95}" v="321" dt="2023-03-07T10:50:13.031"/>
    <p1510:client id="{9209464E-16B5-4AD0-4B00-BD76BAF41EE9}" v="55" dt="2023-03-07T11:09:40.461"/>
    <p1510:client id="{A088D6BA-973A-453B-F5A7-A51CB4F762C7}" v="439" dt="2023-03-05T07:02:20.947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788" autoAdjust="0"/>
    <p:restoredTop sz="65510" autoAdjust="0"/>
  </p:normalViewPr>
  <p:slideViewPr>
    <p:cSldViewPr snapToGrid="0" snapToObjects="1">
      <p:cViewPr varScale="1">
        <p:scale>
          <a:sx n="96" d="100"/>
          <a:sy n="96" d="100"/>
        </p:scale>
        <p:origin x="200" y="6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font" Target="fonts/font1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font" Target="fonts/font6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1983@icloud.com" userId="S::urn:spo:guest#gill1983@icloud.com::" providerId="AD" clId="Web-{8FF4BA34-22CE-6566-7989-D72C296C0B95}"/>
    <pc:docChg chg="modSld">
      <pc:chgData name="gill1983@icloud.com" userId="S::urn:spo:guest#gill1983@icloud.com::" providerId="AD" clId="Web-{8FF4BA34-22CE-6566-7989-D72C296C0B95}" dt="2023-03-07T10:50:13.031" v="252" actId="1076"/>
      <pc:docMkLst>
        <pc:docMk/>
      </pc:docMkLst>
      <pc:sldChg chg="addSp modSp">
        <pc:chgData name="gill1983@icloud.com" userId="S::urn:spo:guest#gill1983@icloud.com::" providerId="AD" clId="Web-{8FF4BA34-22CE-6566-7989-D72C296C0B95}" dt="2023-03-07T10:43:08.020" v="145" actId="1076"/>
        <pc:sldMkLst>
          <pc:docMk/>
          <pc:sldMk cId="609604916" sldId="690"/>
        </pc:sldMkLst>
        <pc:spChg chg="mod">
          <ac:chgData name="gill1983@icloud.com" userId="S::urn:spo:guest#gill1983@icloud.com::" providerId="AD" clId="Web-{8FF4BA34-22CE-6566-7989-D72C296C0B95}" dt="2023-03-07T10:43:08.020" v="145" actId="1076"/>
          <ac:spMkLst>
            <pc:docMk/>
            <pc:sldMk cId="609604916" sldId="690"/>
            <ac:spMk id="3" creationId="{AF491D1F-0097-3F4A-B04E-14B5096ADCAB}"/>
          </ac:spMkLst>
        </pc:spChg>
        <pc:spChg chg="add mod">
          <ac:chgData name="gill1983@icloud.com" userId="S::urn:spo:guest#gill1983@icloud.com::" providerId="AD" clId="Web-{8FF4BA34-22CE-6566-7989-D72C296C0B95}" dt="2023-03-07T10:38:27.534" v="3"/>
          <ac:spMkLst>
            <pc:docMk/>
            <pc:sldMk cId="609604916" sldId="690"/>
            <ac:spMk id="4" creationId="{E5E36673-B81B-7008-057E-009D02CA47F7}"/>
          </ac:spMkLst>
        </pc:spChg>
        <pc:spChg chg="add mod">
          <ac:chgData name="gill1983@icloud.com" userId="S::urn:spo:guest#gill1983@icloud.com::" providerId="AD" clId="Web-{8FF4BA34-22CE-6566-7989-D72C296C0B95}" dt="2023-03-07T10:40:29.308" v="88" actId="20577"/>
          <ac:spMkLst>
            <pc:docMk/>
            <pc:sldMk cId="609604916" sldId="690"/>
            <ac:spMk id="5" creationId="{31298986-3A50-0EA5-B559-3955456A7742}"/>
          </ac:spMkLst>
        </pc:spChg>
        <pc:spChg chg="add mod">
          <ac:chgData name="gill1983@icloud.com" userId="S::urn:spo:guest#gill1983@icloud.com::" providerId="AD" clId="Web-{8FF4BA34-22CE-6566-7989-D72C296C0B95}" dt="2023-03-07T10:41:33.045" v="121" actId="20577"/>
          <ac:spMkLst>
            <pc:docMk/>
            <pc:sldMk cId="609604916" sldId="690"/>
            <ac:spMk id="6" creationId="{32BDF59D-67A5-B48F-8AB3-895FCA318FA2}"/>
          </ac:spMkLst>
        </pc:spChg>
        <pc:spChg chg="add mod">
          <ac:chgData name="gill1983@icloud.com" userId="S::urn:spo:guest#gill1983@icloud.com::" providerId="AD" clId="Web-{8FF4BA34-22CE-6566-7989-D72C296C0B95}" dt="2023-03-07T10:42:00.313" v="133" actId="20577"/>
          <ac:spMkLst>
            <pc:docMk/>
            <pc:sldMk cId="609604916" sldId="690"/>
            <ac:spMk id="7" creationId="{EB10E5CE-1A4B-904A-A151-7D3C2C9A8172}"/>
          </ac:spMkLst>
        </pc:spChg>
        <pc:spChg chg="add mod">
          <ac:chgData name="gill1983@icloud.com" userId="S::urn:spo:guest#gill1983@icloud.com::" providerId="AD" clId="Web-{8FF4BA34-22CE-6566-7989-D72C296C0B95}" dt="2023-03-07T10:42:03.672" v="134" actId="20577"/>
          <ac:spMkLst>
            <pc:docMk/>
            <pc:sldMk cId="609604916" sldId="690"/>
            <ac:spMk id="8" creationId="{D0A8E9A0-AA83-6E10-8D2D-9C9E5C800D6C}"/>
          </ac:spMkLst>
        </pc:spChg>
        <pc:spChg chg="add mod">
          <ac:chgData name="gill1983@icloud.com" userId="S::urn:spo:guest#gill1983@icloud.com::" providerId="AD" clId="Web-{8FF4BA34-22CE-6566-7989-D72C296C0B95}" dt="2023-03-07T10:42:09.767" v="136" actId="20577"/>
          <ac:spMkLst>
            <pc:docMk/>
            <pc:sldMk cId="609604916" sldId="690"/>
            <ac:spMk id="9" creationId="{E9E24D58-D2C4-D2E3-B908-36517C05AB51}"/>
          </ac:spMkLst>
        </pc:spChg>
        <pc:spChg chg="add mod">
          <ac:chgData name="gill1983@icloud.com" userId="S::urn:spo:guest#gill1983@icloud.com::" providerId="AD" clId="Web-{8FF4BA34-22CE-6566-7989-D72C296C0B95}" dt="2023-03-07T10:42:14.767" v="138" actId="20577"/>
          <ac:spMkLst>
            <pc:docMk/>
            <pc:sldMk cId="609604916" sldId="690"/>
            <ac:spMk id="10" creationId="{44B6480D-48B6-012A-2C96-A37412340F5E}"/>
          </ac:spMkLst>
        </pc:spChg>
        <pc:spChg chg="add mod">
          <ac:chgData name="gill1983@icloud.com" userId="S::urn:spo:guest#gill1983@icloud.com::" providerId="AD" clId="Web-{8FF4BA34-22CE-6566-7989-D72C296C0B95}" dt="2023-03-07T10:42:25.221" v="141" actId="1076"/>
          <ac:spMkLst>
            <pc:docMk/>
            <pc:sldMk cId="609604916" sldId="690"/>
            <ac:spMk id="11" creationId="{0FBE72F2-AEEF-1004-1210-57491EF2B682}"/>
          </ac:spMkLst>
        </pc:spChg>
      </pc:sldChg>
      <pc:sldChg chg="addSp modSp">
        <pc:chgData name="gill1983@icloud.com" userId="S::urn:spo:guest#gill1983@icloud.com::" providerId="AD" clId="Web-{8FF4BA34-22CE-6566-7989-D72C296C0B95}" dt="2023-03-07T10:48:29.884" v="241" actId="1076"/>
        <pc:sldMkLst>
          <pc:docMk/>
          <pc:sldMk cId="63672010" sldId="691"/>
        </pc:sldMkLst>
        <pc:spChg chg="add mod">
          <ac:chgData name="gill1983@icloud.com" userId="S::urn:spo:guest#gill1983@icloud.com::" providerId="AD" clId="Web-{8FF4BA34-22CE-6566-7989-D72C296C0B95}" dt="2023-03-07T10:45:18.872" v="177" actId="1076"/>
          <ac:spMkLst>
            <pc:docMk/>
            <pc:sldMk cId="63672010" sldId="691"/>
            <ac:spMk id="5" creationId="{6D4A9DD8-1AC3-58F3-A1B5-6D2DF2F48DAB}"/>
          </ac:spMkLst>
        </pc:spChg>
        <pc:spChg chg="add mod">
          <ac:chgData name="gill1983@icloud.com" userId="S::urn:spo:guest#gill1983@icloud.com::" providerId="AD" clId="Web-{8FF4BA34-22CE-6566-7989-D72C296C0B95}" dt="2023-03-07T10:47:50.100" v="233" actId="1076"/>
          <ac:spMkLst>
            <pc:docMk/>
            <pc:sldMk cId="63672010" sldId="691"/>
            <ac:spMk id="7" creationId="{B517DA4D-3296-EBE5-59D0-247636735A8B}"/>
          </ac:spMkLst>
        </pc:spChg>
        <pc:spChg chg="add mod">
          <ac:chgData name="gill1983@icloud.com" userId="S::urn:spo:guest#gill1983@icloud.com::" providerId="AD" clId="Web-{8FF4BA34-22CE-6566-7989-D72C296C0B95}" dt="2023-03-07T10:47:54.132" v="234" actId="1076"/>
          <ac:spMkLst>
            <pc:docMk/>
            <pc:sldMk cId="63672010" sldId="691"/>
            <ac:spMk id="9" creationId="{AF63ED35-9990-D20C-8D27-BBEC0ABFA974}"/>
          </ac:spMkLst>
        </pc:spChg>
        <pc:spChg chg="add mod">
          <ac:chgData name="gill1983@icloud.com" userId="S::urn:spo:guest#gill1983@icloud.com::" providerId="AD" clId="Web-{8FF4BA34-22CE-6566-7989-D72C296C0B95}" dt="2023-03-07T10:48:14.617" v="238" actId="1076"/>
          <ac:spMkLst>
            <pc:docMk/>
            <pc:sldMk cId="63672010" sldId="691"/>
            <ac:spMk id="11" creationId="{974220C1-5AE5-94AF-1EFD-5D6FFF0A65FF}"/>
          </ac:spMkLst>
        </pc:spChg>
        <pc:spChg chg="add mod">
          <ac:chgData name="gill1983@icloud.com" userId="S::urn:spo:guest#gill1983@icloud.com::" providerId="AD" clId="Web-{8FF4BA34-22CE-6566-7989-D72C296C0B95}" dt="2023-03-07T10:48:21.587" v="239" actId="1076"/>
          <ac:spMkLst>
            <pc:docMk/>
            <pc:sldMk cId="63672010" sldId="691"/>
            <ac:spMk id="14" creationId="{BD8A4076-F439-7EE4-EFFC-CD7BA2B048D0}"/>
          </ac:spMkLst>
        </pc:spChg>
        <pc:spChg chg="add mod">
          <ac:chgData name="gill1983@icloud.com" userId="S::urn:spo:guest#gill1983@icloud.com::" providerId="AD" clId="Web-{8FF4BA34-22CE-6566-7989-D72C296C0B95}" dt="2023-03-07T10:48:25.603" v="240" actId="1076"/>
          <ac:spMkLst>
            <pc:docMk/>
            <pc:sldMk cId="63672010" sldId="691"/>
            <ac:spMk id="16" creationId="{77798551-354B-4BF2-C383-5841D167DF44}"/>
          </ac:spMkLst>
        </pc:spChg>
        <pc:spChg chg="add mod">
          <ac:chgData name="gill1983@icloud.com" userId="S::urn:spo:guest#gill1983@icloud.com::" providerId="AD" clId="Web-{8FF4BA34-22CE-6566-7989-D72C296C0B95}" dt="2023-03-07T10:48:29.884" v="241" actId="1076"/>
          <ac:spMkLst>
            <pc:docMk/>
            <pc:sldMk cId="63672010" sldId="691"/>
            <ac:spMk id="18" creationId="{55A67235-6E24-C2F9-6B67-D26367C78809}"/>
          </ac:spMkLst>
        </pc:spChg>
        <pc:spChg chg="add mod">
          <ac:chgData name="gill1983@icloud.com" userId="S::urn:spo:guest#gill1983@icloud.com::" providerId="AD" clId="Web-{8FF4BA34-22CE-6566-7989-D72C296C0B95}" dt="2023-03-07T10:48:06.351" v="236" actId="1076"/>
          <ac:spMkLst>
            <pc:docMk/>
            <pc:sldMk cId="63672010" sldId="691"/>
            <ac:spMk id="19" creationId="{D83C0C0E-61F1-7D94-BE4C-C98359149D0B}"/>
          </ac:spMkLst>
        </pc:spChg>
      </pc:sldChg>
      <pc:sldChg chg="addSp delSp modSp">
        <pc:chgData name="gill1983@icloud.com" userId="S::urn:spo:guest#gill1983@icloud.com::" providerId="AD" clId="Web-{8FF4BA34-22CE-6566-7989-D72C296C0B95}" dt="2023-03-07T10:46:53.737" v="217" actId="1076"/>
        <pc:sldMkLst>
          <pc:docMk/>
          <pc:sldMk cId="308949492" sldId="692"/>
        </pc:sldMkLst>
        <pc:spChg chg="add mod">
          <ac:chgData name="gill1983@icloud.com" userId="S::urn:spo:guest#gill1983@icloud.com::" providerId="AD" clId="Web-{8FF4BA34-22CE-6566-7989-D72C296C0B95}" dt="2023-03-07T10:43:56.929" v="159" actId="20577"/>
          <ac:spMkLst>
            <pc:docMk/>
            <pc:sldMk cId="308949492" sldId="692"/>
            <ac:spMk id="9" creationId="{ACF70027-7C6F-19B9-758A-1FE6FAB4AB63}"/>
          </ac:spMkLst>
        </pc:spChg>
        <pc:spChg chg="add del">
          <ac:chgData name="gill1983@icloud.com" userId="S::urn:spo:guest#gill1983@icloud.com::" providerId="AD" clId="Web-{8FF4BA34-22CE-6566-7989-D72C296C0B95}" dt="2023-03-07T10:43:57.680" v="160"/>
          <ac:spMkLst>
            <pc:docMk/>
            <pc:sldMk cId="308949492" sldId="692"/>
            <ac:spMk id="11" creationId="{8DA0C7E1-2932-C3C7-A81C-3DD5FD8CA33D}"/>
          </ac:spMkLst>
        </pc:spChg>
        <pc:spChg chg="add del mod">
          <ac:chgData name="gill1983@icloud.com" userId="S::urn:spo:guest#gill1983@icloud.com::" providerId="AD" clId="Web-{8FF4BA34-22CE-6566-7989-D72C296C0B95}" dt="2023-03-07T10:44:01.664" v="164"/>
          <ac:spMkLst>
            <pc:docMk/>
            <pc:sldMk cId="308949492" sldId="692"/>
            <ac:spMk id="13" creationId="{85A7E4FA-EC8A-C7DC-7973-CF38DDBEDA95}"/>
          </ac:spMkLst>
        </pc:spChg>
        <pc:spChg chg="add del mod">
          <ac:chgData name="gill1983@icloud.com" userId="S::urn:spo:guest#gill1983@icloud.com::" providerId="AD" clId="Web-{8FF4BA34-22CE-6566-7989-D72C296C0B95}" dt="2023-03-07T10:44:00.617" v="163"/>
          <ac:spMkLst>
            <pc:docMk/>
            <pc:sldMk cId="308949492" sldId="692"/>
            <ac:spMk id="15" creationId="{F7C3B8F0-E61F-ED4D-F351-DC31B2BD2BB8}"/>
          </ac:spMkLst>
        </pc:spChg>
        <pc:spChg chg="add del">
          <ac:chgData name="gill1983@icloud.com" userId="S::urn:spo:guest#gill1983@icloud.com::" providerId="AD" clId="Web-{8FF4BA34-22CE-6566-7989-D72C296C0B95}" dt="2023-03-07T10:44:02.820" v="165"/>
          <ac:spMkLst>
            <pc:docMk/>
            <pc:sldMk cId="308949492" sldId="692"/>
            <ac:spMk id="17" creationId="{A9BEFB13-3F02-435E-52E5-B313B2290A57}"/>
          </ac:spMkLst>
        </pc:spChg>
        <pc:spChg chg="add mod">
          <ac:chgData name="gill1983@icloud.com" userId="S::urn:spo:guest#gill1983@icloud.com::" providerId="AD" clId="Web-{8FF4BA34-22CE-6566-7989-D72C296C0B95}" dt="2023-03-07T10:44:05.289" v="166" actId="20577"/>
          <ac:spMkLst>
            <pc:docMk/>
            <pc:sldMk cId="308949492" sldId="692"/>
            <ac:spMk id="19" creationId="{4B6E99FA-104B-9D84-BAF4-4085F34042BD}"/>
          </ac:spMkLst>
        </pc:spChg>
        <pc:spChg chg="add mod">
          <ac:chgData name="gill1983@icloud.com" userId="S::urn:spo:guest#gill1983@icloud.com::" providerId="AD" clId="Web-{8FF4BA34-22CE-6566-7989-D72C296C0B95}" dt="2023-03-07T10:44:57.996" v="173"/>
          <ac:spMkLst>
            <pc:docMk/>
            <pc:sldMk cId="308949492" sldId="692"/>
            <ac:spMk id="22" creationId="{CE3FD832-97E2-E4CF-FBFF-46CBD5ABA489}"/>
          </ac:spMkLst>
        </pc:spChg>
        <pc:spChg chg="add">
          <ac:chgData name="gill1983@icloud.com" userId="S::urn:spo:guest#gill1983@icloud.com::" providerId="AD" clId="Web-{8FF4BA34-22CE-6566-7989-D72C296C0B95}" dt="2023-03-07T10:45:58.453" v="181"/>
          <ac:spMkLst>
            <pc:docMk/>
            <pc:sldMk cId="308949492" sldId="692"/>
            <ac:spMk id="24" creationId="{32A3A97D-F0C1-9B2B-ACD9-7C4C1DB4E7A7}"/>
          </ac:spMkLst>
        </pc:spChg>
        <pc:spChg chg="add">
          <ac:chgData name="gill1983@icloud.com" userId="S::urn:spo:guest#gill1983@icloud.com::" providerId="AD" clId="Web-{8FF4BA34-22CE-6566-7989-D72C296C0B95}" dt="2023-03-07T10:45:58.703" v="182"/>
          <ac:spMkLst>
            <pc:docMk/>
            <pc:sldMk cId="308949492" sldId="692"/>
            <ac:spMk id="26" creationId="{DF32F58B-729A-5BF0-EF19-167558A53741}"/>
          </ac:spMkLst>
        </pc:spChg>
        <pc:spChg chg="add">
          <ac:chgData name="gill1983@icloud.com" userId="S::urn:spo:guest#gill1983@icloud.com::" providerId="AD" clId="Web-{8FF4BA34-22CE-6566-7989-D72C296C0B95}" dt="2023-03-07T10:45:58.937" v="183"/>
          <ac:spMkLst>
            <pc:docMk/>
            <pc:sldMk cId="308949492" sldId="692"/>
            <ac:spMk id="28" creationId="{24D3D676-929B-E081-AF06-A381BF924E09}"/>
          </ac:spMkLst>
        </pc:spChg>
        <pc:spChg chg="add">
          <ac:chgData name="gill1983@icloud.com" userId="S::urn:spo:guest#gill1983@icloud.com::" providerId="AD" clId="Web-{8FF4BA34-22CE-6566-7989-D72C296C0B95}" dt="2023-03-07T10:45:59.171" v="184"/>
          <ac:spMkLst>
            <pc:docMk/>
            <pc:sldMk cId="308949492" sldId="692"/>
            <ac:spMk id="30" creationId="{B772F84C-85F9-FA4F-C908-66F7B042FFB4}"/>
          </ac:spMkLst>
        </pc:spChg>
        <pc:spChg chg="add">
          <ac:chgData name="gill1983@icloud.com" userId="S::urn:spo:guest#gill1983@icloud.com::" providerId="AD" clId="Web-{8FF4BA34-22CE-6566-7989-D72C296C0B95}" dt="2023-03-07T10:45:59.390" v="185"/>
          <ac:spMkLst>
            <pc:docMk/>
            <pc:sldMk cId="308949492" sldId="692"/>
            <ac:spMk id="32" creationId="{55F37687-7AD7-5A28-1FB6-6E70B9199304}"/>
          </ac:spMkLst>
        </pc:spChg>
        <pc:spChg chg="add mod">
          <ac:chgData name="gill1983@icloud.com" userId="S::urn:spo:guest#gill1983@icloud.com::" providerId="AD" clId="Web-{8FF4BA34-22CE-6566-7989-D72C296C0B95}" dt="2023-03-07T10:46:53.737" v="217" actId="1076"/>
          <ac:spMkLst>
            <pc:docMk/>
            <pc:sldMk cId="308949492" sldId="692"/>
            <ac:spMk id="34" creationId="{5E69880B-FB38-F95E-076A-AA063A9C2333}"/>
          </ac:spMkLst>
        </pc:spChg>
        <pc:spChg chg="add mod">
          <ac:chgData name="gill1983@icloud.com" userId="S::urn:spo:guest#gill1983@icloud.com::" providerId="AD" clId="Web-{8FF4BA34-22CE-6566-7989-D72C296C0B95}" dt="2023-03-07T10:46:48.440" v="216" actId="1076"/>
          <ac:spMkLst>
            <pc:docMk/>
            <pc:sldMk cId="308949492" sldId="692"/>
            <ac:spMk id="35" creationId="{C718DAE7-43AD-C0E4-85DE-9230F313F868}"/>
          </ac:spMkLst>
        </pc:spChg>
        <pc:picChg chg="add del">
          <ac:chgData name="gill1983@icloud.com" userId="S::urn:spo:guest#gill1983@icloud.com::" providerId="AD" clId="Web-{8FF4BA34-22CE-6566-7989-D72C296C0B95}" dt="2023-03-07T10:42:45.769" v="144"/>
          <ac:picMkLst>
            <pc:docMk/>
            <pc:sldMk cId="308949492" sldId="692"/>
            <ac:picMk id="5" creationId="{7C77FF46-9400-112E-4AC4-A409AEB9CFEB}"/>
          </ac:picMkLst>
        </pc:picChg>
        <pc:picChg chg="add del mod">
          <ac:chgData name="gill1983@icloud.com" userId="S::urn:spo:guest#gill1983@icloud.com::" providerId="AD" clId="Web-{8FF4BA34-22CE-6566-7989-D72C296C0B95}" dt="2023-03-07T10:43:44.147" v="154"/>
          <ac:picMkLst>
            <pc:docMk/>
            <pc:sldMk cId="308949492" sldId="692"/>
            <ac:picMk id="7" creationId="{A7F293D9-911C-E18D-7276-815D4C128555}"/>
          </ac:picMkLst>
        </pc:picChg>
        <pc:picChg chg="add">
          <ac:chgData name="gill1983@icloud.com" userId="S::urn:spo:guest#gill1983@icloud.com::" providerId="AD" clId="Web-{8FF4BA34-22CE-6566-7989-D72C296C0B95}" dt="2023-03-07T10:44:21.587" v="167"/>
          <ac:picMkLst>
            <pc:docMk/>
            <pc:sldMk cId="308949492" sldId="692"/>
            <ac:picMk id="21" creationId="{F6C91483-44B2-EA21-7C1C-4FFBEF06F284}"/>
          </ac:picMkLst>
        </pc:picChg>
        <pc:picChg chg="del">
          <ac:chgData name="gill1983@icloud.com" userId="S::urn:spo:guest#gill1983@icloud.com::" providerId="AD" clId="Web-{8FF4BA34-22CE-6566-7989-D72C296C0B95}" dt="2023-03-07T10:42:40.612" v="142"/>
          <ac:picMkLst>
            <pc:docMk/>
            <pc:sldMk cId="308949492" sldId="692"/>
            <ac:picMk id="151" creationId="{D7800561-2F7B-72EA-854E-79B3D6CC298E}"/>
          </ac:picMkLst>
        </pc:picChg>
      </pc:sldChg>
      <pc:sldChg chg="addSp modSp">
        <pc:chgData name="gill1983@icloud.com" userId="S::urn:spo:guest#gill1983@icloud.com::" providerId="AD" clId="Web-{8FF4BA34-22CE-6566-7989-D72C296C0B95}" dt="2023-03-07T10:47:12.957" v="222" actId="1076"/>
        <pc:sldMkLst>
          <pc:docMk/>
          <pc:sldMk cId="2635629859" sldId="693"/>
        </pc:sldMkLst>
        <pc:spChg chg="add">
          <ac:chgData name="gill1983@icloud.com" userId="S::urn:spo:guest#gill1983@icloud.com::" providerId="AD" clId="Web-{8FF4BA34-22CE-6566-7989-D72C296C0B95}" dt="2023-03-07T10:45:05.949" v="174"/>
          <ac:spMkLst>
            <pc:docMk/>
            <pc:sldMk cId="2635629859" sldId="693"/>
            <ac:spMk id="5" creationId="{952C3A4F-CFBE-2438-462F-AC7512F1A278}"/>
          </ac:spMkLst>
        </pc:spChg>
        <pc:spChg chg="add">
          <ac:chgData name="gill1983@icloud.com" userId="S::urn:spo:guest#gill1983@icloud.com::" providerId="AD" clId="Web-{8FF4BA34-22CE-6566-7989-D72C296C0B95}" dt="2023-03-07T10:46:05.891" v="187"/>
          <ac:spMkLst>
            <pc:docMk/>
            <pc:sldMk cId="2635629859" sldId="693"/>
            <ac:spMk id="7" creationId="{0CFAC4FB-4723-3DE3-1489-B6A9A71FB1A0}"/>
          </ac:spMkLst>
        </pc:spChg>
        <pc:spChg chg="add">
          <ac:chgData name="gill1983@icloud.com" userId="S::urn:spo:guest#gill1983@icloud.com::" providerId="AD" clId="Web-{8FF4BA34-22CE-6566-7989-D72C296C0B95}" dt="2023-03-07T10:46:06.141" v="188"/>
          <ac:spMkLst>
            <pc:docMk/>
            <pc:sldMk cId="2635629859" sldId="693"/>
            <ac:spMk id="9" creationId="{D4741D6B-B5E0-2866-733C-DF51A708B294}"/>
          </ac:spMkLst>
        </pc:spChg>
        <pc:spChg chg="add">
          <ac:chgData name="gill1983@icloud.com" userId="S::urn:spo:guest#gill1983@icloud.com::" providerId="AD" clId="Web-{8FF4BA34-22CE-6566-7989-D72C296C0B95}" dt="2023-03-07T10:46:06.406" v="189"/>
          <ac:spMkLst>
            <pc:docMk/>
            <pc:sldMk cId="2635629859" sldId="693"/>
            <ac:spMk id="11" creationId="{8E066F49-A03E-1D8A-E920-D840D3A047C5}"/>
          </ac:spMkLst>
        </pc:spChg>
        <pc:spChg chg="add">
          <ac:chgData name="gill1983@icloud.com" userId="S::urn:spo:guest#gill1983@icloud.com::" providerId="AD" clId="Web-{8FF4BA34-22CE-6566-7989-D72C296C0B95}" dt="2023-03-07T10:46:06.672" v="190"/>
          <ac:spMkLst>
            <pc:docMk/>
            <pc:sldMk cId="2635629859" sldId="693"/>
            <ac:spMk id="13" creationId="{4D02C1B7-07C6-30AD-0C8C-7C76034390FD}"/>
          </ac:spMkLst>
        </pc:spChg>
        <pc:spChg chg="add">
          <ac:chgData name="gill1983@icloud.com" userId="S::urn:spo:guest#gill1983@icloud.com::" providerId="AD" clId="Web-{8FF4BA34-22CE-6566-7989-D72C296C0B95}" dt="2023-03-07T10:46:06.906" v="191"/>
          <ac:spMkLst>
            <pc:docMk/>
            <pc:sldMk cId="2635629859" sldId="693"/>
            <ac:spMk id="15" creationId="{918EE0D8-6720-96A2-E57C-06D06A9EC85D}"/>
          </ac:spMkLst>
        </pc:spChg>
        <pc:spChg chg="add">
          <ac:chgData name="gill1983@icloud.com" userId="S::urn:spo:guest#gill1983@icloud.com::" providerId="AD" clId="Web-{8FF4BA34-22CE-6566-7989-D72C296C0B95}" dt="2023-03-07T10:46:07.156" v="192"/>
          <ac:spMkLst>
            <pc:docMk/>
            <pc:sldMk cId="2635629859" sldId="693"/>
            <ac:spMk id="17" creationId="{0DF515EA-9944-F51A-EEE0-4BB8DABD37E6}"/>
          </ac:spMkLst>
        </pc:spChg>
        <pc:spChg chg="add mod">
          <ac:chgData name="gill1983@icloud.com" userId="S::urn:spo:guest#gill1983@icloud.com::" providerId="AD" clId="Web-{8FF4BA34-22CE-6566-7989-D72C296C0B95}" dt="2023-03-07T10:47:12.957" v="222" actId="1076"/>
          <ac:spMkLst>
            <pc:docMk/>
            <pc:sldMk cId="2635629859" sldId="693"/>
            <ac:spMk id="18" creationId="{B4399BA8-09D7-2737-8664-1F95CF5FB0DC}"/>
          </ac:spMkLst>
        </pc:spChg>
      </pc:sldChg>
      <pc:sldChg chg="addSp modSp">
        <pc:chgData name="gill1983@icloud.com" userId="S::urn:spo:guest#gill1983@icloud.com::" providerId="AD" clId="Web-{8FF4BA34-22CE-6566-7989-D72C296C0B95}" dt="2023-03-07T10:47:28.880" v="227" actId="1076"/>
        <pc:sldMkLst>
          <pc:docMk/>
          <pc:sldMk cId="3471299320" sldId="694"/>
        </pc:sldMkLst>
        <pc:spChg chg="add">
          <ac:chgData name="gill1983@icloud.com" userId="S::urn:spo:guest#gill1983@icloud.com::" providerId="AD" clId="Web-{8FF4BA34-22CE-6566-7989-D72C296C0B95}" dt="2023-03-07T10:45:10.622" v="175"/>
          <ac:spMkLst>
            <pc:docMk/>
            <pc:sldMk cId="3471299320" sldId="694"/>
            <ac:spMk id="5" creationId="{02E5E4FD-799D-A042-9BE3-C7515E1D0AF9}"/>
          </ac:spMkLst>
        </pc:spChg>
        <pc:spChg chg="add">
          <ac:chgData name="gill1983@icloud.com" userId="S::urn:spo:guest#gill1983@icloud.com::" providerId="AD" clId="Web-{8FF4BA34-22CE-6566-7989-D72C296C0B95}" dt="2023-03-07T10:46:07.516" v="193"/>
          <ac:spMkLst>
            <pc:docMk/>
            <pc:sldMk cId="3471299320" sldId="694"/>
            <ac:spMk id="7" creationId="{3F02C7F7-1308-09E8-5EED-EA2CDC2A901A}"/>
          </ac:spMkLst>
        </pc:spChg>
        <pc:spChg chg="add">
          <ac:chgData name="gill1983@icloud.com" userId="S::urn:spo:guest#gill1983@icloud.com::" providerId="AD" clId="Web-{8FF4BA34-22CE-6566-7989-D72C296C0B95}" dt="2023-03-07T10:46:07.766" v="194"/>
          <ac:spMkLst>
            <pc:docMk/>
            <pc:sldMk cId="3471299320" sldId="694"/>
            <ac:spMk id="9" creationId="{93EE1742-F622-F49B-5A26-8B9AA14351CA}"/>
          </ac:spMkLst>
        </pc:spChg>
        <pc:spChg chg="add">
          <ac:chgData name="gill1983@icloud.com" userId="S::urn:spo:guest#gill1983@icloud.com::" providerId="AD" clId="Web-{8FF4BA34-22CE-6566-7989-D72C296C0B95}" dt="2023-03-07T10:46:08" v="195"/>
          <ac:spMkLst>
            <pc:docMk/>
            <pc:sldMk cId="3471299320" sldId="694"/>
            <ac:spMk id="11" creationId="{B4E21631-9F4E-402B-72DB-48F339641D21}"/>
          </ac:spMkLst>
        </pc:spChg>
        <pc:spChg chg="add">
          <ac:chgData name="gill1983@icloud.com" userId="S::urn:spo:guest#gill1983@icloud.com::" providerId="AD" clId="Web-{8FF4BA34-22CE-6566-7989-D72C296C0B95}" dt="2023-03-07T10:46:08.235" v="196"/>
          <ac:spMkLst>
            <pc:docMk/>
            <pc:sldMk cId="3471299320" sldId="694"/>
            <ac:spMk id="13" creationId="{D7C0CAD2-414A-F9C5-9677-41645CEA9217}"/>
          </ac:spMkLst>
        </pc:spChg>
        <pc:spChg chg="add">
          <ac:chgData name="gill1983@icloud.com" userId="S::urn:spo:guest#gill1983@icloud.com::" providerId="AD" clId="Web-{8FF4BA34-22CE-6566-7989-D72C296C0B95}" dt="2023-03-07T10:46:08.485" v="197"/>
          <ac:spMkLst>
            <pc:docMk/>
            <pc:sldMk cId="3471299320" sldId="694"/>
            <ac:spMk id="15" creationId="{74C7DE20-7A3C-34CB-40EF-103171A6E2B2}"/>
          </ac:spMkLst>
        </pc:spChg>
        <pc:spChg chg="add">
          <ac:chgData name="gill1983@icloud.com" userId="S::urn:spo:guest#gill1983@icloud.com::" providerId="AD" clId="Web-{8FF4BA34-22CE-6566-7989-D72C296C0B95}" dt="2023-03-07T10:46:08.719" v="198"/>
          <ac:spMkLst>
            <pc:docMk/>
            <pc:sldMk cId="3471299320" sldId="694"/>
            <ac:spMk id="17" creationId="{994728D9-DB47-9B22-5ED7-2C6DEA24572A}"/>
          </ac:spMkLst>
        </pc:spChg>
        <pc:spChg chg="add mod">
          <ac:chgData name="gill1983@icloud.com" userId="S::urn:spo:guest#gill1983@icloud.com::" providerId="AD" clId="Web-{8FF4BA34-22CE-6566-7989-D72C296C0B95}" dt="2023-03-07T10:47:28.880" v="227" actId="1076"/>
          <ac:spMkLst>
            <pc:docMk/>
            <pc:sldMk cId="3471299320" sldId="694"/>
            <ac:spMk id="18" creationId="{FF14711A-1786-D642-BDD6-7501625BF3D9}"/>
          </ac:spMkLst>
        </pc:spChg>
      </pc:sldChg>
      <pc:sldChg chg="addSp modSp">
        <pc:chgData name="gill1983@icloud.com" userId="S::urn:spo:guest#gill1983@icloud.com::" providerId="AD" clId="Web-{8FF4BA34-22CE-6566-7989-D72C296C0B95}" dt="2023-03-07T10:50:13.031" v="252" actId="1076"/>
        <pc:sldMkLst>
          <pc:docMk/>
          <pc:sldMk cId="3598986499" sldId="695"/>
        </pc:sldMkLst>
        <pc:spChg chg="add mod">
          <ac:chgData name="gill1983@icloud.com" userId="S::urn:spo:guest#gill1983@icloud.com::" providerId="AD" clId="Web-{8FF4BA34-22CE-6566-7989-D72C296C0B95}" dt="2023-03-07T10:48:44.354" v="243" actId="1076"/>
          <ac:spMkLst>
            <pc:docMk/>
            <pc:sldMk cId="3598986499" sldId="695"/>
            <ac:spMk id="5" creationId="{8DB05CD8-7259-1627-FAED-9E0647709809}"/>
          </ac:spMkLst>
        </pc:spChg>
        <pc:spChg chg="add mod">
          <ac:chgData name="gill1983@icloud.com" userId="S::urn:spo:guest#gill1983@icloud.com::" providerId="AD" clId="Web-{8FF4BA34-22CE-6566-7989-D72C296C0B95}" dt="2023-03-07T10:48:39.791" v="242" actId="1076"/>
          <ac:spMkLst>
            <pc:docMk/>
            <pc:sldMk cId="3598986499" sldId="695"/>
            <ac:spMk id="7" creationId="{CACE1D62-8754-9939-49A1-9541FAAEE3CA}"/>
          </ac:spMkLst>
        </pc:spChg>
        <pc:spChg chg="add mod">
          <ac:chgData name="gill1983@icloud.com" userId="S::urn:spo:guest#gill1983@icloud.com::" providerId="AD" clId="Web-{8FF4BA34-22CE-6566-7989-D72C296C0B95}" dt="2023-03-07T10:48:49.761" v="244" actId="1076"/>
          <ac:spMkLst>
            <pc:docMk/>
            <pc:sldMk cId="3598986499" sldId="695"/>
            <ac:spMk id="9" creationId="{3110D0A5-2D9F-CA38-6A9E-CB1511C54A26}"/>
          </ac:spMkLst>
        </pc:spChg>
        <pc:spChg chg="add mod">
          <ac:chgData name="gill1983@icloud.com" userId="S::urn:spo:guest#gill1983@icloud.com::" providerId="AD" clId="Web-{8FF4BA34-22CE-6566-7989-D72C296C0B95}" dt="2023-03-07T10:49:46.717" v="245" actId="14100"/>
          <ac:spMkLst>
            <pc:docMk/>
            <pc:sldMk cId="3598986499" sldId="695"/>
            <ac:spMk id="11" creationId="{ED0BB069-A25C-19EA-ED46-0A1AF98D00AC}"/>
          </ac:spMkLst>
        </pc:spChg>
        <pc:spChg chg="add mod">
          <ac:chgData name="gill1983@icloud.com" userId="S::urn:spo:guest#gill1983@icloud.com::" providerId="AD" clId="Web-{8FF4BA34-22CE-6566-7989-D72C296C0B95}" dt="2023-03-07T10:49:50.467" v="246" actId="1076"/>
          <ac:spMkLst>
            <pc:docMk/>
            <pc:sldMk cId="3598986499" sldId="695"/>
            <ac:spMk id="14" creationId="{0654420F-C50C-5266-C9E5-3B587D767D49}"/>
          </ac:spMkLst>
        </pc:spChg>
        <pc:spChg chg="add mod">
          <ac:chgData name="gill1983@icloud.com" userId="S::urn:spo:guest#gill1983@icloud.com::" providerId="AD" clId="Web-{8FF4BA34-22CE-6566-7989-D72C296C0B95}" dt="2023-03-07T10:49:54.233" v="247" actId="1076"/>
          <ac:spMkLst>
            <pc:docMk/>
            <pc:sldMk cId="3598986499" sldId="695"/>
            <ac:spMk id="16" creationId="{7E946111-0E3D-F9A3-5E2E-2558C777B854}"/>
          </ac:spMkLst>
        </pc:spChg>
        <pc:spChg chg="add mod">
          <ac:chgData name="gill1983@icloud.com" userId="S::urn:spo:guest#gill1983@icloud.com::" providerId="AD" clId="Web-{8FF4BA34-22CE-6566-7989-D72C296C0B95}" dt="2023-03-07T10:50:13.031" v="252" actId="1076"/>
          <ac:spMkLst>
            <pc:docMk/>
            <pc:sldMk cId="3598986499" sldId="695"/>
            <ac:spMk id="18" creationId="{61749AD4-6CE8-266D-93D1-D6F284D1B134}"/>
          </ac:spMkLst>
        </pc:spChg>
      </pc:sldChg>
    </pc:docChg>
  </pc:docChgLst>
  <pc:docChgLst>
    <pc:chgData name="gill1983@icloud.com" userId="S::urn:spo:guest#gill1983@icloud.com::" providerId="AD" clId="Web-{A088D6BA-973A-453B-F5A7-A51CB4F762C7}"/>
    <pc:docChg chg="modSld">
      <pc:chgData name="gill1983@icloud.com" userId="S::urn:spo:guest#gill1983@icloud.com::" providerId="AD" clId="Web-{A088D6BA-973A-453B-F5A7-A51CB4F762C7}" dt="2023-03-05T07:02:20.947" v="281" actId="1076"/>
      <pc:docMkLst>
        <pc:docMk/>
      </pc:docMkLst>
      <pc:sldChg chg="modSp">
        <pc:chgData name="gill1983@icloud.com" userId="S::urn:spo:guest#gill1983@icloud.com::" providerId="AD" clId="Web-{A088D6BA-973A-453B-F5A7-A51CB4F762C7}" dt="2023-03-05T06:35:08.942" v="11" actId="20577"/>
        <pc:sldMkLst>
          <pc:docMk/>
          <pc:sldMk cId="203916540" sldId="685"/>
        </pc:sldMkLst>
        <pc:spChg chg="mod">
          <ac:chgData name="gill1983@icloud.com" userId="S::urn:spo:guest#gill1983@icloud.com::" providerId="AD" clId="Web-{A088D6BA-973A-453B-F5A7-A51CB4F762C7}" dt="2023-03-05T06:35:08.942" v="11" actId="20577"/>
          <ac:spMkLst>
            <pc:docMk/>
            <pc:sldMk cId="203916540" sldId="685"/>
            <ac:spMk id="37" creationId="{658FE62D-ABFC-964E-70A4-4ED455BA3D94}"/>
          </ac:spMkLst>
        </pc:spChg>
      </pc:sldChg>
      <pc:sldChg chg="modSp">
        <pc:chgData name="gill1983@icloud.com" userId="S::urn:spo:guest#gill1983@icloud.com::" providerId="AD" clId="Web-{A088D6BA-973A-453B-F5A7-A51CB4F762C7}" dt="2023-03-05T06:41:59.648" v="83" actId="20577"/>
        <pc:sldMkLst>
          <pc:docMk/>
          <pc:sldMk cId="609604916" sldId="690"/>
        </pc:sldMkLst>
        <pc:spChg chg="mod">
          <ac:chgData name="gill1983@icloud.com" userId="S::urn:spo:guest#gill1983@icloud.com::" providerId="AD" clId="Web-{A088D6BA-973A-453B-F5A7-A51CB4F762C7}" dt="2023-03-05T06:41:59.648" v="83" actId="20577"/>
          <ac:spMkLst>
            <pc:docMk/>
            <pc:sldMk cId="609604916" sldId="690"/>
            <ac:spMk id="3" creationId="{AF491D1F-0097-3F4A-B04E-14B5096ADCAB}"/>
          </ac:spMkLst>
        </pc:spChg>
        <pc:spChg chg="mod">
          <ac:chgData name="gill1983@icloud.com" userId="S::urn:spo:guest#gill1983@icloud.com::" providerId="AD" clId="Web-{A088D6BA-973A-453B-F5A7-A51CB4F762C7}" dt="2023-03-05T06:38:12.890" v="40" actId="20577"/>
          <ac:spMkLst>
            <pc:docMk/>
            <pc:sldMk cId="609604916" sldId="690"/>
            <ac:spMk id="37" creationId="{658FE62D-ABFC-964E-70A4-4ED455BA3D94}"/>
          </ac:spMkLst>
        </pc:spChg>
      </pc:sldChg>
      <pc:sldChg chg="modSp">
        <pc:chgData name="gill1983@icloud.com" userId="S::urn:spo:guest#gill1983@icloud.com::" providerId="AD" clId="Web-{A088D6BA-973A-453B-F5A7-A51CB4F762C7}" dt="2023-03-05T06:47:45.741" v="153" actId="20577"/>
        <pc:sldMkLst>
          <pc:docMk/>
          <pc:sldMk cId="63672010" sldId="691"/>
        </pc:sldMkLst>
        <pc:spChg chg="mod">
          <ac:chgData name="gill1983@icloud.com" userId="S::urn:spo:guest#gill1983@icloud.com::" providerId="AD" clId="Web-{A088D6BA-973A-453B-F5A7-A51CB4F762C7}" dt="2023-03-05T06:44:52.219" v="120" actId="20577"/>
          <ac:spMkLst>
            <pc:docMk/>
            <pc:sldMk cId="63672010" sldId="691"/>
            <ac:spMk id="3" creationId="{AF491D1F-0097-3F4A-B04E-14B5096ADCAB}"/>
          </ac:spMkLst>
        </pc:spChg>
        <pc:spChg chg="mod">
          <ac:chgData name="gill1983@icloud.com" userId="S::urn:spo:guest#gill1983@icloud.com::" providerId="AD" clId="Web-{A088D6BA-973A-453B-F5A7-A51CB4F762C7}" dt="2023-03-05T06:47:45.741" v="153" actId="20577"/>
          <ac:spMkLst>
            <pc:docMk/>
            <pc:sldMk cId="63672010" sldId="691"/>
            <ac:spMk id="37" creationId="{658FE62D-ABFC-964E-70A4-4ED455BA3D94}"/>
          </ac:spMkLst>
        </pc:spChg>
      </pc:sldChg>
      <pc:sldChg chg="modSp">
        <pc:chgData name="gill1983@icloud.com" userId="S::urn:spo:guest#gill1983@icloud.com::" providerId="AD" clId="Web-{A088D6BA-973A-453B-F5A7-A51CB4F762C7}" dt="2023-03-05T06:41:54.117" v="82" actId="20577"/>
        <pc:sldMkLst>
          <pc:docMk/>
          <pc:sldMk cId="308949492" sldId="692"/>
        </pc:sldMkLst>
        <pc:spChg chg="mod">
          <ac:chgData name="gill1983@icloud.com" userId="S::urn:spo:guest#gill1983@icloud.com::" providerId="AD" clId="Web-{A088D6BA-973A-453B-F5A7-A51CB4F762C7}" dt="2023-03-05T06:41:54.117" v="82" actId="20577"/>
          <ac:spMkLst>
            <pc:docMk/>
            <pc:sldMk cId="308949492" sldId="692"/>
            <ac:spMk id="3" creationId="{AF491D1F-0097-3F4A-B04E-14B5096ADCAB}"/>
          </ac:spMkLst>
        </pc:spChg>
        <pc:spChg chg="mod">
          <ac:chgData name="gill1983@icloud.com" userId="S::urn:spo:guest#gill1983@icloud.com::" providerId="AD" clId="Web-{A088D6BA-973A-453B-F5A7-A51CB4F762C7}" dt="2023-03-05T06:37:51.249" v="38" actId="20577"/>
          <ac:spMkLst>
            <pc:docMk/>
            <pc:sldMk cId="308949492" sldId="692"/>
            <ac:spMk id="37" creationId="{658FE62D-ABFC-964E-70A4-4ED455BA3D94}"/>
          </ac:spMkLst>
        </pc:spChg>
      </pc:sldChg>
      <pc:sldChg chg="modSp">
        <pc:chgData name="gill1983@icloud.com" userId="S::urn:spo:guest#gill1983@icloud.com::" providerId="AD" clId="Web-{A088D6BA-973A-453B-F5A7-A51CB4F762C7}" dt="2023-03-05T06:44:05.230" v="100" actId="20577"/>
        <pc:sldMkLst>
          <pc:docMk/>
          <pc:sldMk cId="2635629859" sldId="693"/>
        </pc:sldMkLst>
        <pc:spChg chg="mod">
          <ac:chgData name="gill1983@icloud.com" userId="S::urn:spo:guest#gill1983@icloud.com::" providerId="AD" clId="Web-{A088D6BA-973A-453B-F5A7-A51CB4F762C7}" dt="2023-03-05T06:39:22.096" v="70" actId="20577"/>
          <ac:spMkLst>
            <pc:docMk/>
            <pc:sldMk cId="2635629859" sldId="693"/>
            <ac:spMk id="3" creationId="{AF491D1F-0097-3F4A-B04E-14B5096ADCAB}"/>
          </ac:spMkLst>
        </pc:spChg>
        <pc:spChg chg="mod">
          <ac:chgData name="gill1983@icloud.com" userId="S::urn:spo:guest#gill1983@icloud.com::" providerId="AD" clId="Web-{A088D6BA-973A-453B-F5A7-A51CB4F762C7}" dt="2023-03-05T06:44:05.230" v="100" actId="20577"/>
          <ac:spMkLst>
            <pc:docMk/>
            <pc:sldMk cId="2635629859" sldId="693"/>
            <ac:spMk id="37" creationId="{658FE62D-ABFC-964E-70A4-4ED455BA3D94}"/>
          </ac:spMkLst>
        </pc:spChg>
      </pc:sldChg>
      <pc:sldChg chg="modSp">
        <pc:chgData name="gill1983@icloud.com" userId="S::urn:spo:guest#gill1983@icloud.com::" providerId="AD" clId="Web-{A088D6BA-973A-453B-F5A7-A51CB4F762C7}" dt="2023-03-05T06:43:55.605" v="97" actId="20577"/>
        <pc:sldMkLst>
          <pc:docMk/>
          <pc:sldMk cId="3471299320" sldId="694"/>
        </pc:sldMkLst>
        <pc:spChg chg="mod">
          <ac:chgData name="gill1983@icloud.com" userId="S::urn:spo:guest#gill1983@icloud.com::" providerId="AD" clId="Web-{A088D6BA-973A-453B-F5A7-A51CB4F762C7}" dt="2023-03-05T06:38:46.626" v="69" actId="20577"/>
          <ac:spMkLst>
            <pc:docMk/>
            <pc:sldMk cId="3471299320" sldId="694"/>
            <ac:spMk id="3" creationId="{AF491D1F-0097-3F4A-B04E-14B5096ADCAB}"/>
          </ac:spMkLst>
        </pc:spChg>
        <pc:spChg chg="mod">
          <ac:chgData name="gill1983@icloud.com" userId="S::urn:spo:guest#gill1983@icloud.com::" providerId="AD" clId="Web-{A088D6BA-973A-453B-F5A7-A51CB4F762C7}" dt="2023-03-05T06:43:55.605" v="97" actId="20577"/>
          <ac:spMkLst>
            <pc:docMk/>
            <pc:sldMk cId="3471299320" sldId="694"/>
            <ac:spMk id="37" creationId="{658FE62D-ABFC-964E-70A4-4ED455BA3D94}"/>
          </ac:spMkLst>
        </pc:spChg>
      </pc:sldChg>
      <pc:sldChg chg="modSp">
        <pc:chgData name="gill1983@icloud.com" userId="S::urn:spo:guest#gill1983@icloud.com::" providerId="AD" clId="Web-{A088D6BA-973A-453B-F5A7-A51CB4F762C7}" dt="2023-03-05T06:48:11.491" v="157" actId="20577"/>
        <pc:sldMkLst>
          <pc:docMk/>
          <pc:sldMk cId="3598986499" sldId="695"/>
        </pc:sldMkLst>
        <pc:spChg chg="mod">
          <ac:chgData name="gill1983@icloud.com" userId="S::urn:spo:guest#gill1983@icloud.com::" providerId="AD" clId="Web-{A088D6BA-973A-453B-F5A7-A51CB4F762C7}" dt="2023-03-05T06:46:34.048" v="140" actId="20577"/>
          <ac:spMkLst>
            <pc:docMk/>
            <pc:sldMk cId="3598986499" sldId="695"/>
            <ac:spMk id="3" creationId="{AF491D1F-0097-3F4A-B04E-14B5096ADCAB}"/>
          </ac:spMkLst>
        </pc:spChg>
        <pc:spChg chg="mod">
          <ac:chgData name="gill1983@icloud.com" userId="S::urn:spo:guest#gill1983@icloud.com::" providerId="AD" clId="Web-{A088D6BA-973A-453B-F5A7-A51CB4F762C7}" dt="2023-03-05T06:48:11.491" v="157" actId="20577"/>
          <ac:spMkLst>
            <pc:docMk/>
            <pc:sldMk cId="3598986499" sldId="695"/>
            <ac:spMk id="37" creationId="{658FE62D-ABFC-964E-70A4-4ED455BA3D94}"/>
          </ac:spMkLst>
        </pc:spChg>
      </pc:sldChg>
      <pc:sldChg chg="addSp modSp">
        <pc:chgData name="gill1983@icloud.com" userId="S::urn:spo:guest#gill1983@icloud.com::" providerId="AD" clId="Web-{A088D6BA-973A-453B-F5A7-A51CB4F762C7}" dt="2023-03-05T06:53:57.909" v="218" actId="20577"/>
        <pc:sldMkLst>
          <pc:docMk/>
          <pc:sldMk cId="1765842749" sldId="697"/>
        </pc:sldMkLst>
        <pc:spChg chg="add mod">
          <ac:chgData name="gill1983@icloud.com" userId="S::urn:spo:guest#gill1983@icloud.com::" providerId="AD" clId="Web-{A088D6BA-973A-453B-F5A7-A51CB4F762C7}" dt="2023-03-05T06:53:57.909" v="218" actId="20577"/>
          <ac:spMkLst>
            <pc:docMk/>
            <pc:sldMk cId="1765842749" sldId="697"/>
            <ac:spMk id="4" creationId="{CD661971-0755-048C-36A2-61D28A479D95}"/>
          </ac:spMkLst>
        </pc:spChg>
      </pc:sldChg>
      <pc:sldChg chg="addSp modSp">
        <pc:chgData name="gill1983@icloud.com" userId="S::urn:spo:guest#gill1983@icloud.com::" providerId="AD" clId="Web-{A088D6BA-973A-453B-F5A7-A51CB4F762C7}" dt="2023-03-05T06:53:52.347" v="217" actId="20577"/>
        <pc:sldMkLst>
          <pc:docMk/>
          <pc:sldMk cId="1093592408" sldId="699"/>
        </pc:sldMkLst>
        <pc:spChg chg="add mod">
          <ac:chgData name="gill1983@icloud.com" userId="S::urn:spo:guest#gill1983@icloud.com::" providerId="AD" clId="Web-{A088D6BA-973A-453B-F5A7-A51CB4F762C7}" dt="2023-03-05T06:53:52.347" v="217" actId="20577"/>
          <ac:spMkLst>
            <pc:docMk/>
            <pc:sldMk cId="1093592408" sldId="699"/>
            <ac:spMk id="4" creationId="{2D4E4F41-B92B-1FE9-A083-5BE6171E5C6F}"/>
          </ac:spMkLst>
        </pc:spChg>
      </pc:sldChg>
      <pc:sldChg chg="modSp">
        <pc:chgData name="gill1983@icloud.com" userId="S::urn:spo:guest#gill1983@icloud.com::" providerId="AD" clId="Web-{A088D6BA-973A-453B-F5A7-A51CB4F762C7}" dt="2023-03-05T07:00:10.740" v="269" actId="20577"/>
        <pc:sldMkLst>
          <pc:docMk/>
          <pc:sldMk cId="2409293144" sldId="702"/>
        </pc:sldMkLst>
        <pc:spChg chg="mod">
          <ac:chgData name="gill1983@icloud.com" userId="S::urn:spo:guest#gill1983@icloud.com::" providerId="AD" clId="Web-{A088D6BA-973A-453B-F5A7-A51CB4F762C7}" dt="2023-03-05T07:00:10.740" v="269" actId="20577"/>
          <ac:spMkLst>
            <pc:docMk/>
            <pc:sldMk cId="2409293144" sldId="702"/>
            <ac:spMk id="6" creationId="{FD7CABED-A9F4-7F98-85D3-408D70A84490}"/>
          </ac:spMkLst>
        </pc:spChg>
      </pc:sldChg>
      <pc:sldChg chg="addSp modSp addAnim">
        <pc:chgData name="gill1983@icloud.com" userId="S::urn:spo:guest#gill1983@icloud.com::" providerId="AD" clId="Web-{A088D6BA-973A-453B-F5A7-A51CB4F762C7}" dt="2023-03-05T07:02:20.947" v="281" actId="1076"/>
        <pc:sldMkLst>
          <pc:docMk/>
          <pc:sldMk cId="1918532395" sldId="703"/>
        </pc:sldMkLst>
        <pc:spChg chg="add mod">
          <ac:chgData name="gill1983@icloud.com" userId="S::urn:spo:guest#gill1983@icloud.com::" providerId="AD" clId="Web-{A088D6BA-973A-453B-F5A7-A51CB4F762C7}" dt="2023-03-05T07:02:04.103" v="278" actId="1076"/>
          <ac:spMkLst>
            <pc:docMk/>
            <pc:sldMk cId="1918532395" sldId="703"/>
            <ac:spMk id="6" creationId="{D071DCC1-54E6-4FB6-1196-5BBCB316F410}"/>
          </ac:spMkLst>
        </pc:spChg>
        <pc:spChg chg="mod">
          <ac:chgData name="gill1983@icloud.com" userId="S::urn:spo:guest#gill1983@icloud.com::" providerId="AD" clId="Web-{A088D6BA-973A-453B-F5A7-A51CB4F762C7}" dt="2023-03-05T06:58:21.264" v="237" actId="1076"/>
          <ac:spMkLst>
            <pc:docMk/>
            <pc:sldMk cId="1918532395" sldId="703"/>
            <ac:spMk id="51" creationId="{FD8ED011-F492-E1BC-3A87-C3B2FD8B7823}"/>
          </ac:spMkLst>
        </pc:spChg>
        <pc:spChg chg="mod">
          <ac:chgData name="gill1983@icloud.com" userId="S::urn:spo:guest#gill1983@icloud.com::" providerId="AD" clId="Web-{A088D6BA-973A-453B-F5A7-A51CB4F762C7}" dt="2023-03-05T07:01:23.820" v="274" actId="1076"/>
          <ac:spMkLst>
            <pc:docMk/>
            <pc:sldMk cId="1918532395" sldId="703"/>
            <ac:spMk id="52" creationId="{DFAD47D9-43A8-831C-9AC9-4E859E584B3C}"/>
          </ac:spMkLst>
        </pc:spChg>
        <pc:spChg chg="mod">
          <ac:chgData name="gill1983@icloud.com" userId="S::urn:spo:guest#gill1983@icloud.com::" providerId="AD" clId="Web-{A088D6BA-973A-453B-F5A7-A51CB4F762C7}" dt="2023-03-05T07:00:58.585" v="270" actId="1076"/>
          <ac:spMkLst>
            <pc:docMk/>
            <pc:sldMk cId="1918532395" sldId="703"/>
            <ac:spMk id="58" creationId="{5BB4E068-B34A-BF65-C8BF-A3815A29BC4E}"/>
          </ac:spMkLst>
        </pc:spChg>
        <pc:cxnChg chg="mod">
          <ac:chgData name="gill1983@icloud.com" userId="S::urn:spo:guest#gill1983@icloud.com::" providerId="AD" clId="Web-{A088D6BA-973A-453B-F5A7-A51CB4F762C7}" dt="2023-03-05T07:01:07.445" v="272" actId="14100"/>
          <ac:cxnSpMkLst>
            <pc:docMk/>
            <pc:sldMk cId="1918532395" sldId="703"/>
            <ac:cxnSpMk id="28" creationId="{12F5A3F2-3116-64DB-A6B1-5EC9B87E55F4}"/>
          </ac:cxnSpMkLst>
        </pc:cxnChg>
        <pc:cxnChg chg="mod">
          <ac:chgData name="gill1983@icloud.com" userId="S::urn:spo:guest#gill1983@icloud.com::" providerId="AD" clId="Web-{A088D6BA-973A-453B-F5A7-A51CB4F762C7}" dt="2023-03-05T07:01:29.977" v="275" actId="14100"/>
          <ac:cxnSpMkLst>
            <pc:docMk/>
            <pc:sldMk cId="1918532395" sldId="703"/>
            <ac:cxnSpMk id="29" creationId="{A536B0DD-C8EB-3FE2-C782-20DA4F5EB92F}"/>
          </ac:cxnSpMkLst>
        </pc:cxnChg>
        <pc:cxnChg chg="add mod">
          <ac:chgData name="gill1983@icloud.com" userId="S::urn:spo:guest#gill1983@icloud.com::" providerId="AD" clId="Web-{A088D6BA-973A-453B-F5A7-A51CB4F762C7}" dt="2023-03-05T07:02:20.947" v="281" actId="1076"/>
          <ac:cxnSpMkLst>
            <pc:docMk/>
            <pc:sldMk cId="1918532395" sldId="703"/>
            <ac:cxnSpMk id="55" creationId="{2ACD9B73-36D0-AA6E-5D73-F320605D297F}"/>
          </ac:cxnSpMkLst>
        </pc:cxnChg>
        <pc:cxnChg chg="mod">
          <ac:chgData name="gill1983@icloud.com" userId="S::urn:spo:guest#gill1983@icloud.com::" providerId="AD" clId="Web-{A088D6BA-973A-453B-F5A7-A51CB4F762C7}" dt="2023-03-05T06:58:28.061" v="238" actId="1076"/>
          <ac:cxnSpMkLst>
            <pc:docMk/>
            <pc:sldMk cId="1918532395" sldId="703"/>
            <ac:cxnSpMk id="56" creationId="{E8595260-FE60-21A8-E7EB-0594F9839594}"/>
          </ac:cxnSpMkLst>
        </pc:cxnChg>
      </pc:sldChg>
    </pc:docChg>
  </pc:docChgLst>
  <pc:docChgLst>
    <pc:chgData name="gill1983@icloud.com" userId="S::urn:spo:guest#gill1983@icloud.com::" providerId="AD" clId="Web-{9209464E-16B5-4AD0-4B00-BD76BAF41EE9}"/>
    <pc:docChg chg="modSld">
      <pc:chgData name="gill1983@icloud.com" userId="S::urn:spo:guest#gill1983@icloud.com::" providerId="AD" clId="Web-{9209464E-16B5-4AD0-4B00-BD76BAF41EE9}" dt="2023-03-07T11:09:39.258" v="21" actId="20577"/>
      <pc:docMkLst>
        <pc:docMk/>
      </pc:docMkLst>
      <pc:sldChg chg="modSp">
        <pc:chgData name="gill1983@icloud.com" userId="S::urn:spo:guest#gill1983@icloud.com::" providerId="AD" clId="Web-{9209464E-16B5-4AD0-4B00-BD76BAF41EE9}" dt="2023-03-07T11:09:39.258" v="21" actId="20577"/>
        <pc:sldMkLst>
          <pc:docMk/>
          <pc:sldMk cId="63672010" sldId="691"/>
        </pc:sldMkLst>
        <pc:spChg chg="mod">
          <ac:chgData name="gill1983@icloud.com" userId="S::urn:spo:guest#gill1983@icloud.com::" providerId="AD" clId="Web-{9209464E-16B5-4AD0-4B00-BD76BAF41EE9}" dt="2023-03-07T11:09:39.258" v="21" actId="20577"/>
          <ac:spMkLst>
            <pc:docMk/>
            <pc:sldMk cId="63672010" sldId="691"/>
            <ac:spMk id="37" creationId="{658FE62D-ABFC-964E-70A4-4ED455BA3D94}"/>
          </ac:spMkLst>
        </pc:spChg>
      </pc:sldChg>
      <pc:sldChg chg="modSp">
        <pc:chgData name="gill1983@icloud.com" userId="S::urn:spo:guest#gill1983@icloud.com::" providerId="AD" clId="Web-{9209464E-16B5-4AD0-4B00-BD76BAF41EE9}" dt="2023-03-07T11:06:17.847" v="1" actId="20577"/>
        <pc:sldMkLst>
          <pc:docMk/>
          <pc:sldMk cId="308949492" sldId="692"/>
        </pc:sldMkLst>
        <pc:spChg chg="mod">
          <ac:chgData name="gill1983@icloud.com" userId="S::urn:spo:guest#gill1983@icloud.com::" providerId="AD" clId="Web-{9209464E-16B5-4AD0-4B00-BD76BAF41EE9}" dt="2023-03-07T11:06:17.847" v="1" actId="20577"/>
          <ac:spMkLst>
            <pc:docMk/>
            <pc:sldMk cId="308949492" sldId="692"/>
            <ac:spMk id="37" creationId="{658FE62D-ABFC-964E-70A4-4ED455BA3D94}"/>
          </ac:spMkLst>
        </pc:spChg>
      </pc:sldChg>
      <pc:sldChg chg="modSp">
        <pc:chgData name="gill1983@icloud.com" userId="S::urn:spo:guest#gill1983@icloud.com::" providerId="AD" clId="Web-{9209464E-16B5-4AD0-4B00-BD76BAF41EE9}" dt="2023-03-07T11:07:50.974" v="13" actId="20577"/>
        <pc:sldMkLst>
          <pc:docMk/>
          <pc:sldMk cId="2635629859" sldId="693"/>
        </pc:sldMkLst>
        <pc:spChg chg="mod">
          <ac:chgData name="gill1983@icloud.com" userId="S::urn:spo:guest#gill1983@icloud.com::" providerId="AD" clId="Web-{9209464E-16B5-4AD0-4B00-BD76BAF41EE9}" dt="2023-03-07T11:07:50.974" v="13" actId="20577"/>
          <ac:spMkLst>
            <pc:docMk/>
            <pc:sldMk cId="2635629859" sldId="693"/>
            <ac:spMk id="37" creationId="{658FE62D-ABFC-964E-70A4-4ED455BA3D94}"/>
          </ac:spMkLst>
        </pc:spChg>
      </pc:sldChg>
      <pc:sldChg chg="modSp">
        <pc:chgData name="gill1983@icloud.com" userId="S::urn:spo:guest#gill1983@icloud.com::" providerId="AD" clId="Web-{9209464E-16B5-4AD0-4B00-BD76BAF41EE9}" dt="2023-03-07T11:07:41.583" v="7" actId="20577"/>
        <pc:sldMkLst>
          <pc:docMk/>
          <pc:sldMk cId="3471299320" sldId="694"/>
        </pc:sldMkLst>
        <pc:spChg chg="mod">
          <ac:chgData name="gill1983@icloud.com" userId="S::urn:spo:guest#gill1983@icloud.com::" providerId="AD" clId="Web-{9209464E-16B5-4AD0-4B00-BD76BAF41EE9}" dt="2023-03-07T11:07:41.583" v="7" actId="20577"/>
          <ac:spMkLst>
            <pc:docMk/>
            <pc:sldMk cId="3471299320" sldId="694"/>
            <ac:spMk id="37" creationId="{658FE62D-ABFC-964E-70A4-4ED455BA3D94}"/>
          </ac:spMkLst>
        </pc:spChg>
      </pc:sldChg>
      <pc:sldChg chg="modSp">
        <pc:chgData name="gill1983@icloud.com" userId="S::urn:spo:guest#gill1983@icloud.com::" providerId="AD" clId="Web-{9209464E-16B5-4AD0-4B00-BD76BAF41EE9}" dt="2023-03-07T11:09:36.195" v="19" actId="20577"/>
        <pc:sldMkLst>
          <pc:docMk/>
          <pc:sldMk cId="3598986499" sldId="695"/>
        </pc:sldMkLst>
        <pc:spChg chg="mod">
          <ac:chgData name="gill1983@icloud.com" userId="S::urn:spo:guest#gill1983@icloud.com::" providerId="AD" clId="Web-{9209464E-16B5-4AD0-4B00-BD76BAF41EE9}" dt="2023-03-07T11:09:36.195" v="19" actId="20577"/>
          <ac:spMkLst>
            <pc:docMk/>
            <pc:sldMk cId="3598986499" sldId="695"/>
            <ac:spMk id="37" creationId="{658FE62D-ABFC-964E-70A4-4ED455BA3D9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Muli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 dirty="0">
              <a:latin typeface="Muli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Muli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>
                <a:latin typeface="Muli" pitchFamily="2" charset="77"/>
              </a:rPr>
              <a:t>‹#›</a:t>
            </a:fld>
            <a:endParaRPr lang="en-GB" dirty="0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uli" pitchFamily="2" charset="77"/>
              </a:defRPr>
            </a:lvl1pPr>
          </a:lstStyle>
          <a:p>
            <a:fld id="{5C7C66A0-413B-D942-BD25-0759297794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83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194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201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68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104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553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268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861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932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330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75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450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584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952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638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365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8674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18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9847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1939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829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984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229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747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215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196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801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76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0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0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0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Muli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Muli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b="0" i="0" dirty="0">
                        <a:latin typeface="Muli" pitchFamily="2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 b="0" i="0">
                <a:latin typeface="Muli" pitchFamily="2" charset="77"/>
              </a:defRPr>
            </a:lvl1pPr>
            <a:lvl2pPr>
              <a:defRPr b="0" i="0">
                <a:latin typeface="Muli" pitchFamily="2" charset="77"/>
              </a:defRPr>
            </a:lvl2pPr>
            <a:lvl3pPr>
              <a:defRPr b="0" i="0">
                <a:latin typeface="Muli" pitchFamily="2" charset="77"/>
              </a:defRPr>
            </a:lvl3pPr>
            <a:lvl4pPr>
              <a:defRPr b="0" i="0">
                <a:latin typeface="Muli" pitchFamily="2" charset="77"/>
              </a:defRPr>
            </a:lvl4pPr>
            <a:lvl5pPr>
              <a:defRPr b="0" i="0"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b="0" i="0" dirty="0">
                        <a:latin typeface="Muli" pitchFamily="2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uli" pitchFamily="2" charset="77"/>
              </a:defRPr>
            </a:lvl1pPr>
            <a:lvl2pPr>
              <a:defRPr b="0" i="0">
                <a:latin typeface="Muli" pitchFamily="2" charset="77"/>
              </a:defRPr>
            </a:lvl2pPr>
            <a:lvl3pPr>
              <a:defRPr b="0" i="0">
                <a:latin typeface="Muli" pitchFamily="2" charset="77"/>
              </a:defRPr>
            </a:lvl3pPr>
            <a:lvl4pPr>
              <a:defRPr b="0" i="0">
                <a:latin typeface="Muli" pitchFamily="2" charset="77"/>
              </a:defRPr>
            </a:lvl4pPr>
            <a:lvl5pPr>
              <a:defRPr b="0" i="0"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Muli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b="0" i="0" smtClean="0">
                <a:latin typeface="Muli" pitchFamily="2" charset="77"/>
              </a:rPr>
              <a:pPr/>
              <a:t>07/04/2023</a:t>
            </a:fld>
            <a:endParaRPr lang="en-GB" b="0" i="0" dirty="0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uli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357" y="2666346"/>
            <a:ext cx="10122196" cy="187036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Stage 6 </a:t>
            </a:r>
            <a:br>
              <a:rPr lang="en-GB" dirty="0"/>
            </a:br>
            <a:r>
              <a:rPr lang="en-GB" dirty="0"/>
              <a:t>Spring Block 6: Statistics </a:t>
            </a:r>
          </a:p>
          <a:p>
            <a:r>
              <a:rPr lang="en-GB" dirty="0"/>
              <a:t>Lesson 1: To be able to read, interpret, draw and solve problems involving line graphs (2022-2023)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6 – Statistics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Muli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Muli" pitchFamily="2" charset="7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211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Muli" pitchFamily="2" charset="77"/>
              </a:rPr>
              <a:t>Quiz: </a:t>
            </a:r>
            <a:r>
              <a:rPr lang="en-GB" b="1" i="0" dirty="0">
                <a:solidFill>
                  <a:schemeClr val="bg1"/>
                </a:solidFill>
                <a:effectLst/>
                <a:latin typeface="Muli" pitchFamily="2" charset="77"/>
              </a:rPr>
              <a:t>QZVZWDK</a:t>
            </a:r>
            <a:endParaRPr lang="en-GB" b="1" dirty="0">
              <a:solidFill>
                <a:schemeClr val="bg1"/>
              </a:solidFill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read, interpret, draw and solve problems involving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87600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The line graph shows the distance a car travelled in miles.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06BFA4-1A2A-CAEF-B22F-1BF2B254E1DE}"/>
              </a:ext>
            </a:extLst>
          </p:cNvPr>
          <p:cNvGraphicFramePr>
            <a:graphicFrameLocks noGrp="1"/>
          </p:cNvGraphicFramePr>
          <p:nvPr/>
        </p:nvGraphicFramePr>
        <p:xfrm>
          <a:off x="5529534" y="2710014"/>
          <a:ext cx="6662466" cy="315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199">
                  <a:extLst>
                    <a:ext uri="{9D8B030D-6E8A-4147-A177-3AD203B41FA5}">
                      <a16:colId xmlns:a16="http://schemas.microsoft.com/office/drawing/2014/main" val="396354396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510437854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1887824791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706256931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810998029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55223196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467129569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986103982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19624673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06454778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131793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382520372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847872434"/>
                    </a:ext>
                  </a:extLst>
                </a:gridCol>
                <a:gridCol w="335199">
                  <a:extLst>
                    <a:ext uri="{9D8B030D-6E8A-4147-A177-3AD203B41FA5}">
                      <a16:colId xmlns:a16="http://schemas.microsoft.com/office/drawing/2014/main" val="534963452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607756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398653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8477302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299981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990441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8071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9775068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5001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7917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6D4DED1-C42D-3DDD-B0B6-CE0ACF49CC5C}"/>
              </a:ext>
            </a:extLst>
          </p:cNvPr>
          <p:cNvSpPr txBox="1"/>
          <p:nvPr/>
        </p:nvSpPr>
        <p:spPr>
          <a:xfrm>
            <a:off x="5242093" y="5488353"/>
            <a:ext cx="364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8DD01-A089-C6F8-3B16-E34AACE1377E}"/>
              </a:ext>
            </a:extLst>
          </p:cNvPr>
          <p:cNvSpPr txBox="1"/>
          <p:nvPr/>
        </p:nvSpPr>
        <p:spPr>
          <a:xfrm>
            <a:off x="5140386" y="5117445"/>
            <a:ext cx="466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21E87-E59B-2266-FCE7-A1659EBF21DF}"/>
              </a:ext>
            </a:extLst>
          </p:cNvPr>
          <p:cNvSpPr txBox="1"/>
          <p:nvPr/>
        </p:nvSpPr>
        <p:spPr>
          <a:xfrm>
            <a:off x="5134156" y="4759234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8B1418-4C9C-F241-F6EE-4FCBFA33B983}"/>
              </a:ext>
            </a:extLst>
          </p:cNvPr>
          <p:cNvSpPr txBox="1"/>
          <p:nvPr/>
        </p:nvSpPr>
        <p:spPr>
          <a:xfrm>
            <a:off x="5134156" y="4388323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88AC29-1528-CA70-0F86-E66601F33015}"/>
              </a:ext>
            </a:extLst>
          </p:cNvPr>
          <p:cNvSpPr txBox="1"/>
          <p:nvPr/>
        </p:nvSpPr>
        <p:spPr>
          <a:xfrm>
            <a:off x="5134156" y="4017412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F6C2E-284D-42FD-F2F8-FA1740009D41}"/>
              </a:ext>
            </a:extLst>
          </p:cNvPr>
          <p:cNvSpPr txBox="1"/>
          <p:nvPr/>
        </p:nvSpPr>
        <p:spPr>
          <a:xfrm>
            <a:off x="5134156" y="3646501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CBDD39-E7C3-1C67-924A-F08019DEA7A2}"/>
              </a:ext>
            </a:extLst>
          </p:cNvPr>
          <p:cNvSpPr txBox="1"/>
          <p:nvPr/>
        </p:nvSpPr>
        <p:spPr>
          <a:xfrm>
            <a:off x="5134156" y="3288290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30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4EABA4-3E71-383F-FFCA-B93CB68F619C}"/>
              </a:ext>
            </a:extLst>
          </p:cNvPr>
          <p:cNvCxnSpPr>
            <a:cxnSpLocks/>
          </p:cNvCxnSpPr>
          <p:nvPr/>
        </p:nvCxnSpPr>
        <p:spPr>
          <a:xfrm flipV="1">
            <a:off x="6417271" y="4592830"/>
            <a:ext cx="1379315" cy="288894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C6690A-09C7-52E5-73B7-1EB38DAACD06}"/>
              </a:ext>
            </a:extLst>
          </p:cNvPr>
          <p:cNvCxnSpPr>
            <a:cxnSpLocks/>
          </p:cNvCxnSpPr>
          <p:nvPr/>
        </p:nvCxnSpPr>
        <p:spPr>
          <a:xfrm flipV="1">
            <a:off x="5860072" y="4977263"/>
            <a:ext cx="460622" cy="671566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A2FB03-8A9B-7BDA-5819-FDBF126E6104}"/>
              </a:ext>
            </a:extLst>
          </p:cNvPr>
          <p:cNvCxnSpPr>
            <a:cxnSpLocks/>
          </p:cNvCxnSpPr>
          <p:nvPr/>
        </p:nvCxnSpPr>
        <p:spPr>
          <a:xfrm>
            <a:off x="8418078" y="4184775"/>
            <a:ext cx="944729" cy="3828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7B53F7-FFE0-A16E-1B15-D000A53F8B74}"/>
              </a:ext>
            </a:extLst>
          </p:cNvPr>
          <p:cNvSpPr txBox="1"/>
          <p:nvPr/>
        </p:nvSpPr>
        <p:spPr>
          <a:xfrm>
            <a:off x="5848285" y="6123543"/>
            <a:ext cx="551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Time in minutes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2A2140-4CBF-5FD5-5A13-8420AAE80F2B}"/>
              </a:ext>
            </a:extLst>
          </p:cNvPr>
          <p:cNvSpPr txBox="1"/>
          <p:nvPr/>
        </p:nvSpPr>
        <p:spPr>
          <a:xfrm rot="16200000">
            <a:off x="3475766" y="4085270"/>
            <a:ext cx="295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Distance travelled in miles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EE5987-EECF-BFDD-51EE-C1E58F779847}"/>
              </a:ext>
            </a:extLst>
          </p:cNvPr>
          <p:cNvSpPr txBox="1"/>
          <p:nvPr/>
        </p:nvSpPr>
        <p:spPr>
          <a:xfrm>
            <a:off x="5134156" y="2917379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35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56E158-20BA-D2BC-F521-4008E680BC01}"/>
              </a:ext>
            </a:extLst>
          </p:cNvPr>
          <p:cNvSpPr txBox="1"/>
          <p:nvPr/>
        </p:nvSpPr>
        <p:spPr>
          <a:xfrm>
            <a:off x="5546835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74F01E-7FCD-71EF-E03A-078C1ADFBE9C}"/>
              </a:ext>
            </a:extLst>
          </p:cNvPr>
          <p:cNvSpPr txBox="1"/>
          <p:nvPr/>
        </p:nvSpPr>
        <p:spPr>
          <a:xfrm>
            <a:off x="6046349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9CDE5E-9B79-9896-4677-7C92E25FB341}"/>
              </a:ext>
            </a:extLst>
          </p:cNvPr>
          <p:cNvSpPr txBox="1"/>
          <p:nvPr/>
        </p:nvSpPr>
        <p:spPr>
          <a:xfrm>
            <a:off x="6545863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E62941-56AA-CE9D-7202-C10864BF801A}"/>
              </a:ext>
            </a:extLst>
          </p:cNvPr>
          <p:cNvSpPr txBox="1"/>
          <p:nvPr/>
        </p:nvSpPr>
        <p:spPr>
          <a:xfrm>
            <a:off x="7045377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15</a:t>
            </a:r>
          </a:p>
        </p:txBody>
      </p:sp>
      <p:sp>
        <p:nvSpPr>
          <p:cNvPr id="23" name="Plus 89">
            <a:extLst>
              <a:ext uri="{FF2B5EF4-FFF2-40B4-BE49-F238E27FC236}">
                <a16:creationId xmlns:a16="http://schemas.microsoft.com/office/drawing/2014/main" id="{CA218E61-B4B7-D707-3E92-C38FA0FC5B36}"/>
              </a:ext>
            </a:extLst>
          </p:cNvPr>
          <p:cNvSpPr/>
          <p:nvPr/>
        </p:nvSpPr>
        <p:spPr>
          <a:xfrm>
            <a:off x="6303471" y="4852759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4" name="Plus 90">
            <a:extLst>
              <a:ext uri="{FF2B5EF4-FFF2-40B4-BE49-F238E27FC236}">
                <a16:creationId xmlns:a16="http://schemas.microsoft.com/office/drawing/2014/main" id="{C44596B3-E009-9F2B-B368-876BCE419563}"/>
              </a:ext>
            </a:extLst>
          </p:cNvPr>
          <p:cNvSpPr/>
          <p:nvPr/>
        </p:nvSpPr>
        <p:spPr>
          <a:xfrm>
            <a:off x="7796586" y="4493817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5" name="Plus 91">
            <a:extLst>
              <a:ext uri="{FF2B5EF4-FFF2-40B4-BE49-F238E27FC236}">
                <a16:creationId xmlns:a16="http://schemas.microsoft.com/office/drawing/2014/main" id="{024FB673-B746-0FF4-A3FC-D06EEA1EA53D}"/>
              </a:ext>
            </a:extLst>
          </p:cNvPr>
          <p:cNvSpPr/>
          <p:nvPr/>
        </p:nvSpPr>
        <p:spPr>
          <a:xfrm>
            <a:off x="9307402" y="4110897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6" name="Plus 92">
            <a:extLst>
              <a:ext uri="{FF2B5EF4-FFF2-40B4-BE49-F238E27FC236}">
                <a16:creationId xmlns:a16="http://schemas.microsoft.com/office/drawing/2014/main" id="{635F830D-A297-6EBD-6161-47D4B4B18A5F}"/>
              </a:ext>
            </a:extLst>
          </p:cNvPr>
          <p:cNvSpPr/>
          <p:nvPr/>
        </p:nvSpPr>
        <p:spPr>
          <a:xfrm>
            <a:off x="11291286" y="3742266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4C942A-8828-F75F-5267-EB3A68E4FF51}"/>
              </a:ext>
            </a:extLst>
          </p:cNvPr>
          <p:cNvSpPr txBox="1"/>
          <p:nvPr/>
        </p:nvSpPr>
        <p:spPr>
          <a:xfrm>
            <a:off x="7544891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416574-3FE8-F5EE-61A4-52E35A468BFB}"/>
              </a:ext>
            </a:extLst>
          </p:cNvPr>
          <p:cNvSpPr txBox="1"/>
          <p:nvPr/>
        </p:nvSpPr>
        <p:spPr>
          <a:xfrm>
            <a:off x="8044405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3D4CF9-6ED3-CF25-2808-AEE0711D4353}"/>
              </a:ext>
            </a:extLst>
          </p:cNvPr>
          <p:cNvSpPr txBox="1"/>
          <p:nvPr/>
        </p:nvSpPr>
        <p:spPr>
          <a:xfrm>
            <a:off x="8543919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30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04B808-65DB-6EAC-ECC6-005977C089CD}"/>
              </a:ext>
            </a:extLst>
          </p:cNvPr>
          <p:cNvSpPr txBox="1"/>
          <p:nvPr/>
        </p:nvSpPr>
        <p:spPr>
          <a:xfrm>
            <a:off x="9043433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35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ACD57-3C60-E840-4C5E-AB79F2DC8571}"/>
              </a:ext>
            </a:extLst>
          </p:cNvPr>
          <p:cNvSpPr txBox="1"/>
          <p:nvPr/>
        </p:nvSpPr>
        <p:spPr>
          <a:xfrm>
            <a:off x="9542947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40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597DEE-0A16-F25F-7E71-3B92200D0686}"/>
              </a:ext>
            </a:extLst>
          </p:cNvPr>
          <p:cNvSpPr txBox="1"/>
          <p:nvPr/>
        </p:nvSpPr>
        <p:spPr>
          <a:xfrm>
            <a:off x="10042461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45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E9170E-A0CE-3DEE-1CBB-7F4937494135}"/>
              </a:ext>
            </a:extLst>
          </p:cNvPr>
          <p:cNvSpPr txBox="1"/>
          <p:nvPr/>
        </p:nvSpPr>
        <p:spPr>
          <a:xfrm>
            <a:off x="10541975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50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C75508-C440-F6A3-C319-470FB115F8DF}"/>
              </a:ext>
            </a:extLst>
          </p:cNvPr>
          <p:cNvSpPr txBox="1"/>
          <p:nvPr/>
        </p:nvSpPr>
        <p:spPr>
          <a:xfrm>
            <a:off x="11041490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55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EF422C-3134-BCE3-57D3-D17217C68813}"/>
              </a:ext>
            </a:extLst>
          </p:cNvPr>
          <p:cNvSpPr txBox="1"/>
          <p:nvPr/>
        </p:nvSpPr>
        <p:spPr>
          <a:xfrm>
            <a:off x="6800084" y="2503387"/>
            <a:ext cx="361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Muli" pitchFamily="2" charset="77"/>
              </a:rPr>
              <a:t>Distance a car travelled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A800376-F364-FE1D-0EC6-2A97229B2DF5}"/>
              </a:ext>
            </a:extLst>
          </p:cNvPr>
          <p:cNvCxnSpPr>
            <a:cxnSpLocks/>
          </p:cNvCxnSpPr>
          <p:nvPr/>
        </p:nvCxnSpPr>
        <p:spPr>
          <a:xfrm flipV="1">
            <a:off x="7921090" y="4235401"/>
            <a:ext cx="372484" cy="275242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58FE62D-ABFC-964E-70A4-4ED455BA3D94}"/>
              </a:ext>
            </a:extLst>
          </p:cNvPr>
          <p:cNvSpPr txBox="1"/>
          <p:nvPr/>
        </p:nvSpPr>
        <p:spPr>
          <a:xfrm>
            <a:off x="703676" y="2802483"/>
            <a:ext cx="39236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>
                <a:latin typeface="Muli" pitchFamily="2" charset="77"/>
              </a:rPr>
              <a:t>How far did the car travel in 30 minutes? </a:t>
            </a:r>
            <a:r>
              <a:rPr lang="en-US" dirty="0">
                <a:solidFill>
                  <a:srgbClr val="FF3860"/>
                </a:solidFill>
                <a:latin typeface="Muli" pitchFamily="2" charset="77"/>
              </a:rPr>
              <a:t>20 miles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FF3860"/>
              </a:solidFill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Muli" pitchFamily="2" charset="77"/>
              </a:rPr>
              <a:t>At what point in the journey was the car travelling the fastest? </a:t>
            </a:r>
            <a:r>
              <a:rPr lang="en-US" dirty="0">
                <a:solidFill>
                  <a:srgbClr val="FF3860"/>
                </a:solidFill>
                <a:latin typeface="Muli" pitchFamily="2" charset="77"/>
              </a:rPr>
              <a:t>Between 0-5 minutes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FF3860"/>
              </a:solidFill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Muli" pitchFamily="2" charset="77"/>
              </a:rPr>
              <a:t>How long, in minutes, was the car stationary for? </a:t>
            </a:r>
            <a:r>
              <a:rPr lang="en-US" dirty="0">
                <a:solidFill>
                  <a:srgbClr val="FF3860"/>
                </a:solidFill>
                <a:latin typeface="Muli" pitchFamily="2" charset="77"/>
              </a:rPr>
              <a:t>20 minutes</a:t>
            </a:r>
          </a:p>
        </p:txBody>
      </p:sp>
      <p:sp>
        <p:nvSpPr>
          <p:cNvPr id="4" name="Plus 90">
            <a:extLst>
              <a:ext uri="{FF2B5EF4-FFF2-40B4-BE49-F238E27FC236}">
                <a16:creationId xmlns:a16="http://schemas.microsoft.com/office/drawing/2014/main" id="{CF214810-66DB-F8B8-0E73-710DE883E1C4}"/>
              </a:ext>
            </a:extLst>
          </p:cNvPr>
          <p:cNvSpPr/>
          <p:nvPr/>
        </p:nvSpPr>
        <p:spPr>
          <a:xfrm>
            <a:off x="8293574" y="4110897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21E3786-775F-546E-1942-61C3808A983D}"/>
              </a:ext>
            </a:extLst>
          </p:cNvPr>
          <p:cNvCxnSpPr>
            <a:cxnSpLocks/>
          </p:cNvCxnSpPr>
          <p:nvPr/>
        </p:nvCxnSpPr>
        <p:spPr>
          <a:xfrm flipV="1">
            <a:off x="9444178" y="3816091"/>
            <a:ext cx="909079" cy="337114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lus 91">
            <a:extLst>
              <a:ext uri="{FF2B5EF4-FFF2-40B4-BE49-F238E27FC236}">
                <a16:creationId xmlns:a16="http://schemas.microsoft.com/office/drawing/2014/main" id="{7B7FFA01-8E39-1A9F-1A0C-92BF2F7758EB}"/>
              </a:ext>
            </a:extLst>
          </p:cNvPr>
          <p:cNvSpPr/>
          <p:nvPr/>
        </p:nvSpPr>
        <p:spPr>
          <a:xfrm>
            <a:off x="10305480" y="3753271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78E04ED-D2D0-58EB-0C73-02285255B96B}"/>
              </a:ext>
            </a:extLst>
          </p:cNvPr>
          <p:cNvCxnSpPr>
            <a:cxnSpLocks/>
          </p:cNvCxnSpPr>
          <p:nvPr/>
        </p:nvCxnSpPr>
        <p:spPr>
          <a:xfrm>
            <a:off x="10431895" y="3815523"/>
            <a:ext cx="944729" cy="3828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207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read, interpret, draw and solve problems involving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87600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The line graph shows the distance a car travelled in miles.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06BFA4-1A2A-CAEF-B22F-1BF2B254E1DE}"/>
              </a:ext>
            </a:extLst>
          </p:cNvPr>
          <p:cNvGraphicFramePr>
            <a:graphicFrameLocks noGrp="1"/>
          </p:cNvGraphicFramePr>
          <p:nvPr/>
        </p:nvGraphicFramePr>
        <p:xfrm>
          <a:off x="5529534" y="2710014"/>
          <a:ext cx="6662466" cy="315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199">
                  <a:extLst>
                    <a:ext uri="{9D8B030D-6E8A-4147-A177-3AD203B41FA5}">
                      <a16:colId xmlns:a16="http://schemas.microsoft.com/office/drawing/2014/main" val="396354396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510437854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1887824791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706256931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810998029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55223196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467129569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986103982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19624673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06454778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131793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382520372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847872434"/>
                    </a:ext>
                  </a:extLst>
                </a:gridCol>
                <a:gridCol w="335199">
                  <a:extLst>
                    <a:ext uri="{9D8B030D-6E8A-4147-A177-3AD203B41FA5}">
                      <a16:colId xmlns:a16="http://schemas.microsoft.com/office/drawing/2014/main" val="534963452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607756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398653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8477302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299981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990441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8071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9775068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5001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7917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6D4DED1-C42D-3DDD-B0B6-CE0ACF49CC5C}"/>
              </a:ext>
            </a:extLst>
          </p:cNvPr>
          <p:cNvSpPr txBox="1"/>
          <p:nvPr/>
        </p:nvSpPr>
        <p:spPr>
          <a:xfrm>
            <a:off x="5242093" y="5488353"/>
            <a:ext cx="364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8DD01-A089-C6F8-3B16-E34AACE1377E}"/>
              </a:ext>
            </a:extLst>
          </p:cNvPr>
          <p:cNvSpPr txBox="1"/>
          <p:nvPr/>
        </p:nvSpPr>
        <p:spPr>
          <a:xfrm>
            <a:off x="5140386" y="5117445"/>
            <a:ext cx="466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21E87-E59B-2266-FCE7-A1659EBF21DF}"/>
              </a:ext>
            </a:extLst>
          </p:cNvPr>
          <p:cNvSpPr txBox="1"/>
          <p:nvPr/>
        </p:nvSpPr>
        <p:spPr>
          <a:xfrm>
            <a:off x="5134156" y="4759234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8B1418-4C9C-F241-F6EE-4FCBFA33B983}"/>
              </a:ext>
            </a:extLst>
          </p:cNvPr>
          <p:cNvSpPr txBox="1"/>
          <p:nvPr/>
        </p:nvSpPr>
        <p:spPr>
          <a:xfrm>
            <a:off x="5134156" y="4388323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88AC29-1528-CA70-0F86-E66601F33015}"/>
              </a:ext>
            </a:extLst>
          </p:cNvPr>
          <p:cNvSpPr txBox="1"/>
          <p:nvPr/>
        </p:nvSpPr>
        <p:spPr>
          <a:xfrm>
            <a:off x="5134156" y="4017412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F6C2E-284D-42FD-F2F8-FA1740009D41}"/>
              </a:ext>
            </a:extLst>
          </p:cNvPr>
          <p:cNvSpPr txBox="1"/>
          <p:nvPr/>
        </p:nvSpPr>
        <p:spPr>
          <a:xfrm>
            <a:off x="5134156" y="3646501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CBDD39-E7C3-1C67-924A-F08019DEA7A2}"/>
              </a:ext>
            </a:extLst>
          </p:cNvPr>
          <p:cNvSpPr txBox="1"/>
          <p:nvPr/>
        </p:nvSpPr>
        <p:spPr>
          <a:xfrm>
            <a:off x="5134156" y="3288290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30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4EABA4-3E71-383F-FFCA-B93CB68F619C}"/>
              </a:ext>
            </a:extLst>
          </p:cNvPr>
          <p:cNvCxnSpPr>
            <a:cxnSpLocks/>
          </p:cNvCxnSpPr>
          <p:nvPr/>
        </p:nvCxnSpPr>
        <p:spPr>
          <a:xfrm flipV="1">
            <a:off x="6400804" y="4950059"/>
            <a:ext cx="912209" cy="307762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C6690A-09C7-52E5-73B7-1EB38DAACD06}"/>
              </a:ext>
            </a:extLst>
          </p:cNvPr>
          <p:cNvCxnSpPr>
            <a:cxnSpLocks/>
          </p:cNvCxnSpPr>
          <p:nvPr/>
        </p:nvCxnSpPr>
        <p:spPr>
          <a:xfrm flipV="1">
            <a:off x="5860072" y="5312961"/>
            <a:ext cx="426236" cy="335868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A2FB03-8A9B-7BDA-5819-FDBF126E6104}"/>
              </a:ext>
            </a:extLst>
          </p:cNvPr>
          <p:cNvCxnSpPr>
            <a:cxnSpLocks/>
          </p:cNvCxnSpPr>
          <p:nvPr/>
        </p:nvCxnSpPr>
        <p:spPr>
          <a:xfrm>
            <a:off x="8418078" y="4184775"/>
            <a:ext cx="944729" cy="3828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7B53F7-FFE0-A16E-1B15-D000A53F8B74}"/>
              </a:ext>
            </a:extLst>
          </p:cNvPr>
          <p:cNvSpPr txBox="1"/>
          <p:nvPr/>
        </p:nvSpPr>
        <p:spPr>
          <a:xfrm>
            <a:off x="5848285" y="6123543"/>
            <a:ext cx="551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Time in minutes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2A2140-4CBF-5FD5-5A13-8420AAE80F2B}"/>
              </a:ext>
            </a:extLst>
          </p:cNvPr>
          <p:cNvSpPr txBox="1"/>
          <p:nvPr/>
        </p:nvSpPr>
        <p:spPr>
          <a:xfrm rot="16200000">
            <a:off x="3475766" y="4085270"/>
            <a:ext cx="295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Distance travelled in miles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EE5987-EECF-BFDD-51EE-C1E58F779847}"/>
              </a:ext>
            </a:extLst>
          </p:cNvPr>
          <p:cNvSpPr txBox="1"/>
          <p:nvPr/>
        </p:nvSpPr>
        <p:spPr>
          <a:xfrm>
            <a:off x="5134156" y="2917379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35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56E158-20BA-D2BC-F521-4008E680BC01}"/>
              </a:ext>
            </a:extLst>
          </p:cNvPr>
          <p:cNvSpPr txBox="1"/>
          <p:nvPr/>
        </p:nvSpPr>
        <p:spPr>
          <a:xfrm>
            <a:off x="5546835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74F01E-7FCD-71EF-E03A-078C1ADFBE9C}"/>
              </a:ext>
            </a:extLst>
          </p:cNvPr>
          <p:cNvSpPr txBox="1"/>
          <p:nvPr/>
        </p:nvSpPr>
        <p:spPr>
          <a:xfrm>
            <a:off x="6046349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9CDE5E-9B79-9896-4677-7C92E25FB341}"/>
              </a:ext>
            </a:extLst>
          </p:cNvPr>
          <p:cNvSpPr txBox="1"/>
          <p:nvPr/>
        </p:nvSpPr>
        <p:spPr>
          <a:xfrm>
            <a:off x="6545863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E62941-56AA-CE9D-7202-C10864BF801A}"/>
              </a:ext>
            </a:extLst>
          </p:cNvPr>
          <p:cNvSpPr txBox="1"/>
          <p:nvPr/>
        </p:nvSpPr>
        <p:spPr>
          <a:xfrm>
            <a:off x="7045377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15</a:t>
            </a:r>
          </a:p>
        </p:txBody>
      </p:sp>
      <p:sp>
        <p:nvSpPr>
          <p:cNvPr id="23" name="Plus 89">
            <a:extLst>
              <a:ext uri="{FF2B5EF4-FFF2-40B4-BE49-F238E27FC236}">
                <a16:creationId xmlns:a16="http://schemas.microsoft.com/office/drawing/2014/main" id="{CA218E61-B4B7-D707-3E92-C38FA0FC5B36}"/>
              </a:ext>
            </a:extLst>
          </p:cNvPr>
          <p:cNvSpPr/>
          <p:nvPr/>
        </p:nvSpPr>
        <p:spPr>
          <a:xfrm>
            <a:off x="6286308" y="5224470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4" name="Plus 90">
            <a:extLst>
              <a:ext uri="{FF2B5EF4-FFF2-40B4-BE49-F238E27FC236}">
                <a16:creationId xmlns:a16="http://schemas.microsoft.com/office/drawing/2014/main" id="{C44596B3-E009-9F2B-B368-876BCE419563}"/>
              </a:ext>
            </a:extLst>
          </p:cNvPr>
          <p:cNvSpPr/>
          <p:nvPr/>
        </p:nvSpPr>
        <p:spPr>
          <a:xfrm>
            <a:off x="7302499" y="4849730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5" name="Plus 91">
            <a:extLst>
              <a:ext uri="{FF2B5EF4-FFF2-40B4-BE49-F238E27FC236}">
                <a16:creationId xmlns:a16="http://schemas.microsoft.com/office/drawing/2014/main" id="{024FB673-B746-0FF4-A3FC-D06EEA1EA53D}"/>
              </a:ext>
            </a:extLst>
          </p:cNvPr>
          <p:cNvSpPr/>
          <p:nvPr/>
        </p:nvSpPr>
        <p:spPr>
          <a:xfrm>
            <a:off x="9307402" y="4110897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6" name="Plus 92">
            <a:extLst>
              <a:ext uri="{FF2B5EF4-FFF2-40B4-BE49-F238E27FC236}">
                <a16:creationId xmlns:a16="http://schemas.microsoft.com/office/drawing/2014/main" id="{635F830D-A297-6EBD-6161-47D4B4B18A5F}"/>
              </a:ext>
            </a:extLst>
          </p:cNvPr>
          <p:cNvSpPr/>
          <p:nvPr/>
        </p:nvSpPr>
        <p:spPr>
          <a:xfrm>
            <a:off x="11291286" y="3742266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4C942A-8828-F75F-5267-EB3A68E4FF51}"/>
              </a:ext>
            </a:extLst>
          </p:cNvPr>
          <p:cNvSpPr txBox="1"/>
          <p:nvPr/>
        </p:nvSpPr>
        <p:spPr>
          <a:xfrm>
            <a:off x="7544891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416574-3FE8-F5EE-61A4-52E35A468BFB}"/>
              </a:ext>
            </a:extLst>
          </p:cNvPr>
          <p:cNvSpPr txBox="1"/>
          <p:nvPr/>
        </p:nvSpPr>
        <p:spPr>
          <a:xfrm>
            <a:off x="8044405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3D4CF9-6ED3-CF25-2808-AEE0711D4353}"/>
              </a:ext>
            </a:extLst>
          </p:cNvPr>
          <p:cNvSpPr txBox="1"/>
          <p:nvPr/>
        </p:nvSpPr>
        <p:spPr>
          <a:xfrm>
            <a:off x="8543919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30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04B808-65DB-6EAC-ECC6-005977C089CD}"/>
              </a:ext>
            </a:extLst>
          </p:cNvPr>
          <p:cNvSpPr txBox="1"/>
          <p:nvPr/>
        </p:nvSpPr>
        <p:spPr>
          <a:xfrm>
            <a:off x="9043433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35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ACD57-3C60-E840-4C5E-AB79F2DC8571}"/>
              </a:ext>
            </a:extLst>
          </p:cNvPr>
          <p:cNvSpPr txBox="1"/>
          <p:nvPr/>
        </p:nvSpPr>
        <p:spPr>
          <a:xfrm>
            <a:off x="9542947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40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597DEE-0A16-F25F-7E71-3B92200D0686}"/>
              </a:ext>
            </a:extLst>
          </p:cNvPr>
          <p:cNvSpPr txBox="1"/>
          <p:nvPr/>
        </p:nvSpPr>
        <p:spPr>
          <a:xfrm>
            <a:off x="10042461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45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E9170E-A0CE-3DEE-1CBB-7F4937494135}"/>
              </a:ext>
            </a:extLst>
          </p:cNvPr>
          <p:cNvSpPr txBox="1"/>
          <p:nvPr/>
        </p:nvSpPr>
        <p:spPr>
          <a:xfrm>
            <a:off x="10541975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50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C75508-C440-F6A3-C319-470FB115F8DF}"/>
              </a:ext>
            </a:extLst>
          </p:cNvPr>
          <p:cNvSpPr txBox="1"/>
          <p:nvPr/>
        </p:nvSpPr>
        <p:spPr>
          <a:xfrm>
            <a:off x="11041490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55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EF422C-3134-BCE3-57D3-D17217C68813}"/>
              </a:ext>
            </a:extLst>
          </p:cNvPr>
          <p:cNvSpPr txBox="1"/>
          <p:nvPr/>
        </p:nvSpPr>
        <p:spPr>
          <a:xfrm>
            <a:off x="6800084" y="2503387"/>
            <a:ext cx="361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Muli" pitchFamily="2" charset="77"/>
              </a:rPr>
              <a:t>Distance a car travelled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A800376-F364-FE1D-0EC6-2A97229B2DF5}"/>
              </a:ext>
            </a:extLst>
          </p:cNvPr>
          <p:cNvCxnSpPr>
            <a:cxnSpLocks/>
          </p:cNvCxnSpPr>
          <p:nvPr/>
        </p:nvCxnSpPr>
        <p:spPr>
          <a:xfrm flipV="1">
            <a:off x="7427003" y="4235401"/>
            <a:ext cx="866571" cy="642024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58FE62D-ABFC-964E-70A4-4ED455BA3D94}"/>
              </a:ext>
            </a:extLst>
          </p:cNvPr>
          <p:cNvSpPr txBox="1"/>
          <p:nvPr/>
        </p:nvSpPr>
        <p:spPr>
          <a:xfrm>
            <a:off x="703676" y="2802483"/>
            <a:ext cx="39236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>
                <a:latin typeface="Muli" pitchFamily="2" charset="77"/>
              </a:rPr>
              <a:t>How far did the car travel in 15 minutes? </a:t>
            </a:r>
            <a:endParaRPr lang="en-US" dirty="0">
              <a:solidFill>
                <a:srgbClr val="FF3860"/>
              </a:solidFill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solidFill>
                <a:srgbClr val="FF3860"/>
              </a:solidFill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Muli" pitchFamily="2" charset="77"/>
              </a:rPr>
              <a:t>How far did the car travel in 20 minutes? </a:t>
            </a:r>
            <a:endParaRPr lang="en-US" dirty="0">
              <a:solidFill>
                <a:srgbClr val="FF3860"/>
              </a:solidFill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Muli" pitchFamily="2" charset="77"/>
              </a:rPr>
              <a:t>How long, in minutes, was the car stationary for? </a:t>
            </a:r>
            <a:endParaRPr lang="en-US" dirty="0">
              <a:solidFill>
                <a:srgbClr val="FF3860"/>
              </a:solidFill>
              <a:latin typeface="Muli" pitchFamily="2" charset="77"/>
            </a:endParaRPr>
          </a:p>
        </p:txBody>
      </p:sp>
      <p:sp>
        <p:nvSpPr>
          <p:cNvPr id="4" name="Plus 90">
            <a:extLst>
              <a:ext uri="{FF2B5EF4-FFF2-40B4-BE49-F238E27FC236}">
                <a16:creationId xmlns:a16="http://schemas.microsoft.com/office/drawing/2014/main" id="{CF214810-66DB-F8B8-0E73-710DE883E1C4}"/>
              </a:ext>
            </a:extLst>
          </p:cNvPr>
          <p:cNvSpPr/>
          <p:nvPr/>
        </p:nvSpPr>
        <p:spPr>
          <a:xfrm>
            <a:off x="8293574" y="4110897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21E3786-775F-546E-1942-61C3808A983D}"/>
              </a:ext>
            </a:extLst>
          </p:cNvPr>
          <p:cNvCxnSpPr>
            <a:cxnSpLocks/>
          </p:cNvCxnSpPr>
          <p:nvPr/>
        </p:nvCxnSpPr>
        <p:spPr>
          <a:xfrm>
            <a:off x="9437191" y="4182050"/>
            <a:ext cx="853814" cy="0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lus 91">
            <a:extLst>
              <a:ext uri="{FF2B5EF4-FFF2-40B4-BE49-F238E27FC236}">
                <a16:creationId xmlns:a16="http://schemas.microsoft.com/office/drawing/2014/main" id="{7B7FFA01-8E39-1A9F-1A0C-92BF2F7758EB}"/>
              </a:ext>
            </a:extLst>
          </p:cNvPr>
          <p:cNvSpPr/>
          <p:nvPr/>
        </p:nvSpPr>
        <p:spPr>
          <a:xfrm>
            <a:off x="10291005" y="4119798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78E04ED-D2D0-58EB-0C73-02285255B96B}"/>
              </a:ext>
            </a:extLst>
          </p:cNvPr>
          <p:cNvCxnSpPr>
            <a:cxnSpLocks/>
          </p:cNvCxnSpPr>
          <p:nvPr/>
        </p:nvCxnSpPr>
        <p:spPr>
          <a:xfrm flipV="1">
            <a:off x="10412299" y="3819351"/>
            <a:ext cx="964325" cy="353798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443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read, interpret, draw and solve problems involving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87600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The line graph shows the distance a car travelled in miles.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06BFA4-1A2A-CAEF-B22F-1BF2B254E1DE}"/>
              </a:ext>
            </a:extLst>
          </p:cNvPr>
          <p:cNvGraphicFramePr>
            <a:graphicFrameLocks noGrp="1"/>
          </p:cNvGraphicFramePr>
          <p:nvPr/>
        </p:nvGraphicFramePr>
        <p:xfrm>
          <a:off x="5529534" y="2710014"/>
          <a:ext cx="6662466" cy="315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199">
                  <a:extLst>
                    <a:ext uri="{9D8B030D-6E8A-4147-A177-3AD203B41FA5}">
                      <a16:colId xmlns:a16="http://schemas.microsoft.com/office/drawing/2014/main" val="396354396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510437854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1887824791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706256931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810998029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55223196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467129569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986103982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19624673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06454778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131793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382520372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847872434"/>
                    </a:ext>
                  </a:extLst>
                </a:gridCol>
                <a:gridCol w="335199">
                  <a:extLst>
                    <a:ext uri="{9D8B030D-6E8A-4147-A177-3AD203B41FA5}">
                      <a16:colId xmlns:a16="http://schemas.microsoft.com/office/drawing/2014/main" val="534963452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607756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398653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8477302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299981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990441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8071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9775068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5001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7917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6D4DED1-C42D-3DDD-B0B6-CE0ACF49CC5C}"/>
              </a:ext>
            </a:extLst>
          </p:cNvPr>
          <p:cNvSpPr txBox="1"/>
          <p:nvPr/>
        </p:nvSpPr>
        <p:spPr>
          <a:xfrm>
            <a:off x="5242093" y="5488353"/>
            <a:ext cx="364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8DD01-A089-C6F8-3B16-E34AACE1377E}"/>
              </a:ext>
            </a:extLst>
          </p:cNvPr>
          <p:cNvSpPr txBox="1"/>
          <p:nvPr/>
        </p:nvSpPr>
        <p:spPr>
          <a:xfrm>
            <a:off x="5140386" y="5117445"/>
            <a:ext cx="466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21E87-E59B-2266-FCE7-A1659EBF21DF}"/>
              </a:ext>
            </a:extLst>
          </p:cNvPr>
          <p:cNvSpPr txBox="1"/>
          <p:nvPr/>
        </p:nvSpPr>
        <p:spPr>
          <a:xfrm>
            <a:off x="5134156" y="4759234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8B1418-4C9C-F241-F6EE-4FCBFA33B983}"/>
              </a:ext>
            </a:extLst>
          </p:cNvPr>
          <p:cNvSpPr txBox="1"/>
          <p:nvPr/>
        </p:nvSpPr>
        <p:spPr>
          <a:xfrm>
            <a:off x="5134156" y="4388323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88AC29-1528-CA70-0F86-E66601F33015}"/>
              </a:ext>
            </a:extLst>
          </p:cNvPr>
          <p:cNvSpPr txBox="1"/>
          <p:nvPr/>
        </p:nvSpPr>
        <p:spPr>
          <a:xfrm>
            <a:off x="5134156" y="4017412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F6C2E-284D-42FD-F2F8-FA1740009D41}"/>
              </a:ext>
            </a:extLst>
          </p:cNvPr>
          <p:cNvSpPr txBox="1"/>
          <p:nvPr/>
        </p:nvSpPr>
        <p:spPr>
          <a:xfrm>
            <a:off x="5134156" y="3646501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CBDD39-E7C3-1C67-924A-F08019DEA7A2}"/>
              </a:ext>
            </a:extLst>
          </p:cNvPr>
          <p:cNvSpPr txBox="1"/>
          <p:nvPr/>
        </p:nvSpPr>
        <p:spPr>
          <a:xfrm>
            <a:off x="5134156" y="3288290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30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4EABA4-3E71-383F-FFCA-B93CB68F619C}"/>
              </a:ext>
            </a:extLst>
          </p:cNvPr>
          <p:cNvCxnSpPr>
            <a:cxnSpLocks/>
          </p:cNvCxnSpPr>
          <p:nvPr/>
        </p:nvCxnSpPr>
        <p:spPr>
          <a:xfrm flipV="1">
            <a:off x="6400804" y="4950059"/>
            <a:ext cx="912209" cy="307762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C6690A-09C7-52E5-73B7-1EB38DAACD06}"/>
              </a:ext>
            </a:extLst>
          </p:cNvPr>
          <p:cNvCxnSpPr>
            <a:cxnSpLocks/>
          </p:cNvCxnSpPr>
          <p:nvPr/>
        </p:nvCxnSpPr>
        <p:spPr>
          <a:xfrm flipV="1">
            <a:off x="5860072" y="5312961"/>
            <a:ext cx="426236" cy="335868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A2FB03-8A9B-7BDA-5819-FDBF126E6104}"/>
              </a:ext>
            </a:extLst>
          </p:cNvPr>
          <p:cNvCxnSpPr>
            <a:cxnSpLocks/>
          </p:cNvCxnSpPr>
          <p:nvPr/>
        </p:nvCxnSpPr>
        <p:spPr>
          <a:xfrm>
            <a:off x="8418078" y="4184775"/>
            <a:ext cx="944729" cy="3828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7B53F7-FFE0-A16E-1B15-D000A53F8B74}"/>
              </a:ext>
            </a:extLst>
          </p:cNvPr>
          <p:cNvSpPr txBox="1"/>
          <p:nvPr/>
        </p:nvSpPr>
        <p:spPr>
          <a:xfrm>
            <a:off x="5848285" y="6123543"/>
            <a:ext cx="551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Time in minutes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2A2140-4CBF-5FD5-5A13-8420AAE80F2B}"/>
              </a:ext>
            </a:extLst>
          </p:cNvPr>
          <p:cNvSpPr txBox="1"/>
          <p:nvPr/>
        </p:nvSpPr>
        <p:spPr>
          <a:xfrm rot="16200000">
            <a:off x="3475766" y="4085270"/>
            <a:ext cx="295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Distance travelled in miles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EE5987-EECF-BFDD-51EE-C1E58F779847}"/>
              </a:ext>
            </a:extLst>
          </p:cNvPr>
          <p:cNvSpPr txBox="1"/>
          <p:nvPr/>
        </p:nvSpPr>
        <p:spPr>
          <a:xfrm>
            <a:off x="5134156" y="2917379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35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56E158-20BA-D2BC-F521-4008E680BC01}"/>
              </a:ext>
            </a:extLst>
          </p:cNvPr>
          <p:cNvSpPr txBox="1"/>
          <p:nvPr/>
        </p:nvSpPr>
        <p:spPr>
          <a:xfrm>
            <a:off x="5546835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74F01E-7FCD-71EF-E03A-078C1ADFBE9C}"/>
              </a:ext>
            </a:extLst>
          </p:cNvPr>
          <p:cNvSpPr txBox="1"/>
          <p:nvPr/>
        </p:nvSpPr>
        <p:spPr>
          <a:xfrm>
            <a:off x="6046349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9CDE5E-9B79-9896-4677-7C92E25FB341}"/>
              </a:ext>
            </a:extLst>
          </p:cNvPr>
          <p:cNvSpPr txBox="1"/>
          <p:nvPr/>
        </p:nvSpPr>
        <p:spPr>
          <a:xfrm>
            <a:off x="6545863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E62941-56AA-CE9D-7202-C10864BF801A}"/>
              </a:ext>
            </a:extLst>
          </p:cNvPr>
          <p:cNvSpPr txBox="1"/>
          <p:nvPr/>
        </p:nvSpPr>
        <p:spPr>
          <a:xfrm>
            <a:off x="7045377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15</a:t>
            </a:r>
          </a:p>
        </p:txBody>
      </p:sp>
      <p:sp>
        <p:nvSpPr>
          <p:cNvPr id="23" name="Plus 89">
            <a:extLst>
              <a:ext uri="{FF2B5EF4-FFF2-40B4-BE49-F238E27FC236}">
                <a16:creationId xmlns:a16="http://schemas.microsoft.com/office/drawing/2014/main" id="{CA218E61-B4B7-D707-3E92-C38FA0FC5B36}"/>
              </a:ext>
            </a:extLst>
          </p:cNvPr>
          <p:cNvSpPr/>
          <p:nvPr/>
        </p:nvSpPr>
        <p:spPr>
          <a:xfrm>
            <a:off x="6286308" y="5224470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4" name="Plus 90">
            <a:extLst>
              <a:ext uri="{FF2B5EF4-FFF2-40B4-BE49-F238E27FC236}">
                <a16:creationId xmlns:a16="http://schemas.microsoft.com/office/drawing/2014/main" id="{C44596B3-E009-9F2B-B368-876BCE419563}"/>
              </a:ext>
            </a:extLst>
          </p:cNvPr>
          <p:cNvSpPr/>
          <p:nvPr/>
        </p:nvSpPr>
        <p:spPr>
          <a:xfrm>
            <a:off x="7302499" y="4849730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5" name="Plus 91">
            <a:extLst>
              <a:ext uri="{FF2B5EF4-FFF2-40B4-BE49-F238E27FC236}">
                <a16:creationId xmlns:a16="http://schemas.microsoft.com/office/drawing/2014/main" id="{024FB673-B746-0FF4-A3FC-D06EEA1EA53D}"/>
              </a:ext>
            </a:extLst>
          </p:cNvPr>
          <p:cNvSpPr/>
          <p:nvPr/>
        </p:nvSpPr>
        <p:spPr>
          <a:xfrm>
            <a:off x="9307402" y="4110897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6" name="Plus 92">
            <a:extLst>
              <a:ext uri="{FF2B5EF4-FFF2-40B4-BE49-F238E27FC236}">
                <a16:creationId xmlns:a16="http://schemas.microsoft.com/office/drawing/2014/main" id="{635F830D-A297-6EBD-6161-47D4B4B18A5F}"/>
              </a:ext>
            </a:extLst>
          </p:cNvPr>
          <p:cNvSpPr/>
          <p:nvPr/>
        </p:nvSpPr>
        <p:spPr>
          <a:xfrm>
            <a:off x="11291286" y="3742266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4C942A-8828-F75F-5267-EB3A68E4FF51}"/>
              </a:ext>
            </a:extLst>
          </p:cNvPr>
          <p:cNvSpPr txBox="1"/>
          <p:nvPr/>
        </p:nvSpPr>
        <p:spPr>
          <a:xfrm>
            <a:off x="7544891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416574-3FE8-F5EE-61A4-52E35A468BFB}"/>
              </a:ext>
            </a:extLst>
          </p:cNvPr>
          <p:cNvSpPr txBox="1"/>
          <p:nvPr/>
        </p:nvSpPr>
        <p:spPr>
          <a:xfrm>
            <a:off x="8044405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3D4CF9-6ED3-CF25-2808-AEE0711D4353}"/>
              </a:ext>
            </a:extLst>
          </p:cNvPr>
          <p:cNvSpPr txBox="1"/>
          <p:nvPr/>
        </p:nvSpPr>
        <p:spPr>
          <a:xfrm>
            <a:off x="8543919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30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04B808-65DB-6EAC-ECC6-005977C089CD}"/>
              </a:ext>
            </a:extLst>
          </p:cNvPr>
          <p:cNvSpPr txBox="1"/>
          <p:nvPr/>
        </p:nvSpPr>
        <p:spPr>
          <a:xfrm>
            <a:off x="9043433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35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ACD57-3C60-E840-4C5E-AB79F2DC8571}"/>
              </a:ext>
            </a:extLst>
          </p:cNvPr>
          <p:cNvSpPr txBox="1"/>
          <p:nvPr/>
        </p:nvSpPr>
        <p:spPr>
          <a:xfrm>
            <a:off x="9542947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40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597DEE-0A16-F25F-7E71-3B92200D0686}"/>
              </a:ext>
            </a:extLst>
          </p:cNvPr>
          <p:cNvSpPr txBox="1"/>
          <p:nvPr/>
        </p:nvSpPr>
        <p:spPr>
          <a:xfrm>
            <a:off x="10042461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45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E9170E-A0CE-3DEE-1CBB-7F4937494135}"/>
              </a:ext>
            </a:extLst>
          </p:cNvPr>
          <p:cNvSpPr txBox="1"/>
          <p:nvPr/>
        </p:nvSpPr>
        <p:spPr>
          <a:xfrm>
            <a:off x="10541975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50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C75508-C440-F6A3-C319-470FB115F8DF}"/>
              </a:ext>
            </a:extLst>
          </p:cNvPr>
          <p:cNvSpPr txBox="1"/>
          <p:nvPr/>
        </p:nvSpPr>
        <p:spPr>
          <a:xfrm>
            <a:off x="11041490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55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EF422C-3134-BCE3-57D3-D17217C68813}"/>
              </a:ext>
            </a:extLst>
          </p:cNvPr>
          <p:cNvSpPr txBox="1"/>
          <p:nvPr/>
        </p:nvSpPr>
        <p:spPr>
          <a:xfrm>
            <a:off x="6800084" y="2503387"/>
            <a:ext cx="361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Muli" pitchFamily="2" charset="77"/>
              </a:rPr>
              <a:t>Distance a car travelled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A800376-F364-FE1D-0EC6-2A97229B2DF5}"/>
              </a:ext>
            </a:extLst>
          </p:cNvPr>
          <p:cNvCxnSpPr>
            <a:cxnSpLocks/>
          </p:cNvCxnSpPr>
          <p:nvPr/>
        </p:nvCxnSpPr>
        <p:spPr>
          <a:xfrm flipV="1">
            <a:off x="7427003" y="4235401"/>
            <a:ext cx="866571" cy="642024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58FE62D-ABFC-964E-70A4-4ED455BA3D94}"/>
              </a:ext>
            </a:extLst>
          </p:cNvPr>
          <p:cNvSpPr txBox="1"/>
          <p:nvPr/>
        </p:nvSpPr>
        <p:spPr>
          <a:xfrm>
            <a:off x="703676" y="2802483"/>
            <a:ext cx="39236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>
                <a:latin typeface="Muli" pitchFamily="2" charset="77"/>
              </a:rPr>
              <a:t>How far did the car travel in 15 minutes? </a:t>
            </a:r>
            <a:r>
              <a:rPr lang="en-US" dirty="0">
                <a:solidFill>
                  <a:srgbClr val="FF3860"/>
                </a:solidFill>
                <a:latin typeface="Muli" pitchFamily="2" charset="77"/>
              </a:rPr>
              <a:t>10 miles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FF3860"/>
              </a:solidFill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Muli" pitchFamily="2" charset="77"/>
              </a:rPr>
              <a:t>How far did the car travel in 20 minutes? </a:t>
            </a:r>
            <a:r>
              <a:rPr lang="en-US" dirty="0">
                <a:solidFill>
                  <a:srgbClr val="FF3860"/>
                </a:solidFill>
                <a:latin typeface="Muli" pitchFamily="2" charset="77"/>
              </a:rPr>
              <a:t>15 miles</a:t>
            </a:r>
          </a:p>
          <a:p>
            <a:pPr marL="342900" indent="-342900">
              <a:buAutoNum type="arabicParenR"/>
            </a:pPr>
            <a:endParaRPr lang="en-US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Muli" pitchFamily="2" charset="77"/>
              </a:rPr>
              <a:t>How long, in minutes, was the car stationary for? </a:t>
            </a:r>
            <a:r>
              <a:rPr lang="en-US" dirty="0">
                <a:solidFill>
                  <a:srgbClr val="FF3860"/>
                </a:solidFill>
                <a:latin typeface="Muli" pitchFamily="2" charset="77"/>
              </a:rPr>
              <a:t>20 minutes</a:t>
            </a:r>
          </a:p>
        </p:txBody>
      </p:sp>
      <p:sp>
        <p:nvSpPr>
          <p:cNvPr id="4" name="Plus 90">
            <a:extLst>
              <a:ext uri="{FF2B5EF4-FFF2-40B4-BE49-F238E27FC236}">
                <a16:creationId xmlns:a16="http://schemas.microsoft.com/office/drawing/2014/main" id="{CF214810-66DB-F8B8-0E73-710DE883E1C4}"/>
              </a:ext>
            </a:extLst>
          </p:cNvPr>
          <p:cNvSpPr/>
          <p:nvPr/>
        </p:nvSpPr>
        <p:spPr>
          <a:xfrm>
            <a:off x="8293574" y="4110897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21E3786-775F-546E-1942-61C3808A983D}"/>
              </a:ext>
            </a:extLst>
          </p:cNvPr>
          <p:cNvCxnSpPr>
            <a:cxnSpLocks/>
          </p:cNvCxnSpPr>
          <p:nvPr/>
        </p:nvCxnSpPr>
        <p:spPr>
          <a:xfrm>
            <a:off x="9437191" y="4182050"/>
            <a:ext cx="853814" cy="0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lus 91">
            <a:extLst>
              <a:ext uri="{FF2B5EF4-FFF2-40B4-BE49-F238E27FC236}">
                <a16:creationId xmlns:a16="http://schemas.microsoft.com/office/drawing/2014/main" id="{7B7FFA01-8E39-1A9F-1A0C-92BF2F7758EB}"/>
              </a:ext>
            </a:extLst>
          </p:cNvPr>
          <p:cNvSpPr/>
          <p:nvPr/>
        </p:nvSpPr>
        <p:spPr>
          <a:xfrm>
            <a:off x="10291005" y="4119798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78E04ED-D2D0-58EB-0C73-02285255B96B}"/>
              </a:ext>
            </a:extLst>
          </p:cNvPr>
          <p:cNvCxnSpPr>
            <a:cxnSpLocks/>
          </p:cNvCxnSpPr>
          <p:nvPr/>
        </p:nvCxnSpPr>
        <p:spPr>
          <a:xfrm flipV="1">
            <a:off x="10412299" y="3819351"/>
            <a:ext cx="964325" cy="353798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309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read, interpret, draw and solve problems involving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6444"/>
            <a:ext cx="506550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000" dirty="0">
                <a:latin typeface="Muli"/>
                <a:cs typeface="Calibri"/>
              </a:rPr>
              <a:t>The line graph shows the amount of rainfall in Jungle A and B over a year.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8FE62D-ABFC-964E-70A4-4ED455BA3D94}"/>
              </a:ext>
            </a:extLst>
          </p:cNvPr>
          <p:cNvSpPr txBox="1"/>
          <p:nvPr/>
        </p:nvSpPr>
        <p:spPr>
          <a:xfrm>
            <a:off x="703676" y="2802483"/>
            <a:ext cx="5065505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GB" sz="1800" dirty="0">
                <a:latin typeface="Muli" pitchFamily="2" charset="77"/>
              </a:rPr>
              <a:t>In which month is rainfall closest in both jungles? </a:t>
            </a:r>
            <a:endParaRPr lang="en-US" dirty="0">
              <a:solidFill>
                <a:srgbClr val="FF3860"/>
              </a:solidFill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solidFill>
                <a:srgbClr val="FF3860"/>
              </a:solidFill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GB" sz="1800" dirty="0">
                <a:latin typeface="Muli" pitchFamily="2" charset="77"/>
              </a:rPr>
              <a:t>In which two months is rainfall the same in </a:t>
            </a:r>
            <a:r>
              <a:rPr lang="en-US" sz="1800" dirty="0">
                <a:latin typeface="Muli" pitchFamily="2" charset="77"/>
              </a:rPr>
              <a:t>Jungle B? 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FF3860"/>
              </a:solidFill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solidFill>
                <a:srgbClr val="FF3860"/>
              </a:solidFill>
              <a:latin typeface="Muli" pitchFamily="2" charset="77"/>
            </a:endParaRPr>
          </a:p>
          <a:p>
            <a:pPr marL="342900" indent="-342900">
              <a:buFontTx/>
              <a:buAutoNum type="arabicParenR"/>
            </a:pPr>
            <a:r>
              <a:rPr lang="en-GB" sz="1800" dirty="0">
                <a:latin typeface="Muli"/>
              </a:rPr>
              <a:t>In how many months is there more than </a:t>
            </a:r>
            <a:r>
              <a:rPr lang="en-GB" dirty="0">
                <a:latin typeface="Muli"/>
              </a:rPr>
              <a:t>90mm</a:t>
            </a:r>
            <a:r>
              <a:rPr lang="en-GB" sz="1800" dirty="0">
                <a:latin typeface="Muli"/>
              </a:rPr>
              <a:t> of rainfall in Jungl</a:t>
            </a:r>
            <a:r>
              <a:rPr lang="en-GB" dirty="0">
                <a:latin typeface="Muli"/>
              </a:rPr>
              <a:t>e A</a:t>
            </a:r>
            <a:r>
              <a:rPr lang="en-GB" sz="1800" dirty="0">
                <a:latin typeface="Muli"/>
              </a:rPr>
              <a:t>?</a:t>
            </a:r>
            <a:r>
              <a:rPr lang="en-US" dirty="0">
                <a:solidFill>
                  <a:srgbClr val="FF3860"/>
                </a:solidFill>
                <a:latin typeface="Muli"/>
              </a:rPr>
              <a:t> </a:t>
            </a:r>
            <a:endParaRPr lang="en-GB" sz="1800" dirty="0">
              <a:latin typeface="Muli" pitchFamily="2" charset="77"/>
            </a:endParaRPr>
          </a:p>
        </p:txBody>
      </p:sp>
      <p:pic>
        <p:nvPicPr>
          <p:cNvPr id="151" name="Picture 150" descr="Chart&#10;&#10;Description automatically generated">
            <a:extLst>
              <a:ext uri="{FF2B5EF4-FFF2-40B4-BE49-F238E27FC236}">
                <a16:creationId xmlns:a16="http://schemas.microsoft.com/office/drawing/2014/main" id="{D7800561-2F7B-72EA-854E-79B3D6CC29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15"/>
          <a:stretch/>
        </p:blipFill>
        <p:spPr>
          <a:xfrm>
            <a:off x="5903705" y="1472095"/>
            <a:ext cx="6972898" cy="5385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E36673-B81B-7008-057E-009D02CA47F7}"/>
              </a:ext>
            </a:extLst>
          </p:cNvPr>
          <p:cNvSpPr/>
          <p:nvPr/>
        </p:nvSpPr>
        <p:spPr>
          <a:xfrm>
            <a:off x="6197434" y="1754084"/>
            <a:ext cx="376051" cy="4245428"/>
          </a:xfrm>
          <a:prstGeom prst="rect">
            <a:avLst/>
          </a:prstGeom>
          <a:solidFill>
            <a:schemeClr val="bg2"/>
          </a:solidFill>
          <a:ln>
            <a:solidFill>
              <a:srgbClr val="E9E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298986-3A50-0EA5-B559-3955456A7742}"/>
              </a:ext>
            </a:extLst>
          </p:cNvPr>
          <p:cNvSpPr txBox="1"/>
          <p:nvPr/>
        </p:nvSpPr>
        <p:spPr>
          <a:xfrm>
            <a:off x="6281552" y="1566058"/>
            <a:ext cx="509648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/>
              </a:rPr>
              <a:t>120</a:t>
            </a:r>
            <a:endParaRPr lang="en-US" sz="1400" dirty="0">
              <a:cs typeface="Calibri"/>
            </a:endParaRP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110</a:t>
            </a: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100</a:t>
            </a: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90</a:t>
            </a: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80</a:t>
            </a: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70</a:t>
            </a: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60</a:t>
            </a:r>
          </a:p>
          <a:p>
            <a:endParaRPr lang="en-US" sz="13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DF59D-67A5-B48F-8AB3-895FCA318FA2}"/>
              </a:ext>
            </a:extLst>
          </p:cNvPr>
          <p:cNvSpPr txBox="1"/>
          <p:nvPr/>
        </p:nvSpPr>
        <p:spPr>
          <a:xfrm>
            <a:off x="6286499" y="4267694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 panose="020F0502020204030204"/>
              </a:rPr>
              <a:t>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10E5CE-1A4B-904A-A151-7D3C2C9A8172}"/>
              </a:ext>
            </a:extLst>
          </p:cNvPr>
          <p:cNvSpPr txBox="1"/>
          <p:nvPr/>
        </p:nvSpPr>
        <p:spPr>
          <a:xfrm>
            <a:off x="6286499" y="4604161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 panose="020F0502020204030204"/>
              </a:rPr>
              <a:t>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8E9A0-AA83-6E10-8D2D-9C9E5C800D6C}"/>
              </a:ext>
            </a:extLst>
          </p:cNvPr>
          <p:cNvSpPr txBox="1"/>
          <p:nvPr/>
        </p:nvSpPr>
        <p:spPr>
          <a:xfrm>
            <a:off x="6286498" y="4901044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 panose="020F0502020204030204"/>
              </a:rPr>
              <a:t>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E24D58-D2C4-D2E3-B908-36517C05AB51}"/>
              </a:ext>
            </a:extLst>
          </p:cNvPr>
          <p:cNvSpPr txBox="1"/>
          <p:nvPr/>
        </p:nvSpPr>
        <p:spPr>
          <a:xfrm>
            <a:off x="6286499" y="5197927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 panose="020F0502020204030204"/>
              </a:rPr>
              <a:t>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B6480D-48B6-012A-2C96-A37412340F5E}"/>
              </a:ext>
            </a:extLst>
          </p:cNvPr>
          <p:cNvSpPr txBox="1"/>
          <p:nvPr/>
        </p:nvSpPr>
        <p:spPr>
          <a:xfrm>
            <a:off x="6286498" y="5494810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 panose="020F0502020204030204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E72F2-AEEF-1004-1210-57491EF2B682}"/>
              </a:ext>
            </a:extLst>
          </p:cNvPr>
          <p:cNvSpPr txBox="1"/>
          <p:nvPr/>
        </p:nvSpPr>
        <p:spPr>
          <a:xfrm>
            <a:off x="6335980" y="5851070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 panose="020F0502020204030204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09604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read, interpret, draw and solve problems involving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506550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000" dirty="0">
                <a:latin typeface="Muli"/>
                <a:cs typeface="Calibri"/>
              </a:rPr>
              <a:t>The line graph shows the amount of rainfall in Jungle A and B over a year.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8FE62D-ABFC-964E-70A4-4ED455BA3D94}"/>
              </a:ext>
            </a:extLst>
          </p:cNvPr>
          <p:cNvSpPr txBox="1"/>
          <p:nvPr/>
        </p:nvSpPr>
        <p:spPr>
          <a:xfrm>
            <a:off x="703676" y="2802483"/>
            <a:ext cx="5065505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GB" sz="1800" dirty="0">
                <a:latin typeface="Muli" pitchFamily="2" charset="77"/>
              </a:rPr>
              <a:t>In which month is rainfall closest in both jungles? </a:t>
            </a:r>
            <a:r>
              <a:rPr lang="en-US" sz="1800" dirty="0">
                <a:solidFill>
                  <a:srgbClr val="FF3860"/>
                </a:solidFill>
                <a:latin typeface="Muli" pitchFamily="2" charset="77"/>
              </a:rPr>
              <a:t>September</a:t>
            </a:r>
            <a:endParaRPr lang="en-US" dirty="0">
              <a:solidFill>
                <a:srgbClr val="FF3860"/>
              </a:solidFill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solidFill>
                <a:srgbClr val="FF3860"/>
              </a:solidFill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GB" sz="1800" dirty="0">
                <a:latin typeface="Muli" pitchFamily="2" charset="77"/>
              </a:rPr>
              <a:t>In which two months is rainfall the same in </a:t>
            </a:r>
            <a:r>
              <a:rPr lang="en-US" sz="1800" dirty="0">
                <a:latin typeface="Muli" pitchFamily="2" charset="77"/>
              </a:rPr>
              <a:t>Jungle B? </a:t>
            </a:r>
            <a:r>
              <a:rPr lang="en-US" sz="1800" dirty="0">
                <a:solidFill>
                  <a:srgbClr val="FF3860"/>
                </a:solidFill>
                <a:latin typeface="Muli" pitchFamily="2" charset="77"/>
              </a:rPr>
              <a:t>February and March, September and October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FF3860"/>
              </a:solidFill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solidFill>
                <a:srgbClr val="FF3860"/>
              </a:solidFill>
              <a:latin typeface="Muli" pitchFamily="2" charset="77"/>
            </a:endParaRPr>
          </a:p>
          <a:p>
            <a:pPr marL="342900" indent="-342900">
              <a:buFontTx/>
              <a:buAutoNum type="arabicParenR"/>
            </a:pPr>
            <a:r>
              <a:rPr lang="en-GB" dirty="0">
                <a:latin typeface="Muli"/>
              </a:rPr>
              <a:t>I</a:t>
            </a:r>
            <a:r>
              <a:rPr lang="en-GB" sz="1800" dirty="0">
                <a:latin typeface="Muli"/>
              </a:rPr>
              <a:t>n how many months is there more than </a:t>
            </a:r>
            <a:r>
              <a:rPr lang="en-GB" dirty="0">
                <a:latin typeface="Muli"/>
              </a:rPr>
              <a:t>90mm</a:t>
            </a:r>
            <a:r>
              <a:rPr lang="en-GB" sz="1800" dirty="0">
                <a:latin typeface="Muli"/>
              </a:rPr>
              <a:t> of rainfall in Jungl</a:t>
            </a:r>
            <a:r>
              <a:rPr lang="en-GB" dirty="0">
                <a:latin typeface="Muli"/>
              </a:rPr>
              <a:t>e A</a:t>
            </a:r>
            <a:r>
              <a:rPr lang="en-GB" sz="1800" dirty="0">
                <a:latin typeface="Muli"/>
              </a:rPr>
              <a:t>?</a:t>
            </a:r>
            <a:r>
              <a:rPr lang="en-US" dirty="0">
                <a:solidFill>
                  <a:srgbClr val="FF3860"/>
                </a:solidFill>
                <a:latin typeface="Muli"/>
              </a:rPr>
              <a:t> 4</a:t>
            </a:r>
            <a:r>
              <a:rPr lang="en-US" sz="1800" dirty="0">
                <a:solidFill>
                  <a:srgbClr val="FF3860"/>
                </a:solidFill>
                <a:latin typeface="Muli"/>
              </a:rPr>
              <a:t> months</a:t>
            </a:r>
            <a:endParaRPr lang="en-GB" sz="1800" dirty="0">
              <a:latin typeface="Mul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F70027-7C6F-19B9-758A-1FE6FAB4AB63}"/>
              </a:ext>
            </a:extLst>
          </p:cNvPr>
          <p:cNvSpPr txBox="1"/>
          <p:nvPr/>
        </p:nvSpPr>
        <p:spPr>
          <a:xfrm>
            <a:off x="6281552" y="1566058"/>
            <a:ext cx="509648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1300" dirty="0"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6E99FA-104B-9D84-BAF4-4085F34042BD}"/>
              </a:ext>
            </a:extLst>
          </p:cNvPr>
          <p:cNvSpPr txBox="1"/>
          <p:nvPr/>
        </p:nvSpPr>
        <p:spPr>
          <a:xfrm>
            <a:off x="6335980" y="5851070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1300" dirty="0">
              <a:cs typeface="Calibri" panose="020F0502020204030204"/>
            </a:endParaRPr>
          </a:p>
        </p:txBody>
      </p:sp>
      <p:pic>
        <p:nvPicPr>
          <p:cNvPr id="21" name="Picture 20" descr="Chart&#10;&#10;Description automatically generated">
            <a:extLst>
              <a:ext uri="{FF2B5EF4-FFF2-40B4-BE49-F238E27FC236}">
                <a16:creationId xmlns:a16="http://schemas.microsoft.com/office/drawing/2014/main" id="{F6C91483-44B2-EA21-7C1C-4FFBEF06F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15"/>
          <a:stretch/>
        </p:blipFill>
        <p:spPr>
          <a:xfrm>
            <a:off x="5903705" y="1472095"/>
            <a:ext cx="6972898" cy="53859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E3FD832-97E2-E4CF-FBFF-46CBD5ABA489}"/>
              </a:ext>
            </a:extLst>
          </p:cNvPr>
          <p:cNvSpPr txBox="1"/>
          <p:nvPr/>
        </p:nvSpPr>
        <p:spPr>
          <a:xfrm>
            <a:off x="6177642" y="1694707"/>
            <a:ext cx="368630" cy="4351811"/>
          </a:xfrm>
          <a:prstGeom prst="rect">
            <a:avLst/>
          </a:prstGeom>
          <a:solidFill>
            <a:schemeClr val="bg2"/>
          </a:solidFill>
          <a:ln>
            <a:solidFill>
              <a:srgbClr val="E9E9EF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A3A97D-F0C1-9B2B-ACD9-7C4C1DB4E7A7}"/>
              </a:ext>
            </a:extLst>
          </p:cNvPr>
          <p:cNvSpPr txBox="1"/>
          <p:nvPr/>
        </p:nvSpPr>
        <p:spPr>
          <a:xfrm>
            <a:off x="6281552" y="1566058"/>
            <a:ext cx="509648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/>
              </a:rPr>
              <a:t>120</a:t>
            </a:r>
            <a:endParaRPr lang="en-US" sz="1400" dirty="0">
              <a:cs typeface="Calibri"/>
            </a:endParaRP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110</a:t>
            </a: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100</a:t>
            </a: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90</a:t>
            </a: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80</a:t>
            </a: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70</a:t>
            </a: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60</a:t>
            </a:r>
          </a:p>
          <a:p>
            <a:endParaRPr lang="en-US" sz="1300" dirty="0"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32F58B-729A-5BF0-EF19-167558A53741}"/>
              </a:ext>
            </a:extLst>
          </p:cNvPr>
          <p:cNvSpPr txBox="1"/>
          <p:nvPr/>
        </p:nvSpPr>
        <p:spPr>
          <a:xfrm>
            <a:off x="6286499" y="4604161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 panose="020F0502020204030204"/>
              </a:rPr>
              <a:t>40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D3D676-929B-E081-AF06-A381BF924E09}"/>
              </a:ext>
            </a:extLst>
          </p:cNvPr>
          <p:cNvSpPr txBox="1"/>
          <p:nvPr/>
        </p:nvSpPr>
        <p:spPr>
          <a:xfrm>
            <a:off x="6286498" y="4901044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 panose="020F0502020204030204"/>
              </a:rPr>
              <a:t>30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72F84C-85F9-FA4F-C908-66F7B042FFB4}"/>
              </a:ext>
            </a:extLst>
          </p:cNvPr>
          <p:cNvSpPr txBox="1"/>
          <p:nvPr/>
        </p:nvSpPr>
        <p:spPr>
          <a:xfrm>
            <a:off x="6286499" y="5197927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 panose="020F0502020204030204"/>
              </a:rPr>
              <a:t>20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F37687-7AD7-5A28-1FB6-6E70B9199304}"/>
              </a:ext>
            </a:extLst>
          </p:cNvPr>
          <p:cNvSpPr txBox="1"/>
          <p:nvPr/>
        </p:nvSpPr>
        <p:spPr>
          <a:xfrm>
            <a:off x="6286498" y="5494810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 panose="020F0502020204030204"/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69880B-FB38-F95E-076A-AA063A9C2333}"/>
              </a:ext>
            </a:extLst>
          </p:cNvPr>
          <p:cNvSpPr txBox="1"/>
          <p:nvPr/>
        </p:nvSpPr>
        <p:spPr>
          <a:xfrm>
            <a:off x="6330042" y="5864925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 panose="020F0502020204030204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18DAE7-43AD-C0E4-85DE-9230F313F868}"/>
              </a:ext>
            </a:extLst>
          </p:cNvPr>
          <p:cNvSpPr txBox="1"/>
          <p:nvPr/>
        </p:nvSpPr>
        <p:spPr>
          <a:xfrm>
            <a:off x="6268192" y="4269179"/>
            <a:ext cx="417616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 dirty="0"/>
              <a:t>50</a:t>
            </a:r>
            <a:r>
              <a:rPr lang="en-US" sz="1300" dirty="0">
                <a:cs typeface="Calibri"/>
              </a:rPr>
              <a:t>​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08949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read, interpret, draw and solve problems involving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506550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000" dirty="0">
                <a:latin typeface="Muli"/>
                <a:cs typeface="Calibri"/>
              </a:rPr>
              <a:t>The line graph shows the amount of rainfall in Jungle A and B over a year.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8FE62D-ABFC-964E-70A4-4ED455BA3D94}"/>
              </a:ext>
            </a:extLst>
          </p:cNvPr>
          <p:cNvSpPr txBox="1"/>
          <p:nvPr/>
        </p:nvSpPr>
        <p:spPr>
          <a:xfrm>
            <a:off x="703676" y="2802483"/>
            <a:ext cx="5065505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GB" sz="1800" dirty="0">
                <a:latin typeface="Muli"/>
              </a:rPr>
              <a:t>In which month is the rainfall closest to </a:t>
            </a:r>
            <a:r>
              <a:rPr lang="en-GB" dirty="0">
                <a:latin typeface="Muli"/>
              </a:rPr>
              <a:t>30mm </a:t>
            </a:r>
            <a:r>
              <a:rPr lang="en-GB" sz="1800" dirty="0">
                <a:latin typeface="Muli"/>
              </a:rPr>
              <a:t>in Jungle B?</a:t>
            </a:r>
            <a:r>
              <a:rPr lang="en-GB" dirty="0">
                <a:latin typeface="Muli"/>
              </a:rPr>
              <a:t> </a:t>
            </a:r>
            <a:endParaRPr lang="en-US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solidFill>
                <a:srgbClr val="FF3860"/>
              </a:solidFill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GB" sz="1800" dirty="0">
                <a:latin typeface="Muli"/>
              </a:rPr>
              <a:t>In which month is the rainfall closest to </a:t>
            </a:r>
            <a:r>
              <a:rPr lang="en-GB" dirty="0">
                <a:latin typeface="Muli"/>
              </a:rPr>
              <a:t>40mm </a:t>
            </a:r>
            <a:r>
              <a:rPr lang="en-GB" sz="1800" dirty="0">
                <a:latin typeface="Muli"/>
              </a:rPr>
              <a:t>in Jungle B?</a:t>
            </a:r>
            <a:r>
              <a:rPr lang="en-US" dirty="0">
                <a:latin typeface="Muli"/>
              </a:rPr>
              <a:t> </a:t>
            </a:r>
            <a:endParaRPr lang="en-US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solidFill>
                <a:srgbClr val="FF3860"/>
              </a:solidFill>
              <a:latin typeface="Muli" pitchFamily="2" charset="77"/>
            </a:endParaRPr>
          </a:p>
          <a:p>
            <a:pPr marL="342900" indent="-342900">
              <a:buFontTx/>
              <a:buAutoNum type="arabicParenR"/>
            </a:pPr>
            <a:r>
              <a:rPr lang="en-GB" sz="1800" dirty="0">
                <a:latin typeface="Muli"/>
              </a:rPr>
              <a:t>In which month is the rainfall closest to </a:t>
            </a:r>
            <a:r>
              <a:rPr lang="en-GB" dirty="0">
                <a:latin typeface="Muli"/>
              </a:rPr>
              <a:t>90mm</a:t>
            </a:r>
            <a:r>
              <a:rPr lang="en-GB" sz="1800" dirty="0">
                <a:latin typeface="Muli"/>
              </a:rPr>
              <a:t> in Jungle </a:t>
            </a:r>
            <a:r>
              <a:rPr lang="en-GB" dirty="0">
                <a:latin typeface="Muli"/>
              </a:rPr>
              <a:t>A</a:t>
            </a:r>
            <a:r>
              <a:rPr lang="en-GB" sz="1800" dirty="0">
                <a:latin typeface="Muli"/>
              </a:rPr>
              <a:t>?</a:t>
            </a:r>
            <a:r>
              <a:rPr lang="en-US" dirty="0">
                <a:latin typeface="Muli"/>
              </a:rPr>
              <a:t> </a:t>
            </a:r>
            <a:endParaRPr lang="en-GB" sz="1800" dirty="0">
              <a:latin typeface="Muli" pitchFamily="2" charset="77"/>
            </a:endParaRPr>
          </a:p>
        </p:txBody>
      </p:sp>
      <p:pic>
        <p:nvPicPr>
          <p:cNvPr id="151" name="Picture 150" descr="Chart&#10;&#10;Description automatically generated">
            <a:extLst>
              <a:ext uri="{FF2B5EF4-FFF2-40B4-BE49-F238E27FC236}">
                <a16:creationId xmlns:a16="http://schemas.microsoft.com/office/drawing/2014/main" id="{D7800561-2F7B-72EA-854E-79B3D6CC29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15"/>
          <a:stretch/>
        </p:blipFill>
        <p:spPr>
          <a:xfrm>
            <a:off x="5903705" y="1472095"/>
            <a:ext cx="6972898" cy="53859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2C3A4F-CFBE-2438-462F-AC7512F1A278}"/>
              </a:ext>
            </a:extLst>
          </p:cNvPr>
          <p:cNvSpPr txBox="1"/>
          <p:nvPr/>
        </p:nvSpPr>
        <p:spPr>
          <a:xfrm>
            <a:off x="6177642" y="1694707"/>
            <a:ext cx="368630" cy="4351811"/>
          </a:xfrm>
          <a:prstGeom prst="rect">
            <a:avLst/>
          </a:prstGeom>
          <a:solidFill>
            <a:schemeClr val="bg2"/>
          </a:solidFill>
          <a:ln>
            <a:solidFill>
              <a:srgbClr val="E9E9EF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FAC4FB-4723-3DE3-1489-B6A9A71FB1A0}"/>
              </a:ext>
            </a:extLst>
          </p:cNvPr>
          <p:cNvSpPr txBox="1"/>
          <p:nvPr/>
        </p:nvSpPr>
        <p:spPr>
          <a:xfrm>
            <a:off x="6281552" y="1566058"/>
            <a:ext cx="509648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/>
              </a:rPr>
              <a:t>120</a:t>
            </a:r>
            <a:endParaRPr lang="en-US" sz="1400" dirty="0">
              <a:cs typeface="Calibri"/>
            </a:endParaRP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110</a:t>
            </a: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100</a:t>
            </a: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90</a:t>
            </a: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80</a:t>
            </a: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70</a:t>
            </a: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60</a:t>
            </a:r>
          </a:p>
          <a:p>
            <a:endParaRPr lang="en-US" sz="1300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741D6B-B5E0-2866-733C-DF51A708B294}"/>
              </a:ext>
            </a:extLst>
          </p:cNvPr>
          <p:cNvSpPr txBox="1"/>
          <p:nvPr/>
        </p:nvSpPr>
        <p:spPr>
          <a:xfrm>
            <a:off x="6286499" y="4604161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 panose="020F0502020204030204"/>
              </a:rPr>
              <a:t>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066F49-A03E-1D8A-E920-D840D3A047C5}"/>
              </a:ext>
            </a:extLst>
          </p:cNvPr>
          <p:cNvSpPr txBox="1"/>
          <p:nvPr/>
        </p:nvSpPr>
        <p:spPr>
          <a:xfrm>
            <a:off x="6286498" y="4901044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 panose="020F0502020204030204"/>
              </a:rPr>
              <a:t>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02C1B7-07C6-30AD-0C8C-7C76034390FD}"/>
              </a:ext>
            </a:extLst>
          </p:cNvPr>
          <p:cNvSpPr txBox="1"/>
          <p:nvPr/>
        </p:nvSpPr>
        <p:spPr>
          <a:xfrm>
            <a:off x="6286499" y="5197927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 panose="020F0502020204030204"/>
              </a:rPr>
              <a:t>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8EE0D8-6720-96A2-E57C-06D06A9EC85D}"/>
              </a:ext>
            </a:extLst>
          </p:cNvPr>
          <p:cNvSpPr txBox="1"/>
          <p:nvPr/>
        </p:nvSpPr>
        <p:spPr>
          <a:xfrm>
            <a:off x="6286498" y="5494810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 panose="020F0502020204030204"/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F515EA-9944-F51A-EEE0-4BB8DABD37E6}"/>
              </a:ext>
            </a:extLst>
          </p:cNvPr>
          <p:cNvSpPr txBox="1"/>
          <p:nvPr/>
        </p:nvSpPr>
        <p:spPr>
          <a:xfrm>
            <a:off x="6335980" y="5851070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 panose="020F0502020204030204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399BA8-09D7-2737-8664-1F95CF5FB0DC}"/>
              </a:ext>
            </a:extLst>
          </p:cNvPr>
          <p:cNvSpPr txBox="1"/>
          <p:nvPr/>
        </p:nvSpPr>
        <p:spPr>
          <a:xfrm>
            <a:off x="6278088" y="4249387"/>
            <a:ext cx="2743200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 dirty="0"/>
              <a:t>50</a:t>
            </a:r>
            <a:r>
              <a:rPr lang="en-US" sz="1300" dirty="0">
                <a:cs typeface="Calibri"/>
              </a:rPr>
              <a:t>​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635629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read, interpret, draw and solve problems involving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506550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000" dirty="0">
                <a:latin typeface="Muli"/>
                <a:cs typeface="Calibri"/>
              </a:rPr>
              <a:t>The line graph shows the amount of rainfall in Jungle A and B over a year.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8FE62D-ABFC-964E-70A4-4ED455BA3D94}"/>
              </a:ext>
            </a:extLst>
          </p:cNvPr>
          <p:cNvSpPr txBox="1"/>
          <p:nvPr/>
        </p:nvSpPr>
        <p:spPr>
          <a:xfrm>
            <a:off x="703676" y="2802483"/>
            <a:ext cx="5065505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GB" sz="1800" dirty="0">
                <a:latin typeface="Muli"/>
              </a:rPr>
              <a:t>In which month is the rainfall closest to </a:t>
            </a:r>
            <a:r>
              <a:rPr lang="en-GB" dirty="0">
                <a:latin typeface="Muli"/>
              </a:rPr>
              <a:t>30mm</a:t>
            </a:r>
            <a:r>
              <a:rPr lang="en-GB" sz="1800" dirty="0">
                <a:latin typeface="Muli"/>
              </a:rPr>
              <a:t> in Jungle B? </a:t>
            </a:r>
            <a:r>
              <a:rPr lang="en-GB" sz="1800" dirty="0">
                <a:solidFill>
                  <a:srgbClr val="FF3860"/>
                </a:solidFill>
                <a:latin typeface="Muli"/>
              </a:rPr>
              <a:t>January</a:t>
            </a:r>
            <a:endParaRPr lang="en-US" dirty="0">
              <a:solidFill>
                <a:srgbClr val="FF3860"/>
              </a:solidFill>
              <a:latin typeface="Muli"/>
            </a:endParaRPr>
          </a:p>
          <a:p>
            <a:pPr marL="342900" indent="-342900">
              <a:buAutoNum type="arabicParenR"/>
            </a:pPr>
            <a:endParaRPr lang="en-US" dirty="0">
              <a:solidFill>
                <a:srgbClr val="FF3860"/>
              </a:solidFill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GB" sz="1800" dirty="0">
                <a:latin typeface="Muli"/>
              </a:rPr>
              <a:t>In which month is the rainfall closest to </a:t>
            </a:r>
            <a:r>
              <a:rPr lang="en-GB" dirty="0">
                <a:latin typeface="Muli"/>
              </a:rPr>
              <a:t>40mm</a:t>
            </a:r>
            <a:r>
              <a:rPr lang="en-GB" sz="1800" dirty="0">
                <a:latin typeface="Muli"/>
              </a:rPr>
              <a:t> in Jungle B?</a:t>
            </a:r>
            <a:r>
              <a:rPr lang="en-US" sz="1800" dirty="0">
                <a:latin typeface="Muli"/>
              </a:rPr>
              <a:t> </a:t>
            </a:r>
            <a:r>
              <a:rPr lang="en-US" dirty="0">
                <a:solidFill>
                  <a:srgbClr val="FF3860"/>
                </a:solidFill>
                <a:latin typeface="Muli"/>
              </a:rPr>
              <a:t>December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FF3860"/>
              </a:solidFill>
              <a:latin typeface="Muli" pitchFamily="2" charset="77"/>
            </a:endParaRPr>
          </a:p>
          <a:p>
            <a:pPr marL="342900" indent="-342900">
              <a:buFontTx/>
              <a:buAutoNum type="arabicParenR"/>
            </a:pPr>
            <a:r>
              <a:rPr lang="en-GB" sz="1800" dirty="0">
                <a:latin typeface="Muli"/>
              </a:rPr>
              <a:t>In which month is the rainfall closest to </a:t>
            </a:r>
            <a:r>
              <a:rPr lang="en-GB" dirty="0">
                <a:latin typeface="Muli"/>
              </a:rPr>
              <a:t>90mm</a:t>
            </a:r>
            <a:r>
              <a:rPr lang="en-GB" sz="1800" dirty="0">
                <a:latin typeface="Muli"/>
              </a:rPr>
              <a:t> in Jungle </a:t>
            </a:r>
            <a:r>
              <a:rPr lang="en-GB" dirty="0">
                <a:latin typeface="Muli"/>
              </a:rPr>
              <a:t>A</a:t>
            </a:r>
            <a:r>
              <a:rPr lang="en-GB" sz="1800" dirty="0">
                <a:latin typeface="Muli"/>
              </a:rPr>
              <a:t>?</a:t>
            </a:r>
            <a:r>
              <a:rPr lang="en-US" dirty="0">
                <a:latin typeface="Muli"/>
              </a:rPr>
              <a:t> </a:t>
            </a:r>
            <a:r>
              <a:rPr lang="en-US" sz="1800" dirty="0">
                <a:latin typeface="Muli"/>
              </a:rPr>
              <a:t> </a:t>
            </a:r>
            <a:r>
              <a:rPr lang="en-US" dirty="0">
                <a:solidFill>
                  <a:srgbClr val="FF3860"/>
                </a:solidFill>
                <a:latin typeface="Muli"/>
              </a:rPr>
              <a:t>July</a:t>
            </a:r>
            <a:endParaRPr lang="en-GB" sz="1800" dirty="0">
              <a:latin typeface="Muli"/>
            </a:endParaRPr>
          </a:p>
        </p:txBody>
      </p:sp>
      <p:pic>
        <p:nvPicPr>
          <p:cNvPr id="151" name="Picture 150" descr="Chart&#10;&#10;Description automatically generated">
            <a:extLst>
              <a:ext uri="{FF2B5EF4-FFF2-40B4-BE49-F238E27FC236}">
                <a16:creationId xmlns:a16="http://schemas.microsoft.com/office/drawing/2014/main" id="{D7800561-2F7B-72EA-854E-79B3D6CC29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15"/>
          <a:stretch/>
        </p:blipFill>
        <p:spPr>
          <a:xfrm>
            <a:off x="5903705" y="1472095"/>
            <a:ext cx="6972898" cy="53859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E5E4FD-799D-A042-9BE3-C7515E1D0AF9}"/>
              </a:ext>
            </a:extLst>
          </p:cNvPr>
          <p:cNvSpPr txBox="1"/>
          <p:nvPr/>
        </p:nvSpPr>
        <p:spPr>
          <a:xfrm>
            <a:off x="6177642" y="1694707"/>
            <a:ext cx="368630" cy="4351811"/>
          </a:xfrm>
          <a:prstGeom prst="rect">
            <a:avLst/>
          </a:prstGeom>
          <a:solidFill>
            <a:schemeClr val="bg2"/>
          </a:solidFill>
          <a:ln>
            <a:solidFill>
              <a:srgbClr val="E9E9EF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2C7F7-1308-09E8-5EED-EA2CDC2A901A}"/>
              </a:ext>
            </a:extLst>
          </p:cNvPr>
          <p:cNvSpPr txBox="1"/>
          <p:nvPr/>
        </p:nvSpPr>
        <p:spPr>
          <a:xfrm>
            <a:off x="6281552" y="1566058"/>
            <a:ext cx="509648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/>
              </a:rPr>
              <a:t>120</a:t>
            </a:r>
            <a:endParaRPr lang="en-US" sz="1400" dirty="0">
              <a:cs typeface="Calibri"/>
            </a:endParaRP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110</a:t>
            </a: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100</a:t>
            </a: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90</a:t>
            </a: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80</a:t>
            </a: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70</a:t>
            </a: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60</a:t>
            </a:r>
          </a:p>
          <a:p>
            <a:endParaRPr lang="en-US" sz="1300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EE1742-F622-F49B-5A26-8B9AA14351CA}"/>
              </a:ext>
            </a:extLst>
          </p:cNvPr>
          <p:cNvSpPr txBox="1"/>
          <p:nvPr/>
        </p:nvSpPr>
        <p:spPr>
          <a:xfrm>
            <a:off x="6286499" y="4604161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 panose="020F0502020204030204"/>
              </a:rPr>
              <a:t>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E21631-9F4E-402B-72DB-48F339641D21}"/>
              </a:ext>
            </a:extLst>
          </p:cNvPr>
          <p:cNvSpPr txBox="1"/>
          <p:nvPr/>
        </p:nvSpPr>
        <p:spPr>
          <a:xfrm>
            <a:off x="6286498" y="4901044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 panose="020F0502020204030204"/>
              </a:rPr>
              <a:t>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C0CAD2-414A-F9C5-9677-41645CEA9217}"/>
              </a:ext>
            </a:extLst>
          </p:cNvPr>
          <p:cNvSpPr txBox="1"/>
          <p:nvPr/>
        </p:nvSpPr>
        <p:spPr>
          <a:xfrm>
            <a:off x="6286499" y="5197927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 panose="020F0502020204030204"/>
              </a:rPr>
              <a:t>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C7DE20-7A3C-34CB-40EF-103171A6E2B2}"/>
              </a:ext>
            </a:extLst>
          </p:cNvPr>
          <p:cNvSpPr txBox="1"/>
          <p:nvPr/>
        </p:nvSpPr>
        <p:spPr>
          <a:xfrm>
            <a:off x="6286498" y="5494810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 panose="020F0502020204030204"/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4728D9-DB47-9B22-5ED7-2C6DEA24572A}"/>
              </a:ext>
            </a:extLst>
          </p:cNvPr>
          <p:cNvSpPr txBox="1"/>
          <p:nvPr/>
        </p:nvSpPr>
        <p:spPr>
          <a:xfrm>
            <a:off x="6335980" y="5851070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 panose="020F0502020204030204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14711A-1786-D642-BDD6-7501625BF3D9}"/>
              </a:ext>
            </a:extLst>
          </p:cNvPr>
          <p:cNvSpPr txBox="1"/>
          <p:nvPr/>
        </p:nvSpPr>
        <p:spPr>
          <a:xfrm>
            <a:off x="6278088" y="4269179"/>
            <a:ext cx="2743200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 dirty="0"/>
              <a:t>50</a:t>
            </a:r>
            <a:r>
              <a:rPr lang="en-US" sz="1300" dirty="0">
                <a:cs typeface="Calibri"/>
              </a:rPr>
              <a:t>​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471299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read, interpret, draw and solve problems involving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506550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000" dirty="0">
                <a:latin typeface="Muli"/>
                <a:cs typeface="Calibri"/>
              </a:rPr>
              <a:t>The line graph shows the amount of rainfall in Jungle A and B over a year.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8FE62D-ABFC-964E-70A4-4ED455BA3D94}"/>
              </a:ext>
            </a:extLst>
          </p:cNvPr>
          <p:cNvSpPr txBox="1"/>
          <p:nvPr/>
        </p:nvSpPr>
        <p:spPr>
          <a:xfrm>
            <a:off x="703676" y="2802483"/>
            <a:ext cx="4987103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GB" sz="1800" dirty="0">
                <a:latin typeface="Muli"/>
              </a:rPr>
              <a:t>In how many months is there more than 80 mm of rainfall in Jungl</a:t>
            </a:r>
            <a:r>
              <a:rPr lang="en-GB" dirty="0">
                <a:latin typeface="Muli"/>
              </a:rPr>
              <a:t>e B</a:t>
            </a:r>
            <a:r>
              <a:rPr lang="en-GB" sz="1800" dirty="0">
                <a:latin typeface="Muli"/>
              </a:rPr>
              <a:t>?</a:t>
            </a:r>
            <a:endParaRPr lang="en-US" dirty="0">
              <a:latin typeface="Muli"/>
            </a:endParaRPr>
          </a:p>
          <a:p>
            <a:pPr marL="342900" indent="-342900">
              <a:buFontTx/>
              <a:buAutoNum type="arabicParenR"/>
            </a:pPr>
            <a:endParaRPr lang="en-US" dirty="0">
              <a:solidFill>
                <a:srgbClr val="FF3860"/>
              </a:solidFill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latin typeface="Muli" pitchFamily="2" charset="77"/>
            </a:endParaRPr>
          </a:p>
          <a:p>
            <a:pPr marL="342900" indent="-342900">
              <a:buFontTx/>
              <a:buAutoNum type="arabicParenR"/>
            </a:pPr>
            <a:r>
              <a:rPr lang="en-GB" sz="1800" dirty="0">
                <a:latin typeface="Muli"/>
              </a:rPr>
              <a:t>In how many months is there </a:t>
            </a:r>
            <a:r>
              <a:rPr lang="en-GB" dirty="0">
                <a:latin typeface="Muli"/>
              </a:rPr>
              <a:t>90mm </a:t>
            </a:r>
            <a:r>
              <a:rPr lang="en-GB" sz="1800" dirty="0">
                <a:latin typeface="Muli"/>
              </a:rPr>
              <a:t>or more </a:t>
            </a:r>
            <a:r>
              <a:rPr lang="en-GB" dirty="0">
                <a:latin typeface="Muli"/>
              </a:rPr>
              <a:t>rainfall</a:t>
            </a:r>
            <a:r>
              <a:rPr lang="en-GB" sz="1800" dirty="0">
                <a:latin typeface="Muli"/>
              </a:rPr>
              <a:t> in Jungl</a:t>
            </a:r>
            <a:r>
              <a:rPr lang="en-GB" dirty="0">
                <a:latin typeface="Muli"/>
              </a:rPr>
              <a:t>e A</a:t>
            </a:r>
            <a:r>
              <a:rPr lang="en-GB" sz="1800" dirty="0">
                <a:latin typeface="Muli"/>
              </a:rPr>
              <a:t>?</a:t>
            </a:r>
            <a:r>
              <a:rPr lang="en-US" dirty="0">
                <a:solidFill>
                  <a:srgbClr val="FF3860"/>
                </a:solidFill>
                <a:latin typeface="Muli"/>
              </a:rPr>
              <a:t> </a:t>
            </a:r>
            <a:endParaRPr lang="en-GB" sz="1800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solidFill>
                <a:srgbClr val="FF3860"/>
              </a:solidFill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Muli" pitchFamily="2" charset="77"/>
              </a:rPr>
              <a:t>Which two months in Jungle A had the same amount of rainfall? </a:t>
            </a:r>
            <a:endParaRPr lang="en-US" dirty="0">
              <a:solidFill>
                <a:srgbClr val="FF3860"/>
              </a:solidFill>
              <a:latin typeface="Muli" pitchFamily="2" charset="77"/>
            </a:endParaRPr>
          </a:p>
        </p:txBody>
      </p:sp>
      <p:pic>
        <p:nvPicPr>
          <p:cNvPr id="12" name="Picture 11" descr="Chart&#10;&#10;Description automatically generated with medium confidence">
            <a:extLst>
              <a:ext uri="{FF2B5EF4-FFF2-40B4-BE49-F238E27FC236}">
                <a16:creationId xmlns:a16="http://schemas.microsoft.com/office/drawing/2014/main" id="{F0E3D69D-51B4-5B4D-968F-0CC42CBF6F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35"/>
          <a:stretch/>
        </p:blipFill>
        <p:spPr>
          <a:xfrm>
            <a:off x="5764936" y="1497170"/>
            <a:ext cx="6972300" cy="53608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4A9DD8-1AC3-58F3-A1B5-6D2DF2F48DAB}"/>
              </a:ext>
            </a:extLst>
          </p:cNvPr>
          <p:cNvSpPr txBox="1"/>
          <p:nvPr/>
        </p:nvSpPr>
        <p:spPr>
          <a:xfrm>
            <a:off x="6098473" y="1714499"/>
            <a:ext cx="368630" cy="4351811"/>
          </a:xfrm>
          <a:prstGeom prst="rect">
            <a:avLst/>
          </a:prstGeom>
          <a:solidFill>
            <a:schemeClr val="bg2"/>
          </a:solidFill>
          <a:ln>
            <a:solidFill>
              <a:srgbClr val="E9E9EF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17DA4D-3296-EBE5-59D0-247636735A8B}"/>
              </a:ext>
            </a:extLst>
          </p:cNvPr>
          <p:cNvSpPr txBox="1"/>
          <p:nvPr/>
        </p:nvSpPr>
        <p:spPr>
          <a:xfrm>
            <a:off x="6093526" y="1605642"/>
            <a:ext cx="509648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/>
              </a:rPr>
              <a:t>120</a:t>
            </a:r>
            <a:endParaRPr lang="en-US" sz="1400" dirty="0">
              <a:cs typeface="Calibri"/>
            </a:endParaRP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110</a:t>
            </a: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100</a:t>
            </a: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90</a:t>
            </a: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80</a:t>
            </a: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70</a:t>
            </a: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60</a:t>
            </a:r>
          </a:p>
          <a:p>
            <a:endParaRPr lang="en-US" sz="1300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3ED35-9990-D20C-8D27-BBEC0ABFA974}"/>
              </a:ext>
            </a:extLst>
          </p:cNvPr>
          <p:cNvSpPr txBox="1"/>
          <p:nvPr/>
        </p:nvSpPr>
        <p:spPr>
          <a:xfrm>
            <a:off x="6088577" y="4604161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 panose="020F0502020204030204"/>
              </a:rPr>
              <a:t>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4220C1-5AE5-94AF-1EFD-5D6FFF0A65FF}"/>
              </a:ext>
            </a:extLst>
          </p:cNvPr>
          <p:cNvSpPr txBox="1"/>
          <p:nvPr/>
        </p:nvSpPr>
        <p:spPr>
          <a:xfrm>
            <a:off x="6088576" y="4901044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 panose="020F0502020204030204"/>
              </a:rPr>
              <a:t>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8A4076-F439-7EE4-EFFC-CD7BA2B048D0}"/>
              </a:ext>
            </a:extLst>
          </p:cNvPr>
          <p:cNvSpPr txBox="1"/>
          <p:nvPr/>
        </p:nvSpPr>
        <p:spPr>
          <a:xfrm>
            <a:off x="6088576" y="5197927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 panose="020F0502020204030204"/>
              </a:rPr>
              <a:t>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798551-354B-4BF2-C383-5841D167DF44}"/>
              </a:ext>
            </a:extLst>
          </p:cNvPr>
          <p:cNvSpPr txBox="1"/>
          <p:nvPr/>
        </p:nvSpPr>
        <p:spPr>
          <a:xfrm>
            <a:off x="6098472" y="5514602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 panose="020F0502020204030204"/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A67235-6E24-C2F9-6B67-D26367C78809}"/>
              </a:ext>
            </a:extLst>
          </p:cNvPr>
          <p:cNvSpPr txBox="1"/>
          <p:nvPr/>
        </p:nvSpPr>
        <p:spPr>
          <a:xfrm>
            <a:off x="6147954" y="5851070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 panose="020F0502020204030204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3C0C0E-61F1-7D94-BE4C-C98359149D0B}"/>
              </a:ext>
            </a:extLst>
          </p:cNvPr>
          <p:cNvSpPr txBox="1"/>
          <p:nvPr/>
        </p:nvSpPr>
        <p:spPr>
          <a:xfrm>
            <a:off x="6090062" y="4269180"/>
            <a:ext cx="2743200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 dirty="0"/>
              <a:t>50</a:t>
            </a:r>
            <a:r>
              <a:rPr lang="en-US" sz="1300" dirty="0">
                <a:cs typeface="Calibri"/>
              </a:rPr>
              <a:t>​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63672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read, interpret, draw and solve problems involving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506550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000" dirty="0">
                <a:latin typeface="Muli"/>
                <a:cs typeface="Calibri"/>
              </a:rPr>
              <a:t>The line graph shows the amount of rainfall in Jungle A and B over a year.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8FE62D-ABFC-964E-70A4-4ED455BA3D94}"/>
              </a:ext>
            </a:extLst>
          </p:cNvPr>
          <p:cNvSpPr txBox="1"/>
          <p:nvPr/>
        </p:nvSpPr>
        <p:spPr>
          <a:xfrm>
            <a:off x="703676" y="2802483"/>
            <a:ext cx="4987103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GB" sz="1800" dirty="0">
                <a:latin typeface="Muli" pitchFamily="2" charset="77"/>
              </a:rPr>
              <a:t>In how many months is there more than 80 mm of rainfall in Jungl</a:t>
            </a:r>
            <a:r>
              <a:rPr lang="en-GB" dirty="0">
                <a:latin typeface="Muli" pitchFamily="2" charset="77"/>
              </a:rPr>
              <a:t>e B</a:t>
            </a:r>
            <a:r>
              <a:rPr lang="en-GB" sz="1800" dirty="0">
                <a:latin typeface="Muli" pitchFamily="2" charset="77"/>
              </a:rPr>
              <a:t>?</a:t>
            </a:r>
            <a:r>
              <a:rPr lang="en-US" sz="1800" dirty="0">
                <a:solidFill>
                  <a:srgbClr val="FF3860"/>
                </a:solidFill>
                <a:latin typeface="Muli" pitchFamily="2" charset="77"/>
              </a:rPr>
              <a:t> 0 months</a:t>
            </a:r>
            <a:endParaRPr lang="en-GB" sz="1800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solidFill>
                <a:srgbClr val="FF3860"/>
              </a:solidFill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latin typeface="Muli" pitchFamily="2" charset="77"/>
            </a:endParaRPr>
          </a:p>
          <a:p>
            <a:pPr marL="342900" indent="-342900">
              <a:buFontTx/>
              <a:buAutoNum type="arabicParenR"/>
            </a:pPr>
            <a:r>
              <a:rPr lang="en-GB" sz="1800" dirty="0">
                <a:latin typeface="Muli"/>
              </a:rPr>
              <a:t>In how many months is there </a:t>
            </a:r>
            <a:r>
              <a:rPr lang="en-GB" dirty="0">
                <a:latin typeface="Muli"/>
              </a:rPr>
              <a:t>90mm</a:t>
            </a:r>
            <a:r>
              <a:rPr lang="en-GB" sz="1800" dirty="0">
                <a:latin typeface="Muli"/>
              </a:rPr>
              <a:t> or</a:t>
            </a:r>
            <a:r>
              <a:rPr lang="en-GB" dirty="0">
                <a:latin typeface="Muli"/>
              </a:rPr>
              <a:t> more</a:t>
            </a:r>
            <a:r>
              <a:rPr lang="en-GB" sz="1800" dirty="0">
                <a:latin typeface="Muli"/>
              </a:rPr>
              <a:t> </a:t>
            </a:r>
            <a:r>
              <a:rPr lang="en-GB" dirty="0">
                <a:latin typeface="Muli"/>
              </a:rPr>
              <a:t>rainfall</a:t>
            </a:r>
            <a:r>
              <a:rPr lang="en-GB" sz="1800" dirty="0">
                <a:latin typeface="Muli"/>
              </a:rPr>
              <a:t> in Jungl</a:t>
            </a:r>
            <a:r>
              <a:rPr lang="en-GB" dirty="0">
                <a:latin typeface="Muli"/>
              </a:rPr>
              <a:t>e A</a:t>
            </a:r>
            <a:r>
              <a:rPr lang="en-GB" sz="1800" dirty="0">
                <a:latin typeface="Muli"/>
              </a:rPr>
              <a:t>?</a:t>
            </a:r>
            <a:r>
              <a:rPr lang="en-US" sz="1800" dirty="0">
                <a:solidFill>
                  <a:srgbClr val="FF3860"/>
                </a:solidFill>
                <a:latin typeface="Muli"/>
              </a:rPr>
              <a:t> 4 months</a:t>
            </a:r>
            <a:endParaRPr lang="en-GB" sz="1800" dirty="0">
              <a:latin typeface="Muli"/>
            </a:endParaRPr>
          </a:p>
          <a:p>
            <a:pPr marL="342900" indent="-342900">
              <a:buAutoNum type="arabicParenR"/>
            </a:pPr>
            <a:endParaRPr lang="en-US" dirty="0">
              <a:solidFill>
                <a:srgbClr val="FF3860"/>
              </a:solidFill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Muli" pitchFamily="2" charset="77"/>
              </a:rPr>
              <a:t>Which two months in Jungle A had the same amount of rainfall? </a:t>
            </a:r>
            <a:r>
              <a:rPr lang="en-US" dirty="0">
                <a:solidFill>
                  <a:srgbClr val="FF3860"/>
                </a:solidFill>
                <a:latin typeface="Muli" pitchFamily="2" charset="77"/>
              </a:rPr>
              <a:t>May and June</a:t>
            </a:r>
          </a:p>
        </p:txBody>
      </p:sp>
      <p:pic>
        <p:nvPicPr>
          <p:cNvPr id="12" name="Picture 11" descr="Chart&#10;&#10;Description automatically generated with medium confidence">
            <a:extLst>
              <a:ext uri="{FF2B5EF4-FFF2-40B4-BE49-F238E27FC236}">
                <a16:creationId xmlns:a16="http://schemas.microsoft.com/office/drawing/2014/main" id="{F0E3D69D-51B4-5B4D-968F-0CC42CBF6F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35"/>
          <a:stretch/>
        </p:blipFill>
        <p:spPr>
          <a:xfrm>
            <a:off x="5764936" y="1497170"/>
            <a:ext cx="6972300" cy="53608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05CD8-7259-1627-FAED-9E0647709809}"/>
              </a:ext>
            </a:extLst>
          </p:cNvPr>
          <p:cNvSpPr txBox="1"/>
          <p:nvPr/>
        </p:nvSpPr>
        <p:spPr>
          <a:xfrm>
            <a:off x="6098473" y="1714499"/>
            <a:ext cx="368630" cy="4351811"/>
          </a:xfrm>
          <a:prstGeom prst="rect">
            <a:avLst/>
          </a:prstGeom>
          <a:solidFill>
            <a:schemeClr val="bg2"/>
          </a:solidFill>
          <a:ln>
            <a:solidFill>
              <a:srgbClr val="E9E9EF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E1D62-8754-9939-49A1-9541FAAEE3CA}"/>
              </a:ext>
            </a:extLst>
          </p:cNvPr>
          <p:cNvSpPr txBox="1"/>
          <p:nvPr/>
        </p:nvSpPr>
        <p:spPr>
          <a:xfrm>
            <a:off x="6123214" y="1556162"/>
            <a:ext cx="509648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/>
              </a:rPr>
              <a:t>120</a:t>
            </a:r>
            <a:endParaRPr lang="en-US" sz="1400" dirty="0">
              <a:cs typeface="Calibri"/>
            </a:endParaRP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110</a:t>
            </a: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100</a:t>
            </a: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90</a:t>
            </a: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80</a:t>
            </a: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70</a:t>
            </a:r>
          </a:p>
          <a:p>
            <a:endParaRPr lang="en-US" sz="1300" dirty="0">
              <a:cs typeface="Calibri"/>
            </a:endParaRPr>
          </a:p>
          <a:p>
            <a:r>
              <a:rPr lang="en-US" sz="1300" dirty="0">
                <a:cs typeface="Calibri"/>
              </a:rPr>
              <a:t>60</a:t>
            </a:r>
          </a:p>
          <a:p>
            <a:endParaRPr lang="en-US" sz="1300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0D0A5-2D9F-CA38-6A9E-CB1511C54A26}"/>
              </a:ext>
            </a:extLst>
          </p:cNvPr>
          <p:cNvSpPr txBox="1"/>
          <p:nvPr/>
        </p:nvSpPr>
        <p:spPr>
          <a:xfrm>
            <a:off x="6138057" y="4554680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 panose="020F0502020204030204"/>
              </a:rPr>
              <a:t>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0BB069-A25C-19EA-ED46-0A1AF98D00AC}"/>
              </a:ext>
            </a:extLst>
          </p:cNvPr>
          <p:cNvSpPr txBox="1"/>
          <p:nvPr/>
        </p:nvSpPr>
        <p:spPr>
          <a:xfrm>
            <a:off x="6138057" y="4901044"/>
            <a:ext cx="556654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 panose="020F0502020204030204"/>
              </a:rPr>
              <a:t>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54420F-C50C-5266-C9E5-3B587D767D49}"/>
              </a:ext>
            </a:extLst>
          </p:cNvPr>
          <p:cNvSpPr txBox="1"/>
          <p:nvPr/>
        </p:nvSpPr>
        <p:spPr>
          <a:xfrm>
            <a:off x="6138057" y="5197927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 panose="020F0502020204030204"/>
              </a:rPr>
              <a:t>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946111-0E3D-F9A3-5E2E-2558C777B854}"/>
              </a:ext>
            </a:extLst>
          </p:cNvPr>
          <p:cNvSpPr txBox="1"/>
          <p:nvPr/>
        </p:nvSpPr>
        <p:spPr>
          <a:xfrm>
            <a:off x="6138056" y="5514602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cs typeface="Calibri" panose="020F0502020204030204"/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749AD4-6CE8-266D-93D1-D6F284D1B134}"/>
              </a:ext>
            </a:extLst>
          </p:cNvPr>
          <p:cNvSpPr txBox="1"/>
          <p:nvPr/>
        </p:nvSpPr>
        <p:spPr>
          <a:xfrm>
            <a:off x="6118266" y="4257797"/>
            <a:ext cx="4082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>
                <a:latin typeface="Calibri"/>
              </a:rPr>
              <a:t>50</a:t>
            </a:r>
            <a:r>
              <a:rPr lang="en-US" sz="1300" dirty="0">
                <a:latin typeface="Calibri"/>
                <a:ea typeface="Calibri"/>
                <a:cs typeface="Calibri"/>
              </a:rPr>
              <a:t>​</a:t>
            </a:r>
            <a:endParaRPr lang="en-US" sz="13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98986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read, interpret, draw and solve problems involving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endParaRPr lang="en-GB" sz="2000" dirty="0">
              <a:cs typeface="Calibri" panose="020F0502020204030204" pitchFamily="34" charset="0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51C376-3FA9-0B6A-5F72-B7B1FBF29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428799"/>
              </p:ext>
            </p:extLst>
          </p:nvPr>
        </p:nvGraphicFramePr>
        <p:xfrm>
          <a:off x="983177" y="2124031"/>
          <a:ext cx="8490858" cy="797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157">
                  <a:extLst>
                    <a:ext uri="{9D8B030D-6E8A-4147-A177-3AD203B41FA5}">
                      <a16:colId xmlns:a16="http://schemas.microsoft.com/office/drawing/2014/main" val="876692753"/>
                    </a:ext>
                  </a:extLst>
                </a:gridCol>
                <a:gridCol w="967887">
                  <a:extLst>
                    <a:ext uri="{9D8B030D-6E8A-4147-A177-3AD203B41FA5}">
                      <a16:colId xmlns:a16="http://schemas.microsoft.com/office/drawing/2014/main" val="2538230034"/>
                    </a:ext>
                  </a:extLst>
                </a:gridCol>
                <a:gridCol w="853829">
                  <a:extLst>
                    <a:ext uri="{9D8B030D-6E8A-4147-A177-3AD203B41FA5}">
                      <a16:colId xmlns:a16="http://schemas.microsoft.com/office/drawing/2014/main" val="1027989558"/>
                    </a:ext>
                  </a:extLst>
                </a:gridCol>
                <a:gridCol w="1337096">
                  <a:extLst>
                    <a:ext uri="{9D8B030D-6E8A-4147-A177-3AD203B41FA5}">
                      <a16:colId xmlns:a16="http://schemas.microsoft.com/office/drawing/2014/main" val="547442720"/>
                    </a:ext>
                  </a:extLst>
                </a:gridCol>
                <a:gridCol w="813963">
                  <a:extLst>
                    <a:ext uri="{9D8B030D-6E8A-4147-A177-3AD203B41FA5}">
                      <a16:colId xmlns:a16="http://schemas.microsoft.com/office/drawing/2014/main" val="4200292886"/>
                    </a:ext>
                  </a:extLst>
                </a:gridCol>
                <a:gridCol w="813963">
                  <a:extLst>
                    <a:ext uri="{9D8B030D-6E8A-4147-A177-3AD203B41FA5}">
                      <a16:colId xmlns:a16="http://schemas.microsoft.com/office/drawing/2014/main" val="1784340337"/>
                    </a:ext>
                  </a:extLst>
                </a:gridCol>
                <a:gridCol w="813963">
                  <a:extLst>
                    <a:ext uri="{9D8B030D-6E8A-4147-A177-3AD203B41FA5}">
                      <a16:colId xmlns:a16="http://schemas.microsoft.com/office/drawing/2014/main" val="1190682941"/>
                    </a:ext>
                  </a:extLst>
                </a:gridCol>
              </a:tblGrid>
              <a:tr h="398918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Cambria Math" panose="02040503050406030204" pitchFamily="18" charset="0"/>
                        </a:rPr>
                        <a:t>8 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Cambria Math" panose="02040503050406030204" pitchFamily="18" charset="0"/>
                        </a:rPr>
                        <a:t>10 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Cambria Math" panose="02040503050406030204" pitchFamily="18" charset="0"/>
                        </a:rPr>
                        <a:t>12 noon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Cambria Math" panose="02040503050406030204" pitchFamily="18" charset="0"/>
                        </a:rPr>
                        <a:t>2 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Cambria Math" panose="02040503050406030204" pitchFamily="18" charset="0"/>
                        </a:rPr>
                        <a:t>4 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Cambria Math" panose="02040503050406030204" pitchFamily="18" charset="0"/>
                        </a:rPr>
                        <a:t>6 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501440"/>
                  </a:ext>
                </a:extLst>
              </a:tr>
              <a:tr h="398918">
                <a:tc>
                  <a:txBody>
                    <a:bodyPr/>
                    <a:lstStyle/>
                    <a:p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Crisps at tuck shop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Cambria Math" panose="02040503050406030204" pitchFamily="18" charset="0"/>
                        </a:rPr>
                        <a:t>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Cambria Math" panose="02040503050406030204" pitchFamily="18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Cambria Math" panose="02040503050406030204" pitchFamily="18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Cambria Math" panose="020405030504060302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Cambria Math" panose="020405030504060302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64467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C9B7260-AD33-C61C-92DA-A21E12215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96729"/>
              </p:ext>
            </p:extLst>
          </p:nvPr>
        </p:nvGraphicFramePr>
        <p:xfrm>
          <a:off x="983177" y="3043763"/>
          <a:ext cx="4323432" cy="3449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286">
                  <a:extLst>
                    <a:ext uri="{9D8B030D-6E8A-4147-A177-3AD203B41FA5}">
                      <a16:colId xmlns:a16="http://schemas.microsoft.com/office/drawing/2014/main" val="280926244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3221750951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3858024244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72501440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989798216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815806946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7426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699281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680691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147523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502590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046603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85666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D7CABED-A9F4-7F98-85D3-408D70A84490}"/>
              </a:ext>
            </a:extLst>
          </p:cNvPr>
          <p:cNvSpPr txBox="1"/>
          <p:nvPr/>
        </p:nvSpPr>
        <p:spPr>
          <a:xfrm>
            <a:off x="5451586" y="3043763"/>
            <a:ext cx="63193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GB" sz="2200" dirty="0">
                <a:latin typeface="Muli" pitchFamily="2" charset="77"/>
                <a:cs typeface="Calibri" panose="020F0502020204030204" pitchFamily="34" charset="0"/>
              </a:rPr>
              <a:t>Draw a line graph to represent the information.</a:t>
            </a:r>
            <a:endParaRPr lang="en-GB" sz="2200" dirty="0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4687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read, interpret, draw and solve problems involving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line graphs to represent information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solving problems involving line graphs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read, interpret, draw and solve problems involving line graphs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read, interpret, draw and solve problems involving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endParaRPr lang="en-GB" sz="2000" dirty="0">
              <a:cs typeface="Calibri" panose="020F0502020204030204" pitchFamily="34" charset="0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88E7F64-BDFA-6FF5-4662-10A146CD2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962461"/>
              </p:ext>
            </p:extLst>
          </p:nvPr>
        </p:nvGraphicFramePr>
        <p:xfrm>
          <a:off x="4578919" y="2062669"/>
          <a:ext cx="4322868" cy="3519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239">
                  <a:extLst>
                    <a:ext uri="{9D8B030D-6E8A-4147-A177-3AD203B41FA5}">
                      <a16:colId xmlns:a16="http://schemas.microsoft.com/office/drawing/2014/main" val="280926244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3221750951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3858024244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72501440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989798216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815806946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33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699281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680691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147523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502590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046603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856661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CEE3A4-8C66-EEBF-70A1-E3156A5D5AE5}"/>
              </a:ext>
            </a:extLst>
          </p:cNvPr>
          <p:cNvCxnSpPr/>
          <p:nvPr/>
        </p:nvCxnSpPr>
        <p:spPr>
          <a:xfrm flipV="1">
            <a:off x="4566927" y="5582641"/>
            <a:ext cx="4493405" cy="8849"/>
          </a:xfrm>
          <a:prstGeom prst="straightConnector1">
            <a:avLst/>
          </a:prstGeom>
          <a:ln w="19050" cap="flat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92647A-44C1-18DF-FFC9-D3B59DB17D1D}"/>
              </a:ext>
            </a:extLst>
          </p:cNvPr>
          <p:cNvCxnSpPr>
            <a:cxnSpLocks/>
          </p:cNvCxnSpPr>
          <p:nvPr/>
        </p:nvCxnSpPr>
        <p:spPr>
          <a:xfrm flipV="1">
            <a:off x="4572923" y="1901137"/>
            <a:ext cx="12162" cy="3690353"/>
          </a:xfrm>
          <a:prstGeom prst="straightConnector1">
            <a:avLst/>
          </a:prstGeom>
          <a:ln w="19050" cap="flat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4D68A82-8CA5-B541-B1CB-B31CF3D516C0}"/>
              </a:ext>
            </a:extLst>
          </p:cNvPr>
          <p:cNvSpPr txBox="1"/>
          <p:nvPr/>
        </p:nvSpPr>
        <p:spPr>
          <a:xfrm>
            <a:off x="3799639" y="5371576"/>
            <a:ext cx="75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2671CA-ED61-FFC5-B4E4-73D257402096}"/>
              </a:ext>
            </a:extLst>
          </p:cNvPr>
          <p:cNvSpPr txBox="1"/>
          <p:nvPr/>
        </p:nvSpPr>
        <p:spPr>
          <a:xfrm rot="17940000">
            <a:off x="4079409" y="5714825"/>
            <a:ext cx="9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8 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7D9CA5-33C1-0B92-A4D1-14D91A022E8E}"/>
              </a:ext>
            </a:extLst>
          </p:cNvPr>
          <p:cNvSpPr txBox="1"/>
          <p:nvPr/>
        </p:nvSpPr>
        <p:spPr>
          <a:xfrm rot="16200000">
            <a:off x="2740169" y="3712647"/>
            <a:ext cx="213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Crisps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1D92C2-C355-3187-6894-FA9C6EB53435}"/>
              </a:ext>
            </a:extLst>
          </p:cNvPr>
          <p:cNvSpPr txBox="1"/>
          <p:nvPr/>
        </p:nvSpPr>
        <p:spPr>
          <a:xfrm>
            <a:off x="5901369" y="6259157"/>
            <a:ext cx="182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E665A6-FE18-2E45-9EC3-A1A9A98A531E}"/>
              </a:ext>
            </a:extLst>
          </p:cNvPr>
          <p:cNvSpPr txBox="1"/>
          <p:nvPr/>
        </p:nvSpPr>
        <p:spPr>
          <a:xfrm rot="17940000">
            <a:off x="4760789" y="5765317"/>
            <a:ext cx="9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10 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0C3201-9A72-2E2E-9F6B-27BFFC3C06A9}"/>
              </a:ext>
            </a:extLst>
          </p:cNvPr>
          <p:cNvSpPr txBox="1"/>
          <p:nvPr/>
        </p:nvSpPr>
        <p:spPr>
          <a:xfrm rot="17940000">
            <a:off x="5373175" y="5872174"/>
            <a:ext cx="116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12 noon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A4A80D-39C6-4F28-FF55-6A4A891D60EA}"/>
              </a:ext>
            </a:extLst>
          </p:cNvPr>
          <p:cNvSpPr txBox="1"/>
          <p:nvPr/>
        </p:nvSpPr>
        <p:spPr>
          <a:xfrm rot="17940000">
            <a:off x="6115173" y="5727359"/>
            <a:ext cx="116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2 pm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137831-1B78-795B-560E-5DF2681433C2}"/>
              </a:ext>
            </a:extLst>
          </p:cNvPr>
          <p:cNvSpPr txBox="1"/>
          <p:nvPr/>
        </p:nvSpPr>
        <p:spPr>
          <a:xfrm rot="17940000">
            <a:off x="6857171" y="5727358"/>
            <a:ext cx="116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4 pm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F5D74C-9641-DCDF-5EE5-886CF3866FAB}"/>
              </a:ext>
            </a:extLst>
          </p:cNvPr>
          <p:cNvSpPr txBox="1"/>
          <p:nvPr/>
        </p:nvSpPr>
        <p:spPr>
          <a:xfrm rot="17940000">
            <a:off x="7558693" y="5714826"/>
            <a:ext cx="116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6 pm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181CCE-4B15-8757-2B70-42E98A8BE55D}"/>
              </a:ext>
            </a:extLst>
          </p:cNvPr>
          <p:cNvSpPr txBox="1"/>
          <p:nvPr/>
        </p:nvSpPr>
        <p:spPr>
          <a:xfrm>
            <a:off x="3799639" y="5064640"/>
            <a:ext cx="75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079174-0B91-05B5-CAB3-7AD46DBCAE80}"/>
              </a:ext>
            </a:extLst>
          </p:cNvPr>
          <p:cNvSpPr txBox="1"/>
          <p:nvPr/>
        </p:nvSpPr>
        <p:spPr>
          <a:xfrm>
            <a:off x="4057059" y="4766800"/>
            <a:ext cx="49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5A923F-089F-B2C5-A723-8A57967539C8}"/>
              </a:ext>
            </a:extLst>
          </p:cNvPr>
          <p:cNvSpPr txBox="1"/>
          <p:nvPr/>
        </p:nvSpPr>
        <p:spPr>
          <a:xfrm>
            <a:off x="4059830" y="4473438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15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9C0933-7280-6FD1-1BDC-5D0C9694951A}"/>
              </a:ext>
            </a:extLst>
          </p:cNvPr>
          <p:cNvSpPr txBox="1"/>
          <p:nvPr/>
        </p:nvSpPr>
        <p:spPr>
          <a:xfrm>
            <a:off x="4059830" y="4163078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C2E4B2-1888-42B0-AC40-57709868107F}"/>
              </a:ext>
            </a:extLst>
          </p:cNvPr>
          <p:cNvSpPr txBox="1"/>
          <p:nvPr/>
        </p:nvSpPr>
        <p:spPr>
          <a:xfrm>
            <a:off x="4059830" y="3860690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25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CB1FBF-BF24-C1ED-537D-E47FAC3CDA9B}"/>
              </a:ext>
            </a:extLst>
          </p:cNvPr>
          <p:cNvSpPr txBox="1"/>
          <p:nvPr/>
        </p:nvSpPr>
        <p:spPr>
          <a:xfrm>
            <a:off x="4059830" y="3580721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30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76EA74-F749-D82C-4232-A9947BACD1C6}"/>
              </a:ext>
            </a:extLst>
          </p:cNvPr>
          <p:cNvSpPr txBox="1"/>
          <p:nvPr/>
        </p:nvSpPr>
        <p:spPr>
          <a:xfrm>
            <a:off x="4059830" y="3300592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35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CACD8F-BB86-9077-3494-5EE1FAC5345B}"/>
              </a:ext>
            </a:extLst>
          </p:cNvPr>
          <p:cNvSpPr txBox="1"/>
          <p:nvPr/>
        </p:nvSpPr>
        <p:spPr>
          <a:xfrm>
            <a:off x="4059830" y="3009769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40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D378D0-1202-1757-DCAB-83D477EE7C61}"/>
              </a:ext>
            </a:extLst>
          </p:cNvPr>
          <p:cNvSpPr txBox="1"/>
          <p:nvPr/>
        </p:nvSpPr>
        <p:spPr>
          <a:xfrm>
            <a:off x="4059830" y="2724022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45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302B55-314C-B832-2847-68C7F17512CF}"/>
              </a:ext>
            </a:extLst>
          </p:cNvPr>
          <p:cNvSpPr txBox="1"/>
          <p:nvPr/>
        </p:nvSpPr>
        <p:spPr>
          <a:xfrm>
            <a:off x="4059830" y="2408624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50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2A9A8D-D98C-9A95-B5BD-946E04C4E4A2}"/>
              </a:ext>
            </a:extLst>
          </p:cNvPr>
          <p:cNvSpPr txBox="1"/>
          <p:nvPr/>
        </p:nvSpPr>
        <p:spPr>
          <a:xfrm>
            <a:off x="4059830" y="2132820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55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5B724C-929C-B2BF-B786-88887C9B7E19}"/>
              </a:ext>
            </a:extLst>
          </p:cNvPr>
          <p:cNvSpPr txBox="1"/>
          <p:nvPr/>
        </p:nvSpPr>
        <p:spPr>
          <a:xfrm>
            <a:off x="4059830" y="1832928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60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179590-BCE2-E755-D9EC-E9F70A03C650}"/>
              </a:ext>
            </a:extLst>
          </p:cNvPr>
          <p:cNvCxnSpPr/>
          <p:nvPr/>
        </p:nvCxnSpPr>
        <p:spPr>
          <a:xfrm>
            <a:off x="4584915" y="2225390"/>
            <a:ext cx="719659" cy="376365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71F8BCC-489F-6603-EC67-7B3BE574D204}"/>
              </a:ext>
            </a:extLst>
          </p:cNvPr>
          <p:cNvCxnSpPr/>
          <p:nvPr/>
        </p:nvCxnSpPr>
        <p:spPr>
          <a:xfrm>
            <a:off x="5311056" y="2596612"/>
            <a:ext cx="713306" cy="1018815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26CA2FA-A797-2F6F-7E94-47C3F16DFB5E}"/>
              </a:ext>
            </a:extLst>
          </p:cNvPr>
          <p:cNvCxnSpPr/>
          <p:nvPr/>
        </p:nvCxnSpPr>
        <p:spPr>
          <a:xfrm>
            <a:off x="6007268" y="3589004"/>
            <a:ext cx="725841" cy="813145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DF19A83-F1FE-00DE-A419-F296E39670D5}"/>
              </a:ext>
            </a:extLst>
          </p:cNvPr>
          <p:cNvCxnSpPr/>
          <p:nvPr/>
        </p:nvCxnSpPr>
        <p:spPr>
          <a:xfrm>
            <a:off x="6762242" y="4408853"/>
            <a:ext cx="736459" cy="56327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32F9BF4-2A39-42A6-85F9-CFE68D793476}"/>
              </a:ext>
            </a:extLst>
          </p:cNvPr>
          <p:cNvCxnSpPr/>
          <p:nvPr/>
        </p:nvCxnSpPr>
        <p:spPr>
          <a:xfrm>
            <a:off x="7423159" y="4944615"/>
            <a:ext cx="795373" cy="15109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BB868A4-C250-46D5-0BF4-A1FA4485CFB2}"/>
              </a:ext>
            </a:extLst>
          </p:cNvPr>
          <p:cNvCxnSpPr/>
          <p:nvPr/>
        </p:nvCxnSpPr>
        <p:spPr>
          <a:xfrm>
            <a:off x="4573064" y="5580365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5B23A94-7FF5-27F5-031C-A7E6D8DFD22A}"/>
              </a:ext>
            </a:extLst>
          </p:cNvPr>
          <p:cNvCxnSpPr/>
          <p:nvPr/>
        </p:nvCxnSpPr>
        <p:spPr>
          <a:xfrm>
            <a:off x="5300033" y="5587020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1AEA398-B2CD-3C08-3B32-5BFB043616FB}"/>
              </a:ext>
            </a:extLst>
          </p:cNvPr>
          <p:cNvCxnSpPr/>
          <p:nvPr/>
        </p:nvCxnSpPr>
        <p:spPr>
          <a:xfrm>
            <a:off x="6021346" y="5582641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DEB27A3-2BA6-A1E2-22CE-B7B994E3EABD}"/>
              </a:ext>
            </a:extLst>
          </p:cNvPr>
          <p:cNvCxnSpPr/>
          <p:nvPr/>
        </p:nvCxnSpPr>
        <p:spPr>
          <a:xfrm>
            <a:off x="6740352" y="5587019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FE2FA89-F055-E4CA-5CBC-F41F6B4DD39F}"/>
              </a:ext>
            </a:extLst>
          </p:cNvPr>
          <p:cNvCxnSpPr/>
          <p:nvPr/>
        </p:nvCxnSpPr>
        <p:spPr>
          <a:xfrm>
            <a:off x="7463307" y="5587020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0F26E47-EA8E-7F5E-56A7-C2CF47AED696}"/>
              </a:ext>
            </a:extLst>
          </p:cNvPr>
          <p:cNvCxnSpPr/>
          <p:nvPr/>
        </p:nvCxnSpPr>
        <p:spPr>
          <a:xfrm>
            <a:off x="8181524" y="5576403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2D8C5A2-311F-BF99-997C-C233F4E6CEAD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5538568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2BD6CB3-D77F-E972-B8D7-B1EC8045E159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5235032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D24D1AF-E53F-4287-1BCA-38CDF46B79DD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4947744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36ACD76-9A6D-23A3-26D4-BBB09425D367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4652676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531B85C-58A6-99D8-6ED3-A3836C7C5E62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4355634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1D82183-1BFE-387F-17B2-F73A6E54F479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4058449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EEE6F28-BF00-9CE6-5068-DA2AF541F49D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3773278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B9AC045-4D80-B697-63CD-1BDC56C1029B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3473976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1E75230-B9D5-F60D-1F8A-C3D56748F92D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3181233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CEAEB2A-8B77-04C8-2E11-5D8CB3A02F3B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2888282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D159E46-ECC3-4F90-7F82-4597E24E83CD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2598877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1103E4D-9B14-24FF-EE70-FD4FFE009698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2295341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673B797-B7F5-863D-E848-F1CF531B41CE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2009747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lus 36">
            <a:extLst>
              <a:ext uri="{FF2B5EF4-FFF2-40B4-BE49-F238E27FC236}">
                <a16:creationId xmlns:a16="http://schemas.microsoft.com/office/drawing/2014/main" id="{13B0CC12-B405-0431-5C14-9142366B3B4C}"/>
              </a:ext>
            </a:extLst>
          </p:cNvPr>
          <p:cNvSpPr/>
          <p:nvPr/>
        </p:nvSpPr>
        <p:spPr>
          <a:xfrm>
            <a:off x="4493192" y="2139841"/>
            <a:ext cx="183445" cy="183445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uli" pitchFamily="2" charset="77"/>
            </a:endParaRPr>
          </a:p>
        </p:txBody>
      </p:sp>
      <p:sp>
        <p:nvSpPr>
          <p:cNvPr id="60" name="Plus 99">
            <a:extLst>
              <a:ext uri="{FF2B5EF4-FFF2-40B4-BE49-F238E27FC236}">
                <a16:creationId xmlns:a16="http://schemas.microsoft.com/office/drawing/2014/main" id="{A2F773EB-B030-6AEC-1A0D-759507531ECF}"/>
              </a:ext>
            </a:extLst>
          </p:cNvPr>
          <p:cNvSpPr/>
          <p:nvPr/>
        </p:nvSpPr>
        <p:spPr>
          <a:xfrm>
            <a:off x="5206588" y="2500449"/>
            <a:ext cx="183445" cy="183445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uli" pitchFamily="2" charset="77"/>
            </a:endParaRPr>
          </a:p>
        </p:txBody>
      </p:sp>
      <p:sp>
        <p:nvSpPr>
          <p:cNvPr id="61" name="Plus 115">
            <a:extLst>
              <a:ext uri="{FF2B5EF4-FFF2-40B4-BE49-F238E27FC236}">
                <a16:creationId xmlns:a16="http://schemas.microsoft.com/office/drawing/2014/main" id="{6652F021-751C-D6B8-A52F-87ADF6882C61}"/>
              </a:ext>
            </a:extLst>
          </p:cNvPr>
          <p:cNvSpPr/>
          <p:nvPr/>
        </p:nvSpPr>
        <p:spPr>
          <a:xfrm>
            <a:off x="5925843" y="3504993"/>
            <a:ext cx="183445" cy="183445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uli" pitchFamily="2" charset="77"/>
            </a:endParaRPr>
          </a:p>
        </p:txBody>
      </p:sp>
      <p:sp>
        <p:nvSpPr>
          <p:cNvPr id="62" name="Plus 122">
            <a:extLst>
              <a:ext uri="{FF2B5EF4-FFF2-40B4-BE49-F238E27FC236}">
                <a16:creationId xmlns:a16="http://schemas.microsoft.com/office/drawing/2014/main" id="{23D07311-11D5-F318-4EAE-85C29A84DDCE}"/>
              </a:ext>
            </a:extLst>
          </p:cNvPr>
          <p:cNvSpPr/>
          <p:nvPr/>
        </p:nvSpPr>
        <p:spPr>
          <a:xfrm>
            <a:off x="6648630" y="4314343"/>
            <a:ext cx="183445" cy="183445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uli" pitchFamily="2" charset="77"/>
            </a:endParaRPr>
          </a:p>
        </p:txBody>
      </p:sp>
      <p:sp>
        <p:nvSpPr>
          <p:cNvPr id="63" name="Plus 123">
            <a:extLst>
              <a:ext uri="{FF2B5EF4-FFF2-40B4-BE49-F238E27FC236}">
                <a16:creationId xmlns:a16="http://schemas.microsoft.com/office/drawing/2014/main" id="{88C91F54-87FE-313E-6CE8-271D69AF88D6}"/>
              </a:ext>
            </a:extLst>
          </p:cNvPr>
          <p:cNvSpPr/>
          <p:nvPr/>
        </p:nvSpPr>
        <p:spPr>
          <a:xfrm>
            <a:off x="7371585" y="4852893"/>
            <a:ext cx="183445" cy="183445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uli" pitchFamily="2" charset="77"/>
            </a:endParaRPr>
          </a:p>
        </p:txBody>
      </p:sp>
      <p:sp>
        <p:nvSpPr>
          <p:cNvPr id="64" name="Plus 124">
            <a:extLst>
              <a:ext uri="{FF2B5EF4-FFF2-40B4-BE49-F238E27FC236}">
                <a16:creationId xmlns:a16="http://schemas.microsoft.com/office/drawing/2014/main" id="{BB1BB779-1EEF-DBB4-D602-7BE214203F8F}"/>
              </a:ext>
            </a:extLst>
          </p:cNvPr>
          <p:cNvSpPr/>
          <p:nvPr/>
        </p:nvSpPr>
        <p:spPr>
          <a:xfrm>
            <a:off x="8090979" y="4990033"/>
            <a:ext cx="183445" cy="183445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uli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61971-0755-048C-36A2-61D28A479D95}"/>
              </a:ext>
            </a:extLst>
          </p:cNvPr>
          <p:cNvSpPr txBox="1"/>
          <p:nvPr/>
        </p:nvSpPr>
        <p:spPr>
          <a:xfrm>
            <a:off x="5764479" y="1714500"/>
            <a:ext cx="247155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400" u="sng" dirty="0">
              <a:latin typeface="Mul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584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read, interpret, draw and solve problems involving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None/>
            </a:pPr>
            <a:endParaRPr lang="en-GB" sz="2000" dirty="0">
              <a:cs typeface="Calibri" panose="020F0502020204030204" pitchFamily="34" charset="0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51C376-3FA9-0B6A-5F72-B7B1FBF29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85964"/>
              </p:ext>
            </p:extLst>
          </p:nvPr>
        </p:nvGraphicFramePr>
        <p:xfrm>
          <a:off x="983177" y="2124031"/>
          <a:ext cx="8490858" cy="797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157">
                  <a:extLst>
                    <a:ext uri="{9D8B030D-6E8A-4147-A177-3AD203B41FA5}">
                      <a16:colId xmlns:a16="http://schemas.microsoft.com/office/drawing/2014/main" val="876692753"/>
                    </a:ext>
                  </a:extLst>
                </a:gridCol>
                <a:gridCol w="967887">
                  <a:extLst>
                    <a:ext uri="{9D8B030D-6E8A-4147-A177-3AD203B41FA5}">
                      <a16:colId xmlns:a16="http://schemas.microsoft.com/office/drawing/2014/main" val="2538230034"/>
                    </a:ext>
                  </a:extLst>
                </a:gridCol>
                <a:gridCol w="853829">
                  <a:extLst>
                    <a:ext uri="{9D8B030D-6E8A-4147-A177-3AD203B41FA5}">
                      <a16:colId xmlns:a16="http://schemas.microsoft.com/office/drawing/2014/main" val="1027989558"/>
                    </a:ext>
                  </a:extLst>
                </a:gridCol>
                <a:gridCol w="1337096">
                  <a:extLst>
                    <a:ext uri="{9D8B030D-6E8A-4147-A177-3AD203B41FA5}">
                      <a16:colId xmlns:a16="http://schemas.microsoft.com/office/drawing/2014/main" val="547442720"/>
                    </a:ext>
                  </a:extLst>
                </a:gridCol>
                <a:gridCol w="813963">
                  <a:extLst>
                    <a:ext uri="{9D8B030D-6E8A-4147-A177-3AD203B41FA5}">
                      <a16:colId xmlns:a16="http://schemas.microsoft.com/office/drawing/2014/main" val="4200292886"/>
                    </a:ext>
                  </a:extLst>
                </a:gridCol>
                <a:gridCol w="813963">
                  <a:extLst>
                    <a:ext uri="{9D8B030D-6E8A-4147-A177-3AD203B41FA5}">
                      <a16:colId xmlns:a16="http://schemas.microsoft.com/office/drawing/2014/main" val="1784340337"/>
                    </a:ext>
                  </a:extLst>
                </a:gridCol>
                <a:gridCol w="813963">
                  <a:extLst>
                    <a:ext uri="{9D8B030D-6E8A-4147-A177-3AD203B41FA5}">
                      <a16:colId xmlns:a16="http://schemas.microsoft.com/office/drawing/2014/main" val="1190682941"/>
                    </a:ext>
                  </a:extLst>
                </a:gridCol>
              </a:tblGrid>
              <a:tr h="398918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Cambria Math" panose="02040503050406030204" pitchFamily="18" charset="0"/>
                        </a:rPr>
                        <a:t>8 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Cambria Math" panose="02040503050406030204" pitchFamily="18" charset="0"/>
                        </a:rPr>
                        <a:t>10 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Cambria Math" panose="02040503050406030204" pitchFamily="18" charset="0"/>
                        </a:rPr>
                        <a:t>12 noon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Cambria Math" panose="02040503050406030204" pitchFamily="18" charset="0"/>
                        </a:rPr>
                        <a:t>2 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Cambria Math" panose="02040503050406030204" pitchFamily="18" charset="0"/>
                        </a:rPr>
                        <a:t>4 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Cambria Math" panose="02040503050406030204" pitchFamily="18" charset="0"/>
                        </a:rPr>
                        <a:t>6 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501440"/>
                  </a:ext>
                </a:extLst>
              </a:tr>
              <a:tr h="398918">
                <a:tc>
                  <a:txBody>
                    <a:bodyPr/>
                    <a:lstStyle/>
                    <a:p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Cakes at tuck shop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Cambria Math" panose="02040503050406030204" pitchFamily="18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Cambria Math" panose="02040503050406030204" pitchFamily="18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Cambria Math" panose="02040503050406030204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Cambria Math" panose="020405030504060302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Cambria Math" panose="020405030504060302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64467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C9B7260-AD33-C61C-92DA-A21E12215460}"/>
              </a:ext>
            </a:extLst>
          </p:cNvPr>
          <p:cNvGraphicFramePr>
            <a:graphicFrameLocks noGrp="1"/>
          </p:cNvGraphicFramePr>
          <p:nvPr/>
        </p:nvGraphicFramePr>
        <p:xfrm>
          <a:off x="983177" y="3043763"/>
          <a:ext cx="4323432" cy="3449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286">
                  <a:extLst>
                    <a:ext uri="{9D8B030D-6E8A-4147-A177-3AD203B41FA5}">
                      <a16:colId xmlns:a16="http://schemas.microsoft.com/office/drawing/2014/main" val="280926244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3221750951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3858024244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72501440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989798216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815806946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7426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699281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680691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147523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502590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046603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85666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D7CABED-A9F4-7F98-85D3-408D70A84490}"/>
              </a:ext>
            </a:extLst>
          </p:cNvPr>
          <p:cNvSpPr txBox="1"/>
          <p:nvPr/>
        </p:nvSpPr>
        <p:spPr>
          <a:xfrm>
            <a:off x="5451586" y="3043763"/>
            <a:ext cx="63193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GB" sz="2200" dirty="0">
                <a:latin typeface="Muli" pitchFamily="2" charset="77"/>
                <a:cs typeface="Calibri" panose="020F0502020204030204" pitchFamily="34" charset="0"/>
              </a:rPr>
              <a:t>Draw a line graph to represent the information.</a:t>
            </a:r>
            <a:endParaRPr lang="en-GB" sz="2200" dirty="0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4263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read, interpret, draw and solve problems involving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None/>
            </a:pPr>
            <a:endParaRPr lang="en-GB" sz="2000" dirty="0">
              <a:cs typeface="Calibri" panose="020F0502020204030204" pitchFamily="34" charset="0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6E5E667-3E7F-C9D1-8E04-C3BD92A72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028726"/>
              </p:ext>
            </p:extLst>
          </p:nvPr>
        </p:nvGraphicFramePr>
        <p:xfrm>
          <a:off x="4578919" y="2062669"/>
          <a:ext cx="4322868" cy="3519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239">
                  <a:extLst>
                    <a:ext uri="{9D8B030D-6E8A-4147-A177-3AD203B41FA5}">
                      <a16:colId xmlns:a16="http://schemas.microsoft.com/office/drawing/2014/main" val="280926244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3221750951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3858024244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72501440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989798216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815806946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33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699281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680691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147523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502590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046603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856661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DE2FAB-9354-3C2D-AC7D-6D1DEEA68411}"/>
              </a:ext>
            </a:extLst>
          </p:cNvPr>
          <p:cNvCxnSpPr/>
          <p:nvPr/>
        </p:nvCxnSpPr>
        <p:spPr>
          <a:xfrm flipV="1">
            <a:off x="4566927" y="5582641"/>
            <a:ext cx="4493405" cy="8849"/>
          </a:xfrm>
          <a:prstGeom prst="straightConnector1">
            <a:avLst/>
          </a:prstGeom>
          <a:ln w="19050" cap="flat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445CF5-8027-AB15-B99F-35A2C9D42500}"/>
              </a:ext>
            </a:extLst>
          </p:cNvPr>
          <p:cNvCxnSpPr>
            <a:cxnSpLocks/>
          </p:cNvCxnSpPr>
          <p:nvPr/>
        </p:nvCxnSpPr>
        <p:spPr>
          <a:xfrm flipV="1">
            <a:off x="4572923" y="1901137"/>
            <a:ext cx="12162" cy="3690353"/>
          </a:xfrm>
          <a:prstGeom prst="straightConnector1">
            <a:avLst/>
          </a:prstGeom>
          <a:ln w="19050" cap="flat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214C244-66D2-AA19-F596-0A507F84262B}"/>
              </a:ext>
            </a:extLst>
          </p:cNvPr>
          <p:cNvSpPr txBox="1"/>
          <p:nvPr/>
        </p:nvSpPr>
        <p:spPr>
          <a:xfrm>
            <a:off x="3799639" y="5371576"/>
            <a:ext cx="75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C239BB-1483-BC12-CD8D-C133349C8954}"/>
              </a:ext>
            </a:extLst>
          </p:cNvPr>
          <p:cNvSpPr txBox="1"/>
          <p:nvPr/>
        </p:nvSpPr>
        <p:spPr>
          <a:xfrm rot="17940000">
            <a:off x="4079409" y="5714825"/>
            <a:ext cx="9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8 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C87EB1-782F-ECA0-E48A-232EA681B537}"/>
              </a:ext>
            </a:extLst>
          </p:cNvPr>
          <p:cNvSpPr txBox="1"/>
          <p:nvPr/>
        </p:nvSpPr>
        <p:spPr>
          <a:xfrm rot="16200000">
            <a:off x="2740169" y="3712647"/>
            <a:ext cx="213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Cakes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54625C-EF51-F050-0458-F45D1AFADE81}"/>
              </a:ext>
            </a:extLst>
          </p:cNvPr>
          <p:cNvSpPr txBox="1"/>
          <p:nvPr/>
        </p:nvSpPr>
        <p:spPr>
          <a:xfrm>
            <a:off x="5901369" y="6259157"/>
            <a:ext cx="182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87181F-D95B-60DC-6F71-D763673A9570}"/>
              </a:ext>
            </a:extLst>
          </p:cNvPr>
          <p:cNvSpPr txBox="1"/>
          <p:nvPr/>
        </p:nvSpPr>
        <p:spPr>
          <a:xfrm rot="17940000">
            <a:off x="4760789" y="5765317"/>
            <a:ext cx="9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10 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464491-6350-19E8-6C66-4532D38F5241}"/>
              </a:ext>
            </a:extLst>
          </p:cNvPr>
          <p:cNvSpPr txBox="1"/>
          <p:nvPr/>
        </p:nvSpPr>
        <p:spPr>
          <a:xfrm rot="17940000">
            <a:off x="5373175" y="5872174"/>
            <a:ext cx="116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12 noon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E62929-BB0D-8AAF-432D-07AD31B1C5C6}"/>
              </a:ext>
            </a:extLst>
          </p:cNvPr>
          <p:cNvSpPr txBox="1"/>
          <p:nvPr/>
        </p:nvSpPr>
        <p:spPr>
          <a:xfrm rot="17940000">
            <a:off x="6115173" y="5727359"/>
            <a:ext cx="116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2 pm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4638DB-530F-D84E-66A4-A137FD6F3807}"/>
              </a:ext>
            </a:extLst>
          </p:cNvPr>
          <p:cNvSpPr txBox="1"/>
          <p:nvPr/>
        </p:nvSpPr>
        <p:spPr>
          <a:xfrm rot="17940000">
            <a:off x="6857171" y="5727358"/>
            <a:ext cx="116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4 pm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D6D652-EA0D-54DA-634A-E58FD26B3C1D}"/>
              </a:ext>
            </a:extLst>
          </p:cNvPr>
          <p:cNvSpPr txBox="1"/>
          <p:nvPr/>
        </p:nvSpPr>
        <p:spPr>
          <a:xfrm rot="17940000">
            <a:off x="7558693" y="5714826"/>
            <a:ext cx="116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6 pm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97952F-2797-F613-B161-1A65F40D094A}"/>
              </a:ext>
            </a:extLst>
          </p:cNvPr>
          <p:cNvSpPr txBox="1"/>
          <p:nvPr/>
        </p:nvSpPr>
        <p:spPr>
          <a:xfrm>
            <a:off x="3799639" y="5064640"/>
            <a:ext cx="75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B55EF3-FD6E-C491-AAEE-64EBAF7E6CC3}"/>
              </a:ext>
            </a:extLst>
          </p:cNvPr>
          <p:cNvSpPr txBox="1"/>
          <p:nvPr/>
        </p:nvSpPr>
        <p:spPr>
          <a:xfrm>
            <a:off x="4057059" y="4766800"/>
            <a:ext cx="49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28BDED-B3F9-0C6F-9C48-E4B0B1398D59}"/>
              </a:ext>
            </a:extLst>
          </p:cNvPr>
          <p:cNvSpPr txBox="1"/>
          <p:nvPr/>
        </p:nvSpPr>
        <p:spPr>
          <a:xfrm>
            <a:off x="4059830" y="4473438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15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75266F-87BF-1235-D02B-64F4E6047BAB}"/>
              </a:ext>
            </a:extLst>
          </p:cNvPr>
          <p:cNvSpPr txBox="1"/>
          <p:nvPr/>
        </p:nvSpPr>
        <p:spPr>
          <a:xfrm>
            <a:off x="4059830" y="4163078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C5529F-EA69-6868-CF58-6252B18DCB2E}"/>
              </a:ext>
            </a:extLst>
          </p:cNvPr>
          <p:cNvSpPr txBox="1"/>
          <p:nvPr/>
        </p:nvSpPr>
        <p:spPr>
          <a:xfrm>
            <a:off x="4059830" y="3860690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06640A-63E0-6509-6C92-797062B6EF83}"/>
              </a:ext>
            </a:extLst>
          </p:cNvPr>
          <p:cNvSpPr txBox="1"/>
          <p:nvPr/>
        </p:nvSpPr>
        <p:spPr>
          <a:xfrm>
            <a:off x="4059830" y="3580721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30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DFF50B-4DFA-ABAD-B989-14F5B824255A}"/>
              </a:ext>
            </a:extLst>
          </p:cNvPr>
          <p:cNvSpPr txBox="1"/>
          <p:nvPr/>
        </p:nvSpPr>
        <p:spPr>
          <a:xfrm>
            <a:off x="4059830" y="3300592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35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E64807-F3A9-1E3F-B287-95DF789F53B7}"/>
              </a:ext>
            </a:extLst>
          </p:cNvPr>
          <p:cNvSpPr txBox="1"/>
          <p:nvPr/>
        </p:nvSpPr>
        <p:spPr>
          <a:xfrm>
            <a:off x="4059830" y="3009769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40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F2E178-8367-3BDF-62ED-7479AE86DD96}"/>
              </a:ext>
            </a:extLst>
          </p:cNvPr>
          <p:cNvSpPr txBox="1"/>
          <p:nvPr/>
        </p:nvSpPr>
        <p:spPr>
          <a:xfrm>
            <a:off x="4059830" y="2724022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45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68CCA0-E800-E1C1-41CD-9E8712020B0A}"/>
              </a:ext>
            </a:extLst>
          </p:cNvPr>
          <p:cNvSpPr txBox="1"/>
          <p:nvPr/>
        </p:nvSpPr>
        <p:spPr>
          <a:xfrm>
            <a:off x="4059830" y="2408624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50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49381A-2E5D-F98C-C5E5-0D8A3748B131}"/>
              </a:ext>
            </a:extLst>
          </p:cNvPr>
          <p:cNvSpPr txBox="1"/>
          <p:nvPr/>
        </p:nvSpPr>
        <p:spPr>
          <a:xfrm>
            <a:off x="4059830" y="2132820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55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1F38F4-D23A-6479-C895-90ED970BD295}"/>
              </a:ext>
            </a:extLst>
          </p:cNvPr>
          <p:cNvSpPr txBox="1"/>
          <p:nvPr/>
        </p:nvSpPr>
        <p:spPr>
          <a:xfrm>
            <a:off x="4059830" y="1832928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60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C5F49A-3C58-5412-A874-50F97A8EB26A}"/>
              </a:ext>
            </a:extLst>
          </p:cNvPr>
          <p:cNvCxnSpPr>
            <a:cxnSpLocks/>
          </p:cNvCxnSpPr>
          <p:nvPr/>
        </p:nvCxnSpPr>
        <p:spPr>
          <a:xfrm>
            <a:off x="4602309" y="2821172"/>
            <a:ext cx="654718" cy="63961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028904-71AA-9284-118D-00E6992C13C8}"/>
              </a:ext>
            </a:extLst>
          </p:cNvPr>
          <p:cNvCxnSpPr>
            <a:cxnSpLocks/>
          </p:cNvCxnSpPr>
          <p:nvPr/>
        </p:nvCxnSpPr>
        <p:spPr>
          <a:xfrm>
            <a:off x="5363307" y="3579581"/>
            <a:ext cx="594539" cy="24307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31E3B50-3DAB-2D09-262A-08102BFF7C07}"/>
              </a:ext>
            </a:extLst>
          </p:cNvPr>
          <p:cNvCxnSpPr>
            <a:cxnSpLocks/>
          </p:cNvCxnSpPr>
          <p:nvPr/>
        </p:nvCxnSpPr>
        <p:spPr>
          <a:xfrm>
            <a:off x="6070637" y="3929873"/>
            <a:ext cx="584957" cy="71351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55C7BF0-982C-3C0E-D821-513CBD6F2150}"/>
              </a:ext>
            </a:extLst>
          </p:cNvPr>
          <p:cNvCxnSpPr>
            <a:cxnSpLocks/>
          </p:cNvCxnSpPr>
          <p:nvPr/>
        </p:nvCxnSpPr>
        <p:spPr>
          <a:xfrm flipV="1">
            <a:off x="6820224" y="4710870"/>
            <a:ext cx="557955" cy="269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B3380FF-9CC8-E4E7-E798-C18345A3A242}"/>
              </a:ext>
            </a:extLst>
          </p:cNvPr>
          <p:cNvCxnSpPr>
            <a:cxnSpLocks/>
          </p:cNvCxnSpPr>
          <p:nvPr/>
        </p:nvCxnSpPr>
        <p:spPr>
          <a:xfrm>
            <a:off x="7537930" y="4772422"/>
            <a:ext cx="605434" cy="58522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720150D-5487-3E95-4394-26B60496D5AE}"/>
              </a:ext>
            </a:extLst>
          </p:cNvPr>
          <p:cNvCxnSpPr/>
          <p:nvPr/>
        </p:nvCxnSpPr>
        <p:spPr>
          <a:xfrm>
            <a:off x="4573064" y="5580365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4EAE003-813A-B77C-1DA8-0399D8A56693}"/>
              </a:ext>
            </a:extLst>
          </p:cNvPr>
          <p:cNvCxnSpPr/>
          <p:nvPr/>
        </p:nvCxnSpPr>
        <p:spPr>
          <a:xfrm>
            <a:off x="5300033" y="5587020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C42D177-7025-9DC0-6BA2-1065F6AB2833}"/>
              </a:ext>
            </a:extLst>
          </p:cNvPr>
          <p:cNvCxnSpPr/>
          <p:nvPr/>
        </p:nvCxnSpPr>
        <p:spPr>
          <a:xfrm>
            <a:off x="6021346" y="5582641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8CB765F-B651-5730-7F1B-9591C9E2475A}"/>
              </a:ext>
            </a:extLst>
          </p:cNvPr>
          <p:cNvCxnSpPr/>
          <p:nvPr/>
        </p:nvCxnSpPr>
        <p:spPr>
          <a:xfrm>
            <a:off x="6740352" y="5587019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5AF8FC7-F889-E307-6EA5-0DCAFADE4409}"/>
              </a:ext>
            </a:extLst>
          </p:cNvPr>
          <p:cNvCxnSpPr/>
          <p:nvPr/>
        </p:nvCxnSpPr>
        <p:spPr>
          <a:xfrm>
            <a:off x="7463307" y="5587020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46297D4-8866-7852-12D2-7D8986B6E8DE}"/>
              </a:ext>
            </a:extLst>
          </p:cNvPr>
          <p:cNvCxnSpPr/>
          <p:nvPr/>
        </p:nvCxnSpPr>
        <p:spPr>
          <a:xfrm>
            <a:off x="8181524" y="5576403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FF04E74-EED1-F345-D365-D60F4D331A07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5538568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7F9DB77-1A98-EDB2-3E72-D228012B4557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5235032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7ACBCE0-E9E1-152F-4680-9E5026B234B0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4947744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D86ECA2-1991-C4BF-9680-BE74C1AF9523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4652676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445269B-5325-E6B2-F86E-CA15AAFBD52E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4355634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65C280E-A4A2-72E1-4004-3D09D1BFE260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4058449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A5D933A-15D6-F16D-992D-2742680121C7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3773278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EA81552-D88A-E83D-5797-5D19DA0CC481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3473976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A89FCA2-ADB9-D011-0571-C519BDB8E82F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3181233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72A41A1-C785-9627-8365-D40044D92D0A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2888282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95BD3DA-6F6E-F266-0236-A4BCDC7EC378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2598877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20F3F86-455F-CB42-A400-EEA7FF25067B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2295341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7FB5D5-9A08-E6DA-CE7F-52B977E8AA74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2009747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lus 36">
            <a:extLst>
              <a:ext uri="{FF2B5EF4-FFF2-40B4-BE49-F238E27FC236}">
                <a16:creationId xmlns:a16="http://schemas.microsoft.com/office/drawing/2014/main" id="{D03395B2-03BE-C0A9-E50A-516B826EC8B2}"/>
              </a:ext>
            </a:extLst>
          </p:cNvPr>
          <p:cNvSpPr/>
          <p:nvPr/>
        </p:nvSpPr>
        <p:spPr>
          <a:xfrm>
            <a:off x="4487196" y="2705932"/>
            <a:ext cx="183445" cy="183445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uli" pitchFamily="2" charset="77"/>
            </a:endParaRPr>
          </a:p>
        </p:txBody>
      </p:sp>
      <p:sp>
        <p:nvSpPr>
          <p:cNvPr id="56" name="Plus 99">
            <a:extLst>
              <a:ext uri="{FF2B5EF4-FFF2-40B4-BE49-F238E27FC236}">
                <a16:creationId xmlns:a16="http://schemas.microsoft.com/office/drawing/2014/main" id="{656E8AC2-31A5-C0A9-3F05-68E02A2AEC57}"/>
              </a:ext>
            </a:extLst>
          </p:cNvPr>
          <p:cNvSpPr/>
          <p:nvPr/>
        </p:nvSpPr>
        <p:spPr>
          <a:xfrm>
            <a:off x="5218321" y="3431982"/>
            <a:ext cx="183445" cy="183445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uli" pitchFamily="2" charset="77"/>
            </a:endParaRPr>
          </a:p>
        </p:txBody>
      </p:sp>
      <p:sp>
        <p:nvSpPr>
          <p:cNvPr id="57" name="Plus 115">
            <a:extLst>
              <a:ext uri="{FF2B5EF4-FFF2-40B4-BE49-F238E27FC236}">
                <a16:creationId xmlns:a16="http://schemas.microsoft.com/office/drawing/2014/main" id="{34983377-5582-7B3C-6EC9-C8237408EE90}"/>
              </a:ext>
            </a:extLst>
          </p:cNvPr>
          <p:cNvSpPr/>
          <p:nvPr/>
        </p:nvSpPr>
        <p:spPr>
          <a:xfrm>
            <a:off x="5932639" y="3796626"/>
            <a:ext cx="183445" cy="183445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uli" pitchFamily="2" charset="77"/>
            </a:endParaRPr>
          </a:p>
        </p:txBody>
      </p:sp>
      <p:sp>
        <p:nvSpPr>
          <p:cNvPr id="58" name="Plus 122">
            <a:extLst>
              <a:ext uri="{FF2B5EF4-FFF2-40B4-BE49-F238E27FC236}">
                <a16:creationId xmlns:a16="http://schemas.microsoft.com/office/drawing/2014/main" id="{EAE78C6A-6263-B7BD-76F3-3B5379977E87}"/>
              </a:ext>
            </a:extLst>
          </p:cNvPr>
          <p:cNvSpPr/>
          <p:nvPr/>
        </p:nvSpPr>
        <p:spPr>
          <a:xfrm>
            <a:off x="6648629" y="4612478"/>
            <a:ext cx="183445" cy="183445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uli" pitchFamily="2" charset="77"/>
            </a:endParaRPr>
          </a:p>
        </p:txBody>
      </p:sp>
      <p:sp>
        <p:nvSpPr>
          <p:cNvPr id="59" name="Plus 123">
            <a:extLst>
              <a:ext uri="{FF2B5EF4-FFF2-40B4-BE49-F238E27FC236}">
                <a16:creationId xmlns:a16="http://schemas.microsoft.com/office/drawing/2014/main" id="{D445AA59-65E3-947F-8893-06CFE47BE23B}"/>
              </a:ext>
            </a:extLst>
          </p:cNvPr>
          <p:cNvSpPr/>
          <p:nvPr/>
        </p:nvSpPr>
        <p:spPr>
          <a:xfrm>
            <a:off x="7371584" y="4619148"/>
            <a:ext cx="183445" cy="183445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uli" pitchFamily="2" charset="77"/>
            </a:endParaRPr>
          </a:p>
        </p:txBody>
      </p:sp>
      <p:sp>
        <p:nvSpPr>
          <p:cNvPr id="60" name="Plus 124">
            <a:extLst>
              <a:ext uri="{FF2B5EF4-FFF2-40B4-BE49-F238E27FC236}">
                <a16:creationId xmlns:a16="http://schemas.microsoft.com/office/drawing/2014/main" id="{67F3B769-BB65-3D22-6E33-6592A0922CEE}"/>
              </a:ext>
            </a:extLst>
          </p:cNvPr>
          <p:cNvSpPr/>
          <p:nvPr/>
        </p:nvSpPr>
        <p:spPr>
          <a:xfrm>
            <a:off x="8090113" y="5316881"/>
            <a:ext cx="183445" cy="183445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uli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4E4F41-B92B-1FE9-A083-5BE6171E5C6F}"/>
              </a:ext>
            </a:extLst>
          </p:cNvPr>
          <p:cNvSpPr txBox="1"/>
          <p:nvPr/>
        </p:nvSpPr>
        <p:spPr>
          <a:xfrm>
            <a:off x="5694218" y="1745673"/>
            <a:ext cx="333696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400" u="sng" dirty="0">
              <a:latin typeface="Mul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359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read, interpret, draw and solve problems involving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endParaRPr lang="en-GB" sz="2000" dirty="0">
              <a:cs typeface="Calibri" panose="020F0502020204030204" pitchFamily="34" charset="0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C9B7260-AD33-C61C-92DA-A21E12215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613662"/>
              </p:ext>
            </p:extLst>
          </p:nvPr>
        </p:nvGraphicFramePr>
        <p:xfrm>
          <a:off x="7030368" y="2045042"/>
          <a:ext cx="4323432" cy="3449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286">
                  <a:extLst>
                    <a:ext uri="{9D8B030D-6E8A-4147-A177-3AD203B41FA5}">
                      <a16:colId xmlns:a16="http://schemas.microsoft.com/office/drawing/2014/main" val="280926244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3221750951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3858024244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72501440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989798216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815806946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7426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699281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680691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147523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502590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046603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85666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D7CABED-A9F4-7F98-85D3-408D70A84490}"/>
              </a:ext>
            </a:extLst>
          </p:cNvPr>
          <p:cNvSpPr txBox="1"/>
          <p:nvPr/>
        </p:nvSpPr>
        <p:spPr>
          <a:xfrm>
            <a:off x="839713" y="2013010"/>
            <a:ext cx="61906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200" dirty="0">
                <a:latin typeface="Muli" pitchFamily="2" charset="77"/>
                <a:cs typeface="Calibri" panose="020F0502020204030204" pitchFamily="34" charset="0"/>
              </a:rPr>
              <a:t>Chen is drawing a bath.</a:t>
            </a:r>
          </a:p>
          <a:p>
            <a:pPr marL="0" indent="0">
              <a:buNone/>
            </a:pPr>
            <a:r>
              <a:rPr lang="en-GB" sz="2200" dirty="0">
                <a:latin typeface="Muli" pitchFamily="2" charset="77"/>
                <a:cs typeface="Calibri" panose="020F0502020204030204" pitchFamily="34" charset="0"/>
              </a:rPr>
              <a:t>At 0 minutes, he puts the plug in.</a:t>
            </a:r>
          </a:p>
          <a:p>
            <a:pPr marL="0" indent="0">
              <a:buNone/>
            </a:pPr>
            <a:r>
              <a:rPr lang="en-GB" sz="2200" dirty="0">
                <a:latin typeface="Muli" pitchFamily="2" charset="77"/>
                <a:cs typeface="Calibri" panose="020F0502020204030204" pitchFamily="34" charset="0"/>
              </a:rPr>
              <a:t>From 0-5 minutes, he steadily fills the bath to 100 litres.</a:t>
            </a:r>
          </a:p>
          <a:p>
            <a:pPr marL="0" indent="0">
              <a:buNone/>
            </a:pPr>
            <a:r>
              <a:rPr lang="en-GB" sz="2200" dirty="0">
                <a:latin typeface="Muli" pitchFamily="2" charset="77"/>
                <a:cs typeface="Calibri" panose="020F0502020204030204" pitchFamily="34" charset="0"/>
              </a:rPr>
              <a:t>He spends 15 minutes in the bath.</a:t>
            </a:r>
          </a:p>
          <a:p>
            <a:pPr marL="0" indent="0">
              <a:buNone/>
            </a:pPr>
            <a:r>
              <a:rPr lang="en-GB" sz="2200" dirty="0">
                <a:latin typeface="Muli" pitchFamily="2" charset="77"/>
                <a:cs typeface="Calibri" panose="020F0502020204030204" pitchFamily="34" charset="0"/>
              </a:rPr>
              <a:t>He then gets out and drains the bath fully. </a:t>
            </a:r>
          </a:p>
          <a:p>
            <a:pPr marL="0" indent="0">
              <a:buNone/>
            </a:pPr>
            <a:r>
              <a:rPr lang="en-GB" sz="2200" dirty="0">
                <a:latin typeface="Muli" pitchFamily="2" charset="77"/>
                <a:cs typeface="Calibri" panose="020F0502020204030204" pitchFamily="34" charset="0"/>
              </a:rPr>
              <a:t>This takes 3 minutes.</a:t>
            </a:r>
          </a:p>
          <a:p>
            <a:pPr marL="0" indent="0">
              <a:buNone/>
            </a:pPr>
            <a:endParaRPr lang="en-GB" sz="2200" dirty="0">
              <a:latin typeface="Muli" pitchFamily="2" charset="77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latin typeface="Muli" pitchFamily="2" charset="77"/>
                <a:cs typeface="Calibri" panose="020F0502020204030204" pitchFamily="34" charset="0"/>
              </a:rPr>
              <a:t>Draw the graph of Chen drawing his bath.</a:t>
            </a:r>
          </a:p>
          <a:p>
            <a:pPr marL="0" indent="0">
              <a:buNone/>
            </a:pPr>
            <a:endParaRPr lang="en-GB" sz="2200" dirty="0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5061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read, interpret, draw and solve problems involving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endParaRPr lang="en-GB" sz="2000" dirty="0">
              <a:cs typeface="Calibri" panose="020F0502020204030204" pitchFamily="34" charset="0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BD57E5-9557-EA04-DB79-A16AEEDBD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92360"/>
              </p:ext>
            </p:extLst>
          </p:nvPr>
        </p:nvGraphicFramePr>
        <p:xfrm>
          <a:off x="4578919" y="2062669"/>
          <a:ext cx="4322868" cy="3519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239">
                  <a:extLst>
                    <a:ext uri="{9D8B030D-6E8A-4147-A177-3AD203B41FA5}">
                      <a16:colId xmlns:a16="http://schemas.microsoft.com/office/drawing/2014/main" val="280926244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3221750951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3858024244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72501440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989798216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815806946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33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699281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680691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147523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502590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046603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856661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A4AA39E-5BDC-C84F-839F-0BB2DEA8C936}"/>
              </a:ext>
            </a:extLst>
          </p:cNvPr>
          <p:cNvCxnSpPr/>
          <p:nvPr/>
        </p:nvCxnSpPr>
        <p:spPr>
          <a:xfrm flipV="1">
            <a:off x="4566927" y="5582641"/>
            <a:ext cx="4493405" cy="8849"/>
          </a:xfrm>
          <a:prstGeom prst="straightConnector1">
            <a:avLst/>
          </a:prstGeom>
          <a:ln w="19050" cap="flat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9AF67D6-C2DE-C72B-2DC7-18129A9351E3}"/>
              </a:ext>
            </a:extLst>
          </p:cNvPr>
          <p:cNvCxnSpPr>
            <a:cxnSpLocks/>
          </p:cNvCxnSpPr>
          <p:nvPr/>
        </p:nvCxnSpPr>
        <p:spPr>
          <a:xfrm flipV="1">
            <a:off x="4572923" y="1901137"/>
            <a:ext cx="12162" cy="3690353"/>
          </a:xfrm>
          <a:prstGeom prst="straightConnector1">
            <a:avLst/>
          </a:prstGeom>
          <a:ln w="19050" cap="flat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F3DD279-BE24-03F6-5848-593D8D8E0003}"/>
              </a:ext>
            </a:extLst>
          </p:cNvPr>
          <p:cNvSpPr txBox="1"/>
          <p:nvPr/>
        </p:nvSpPr>
        <p:spPr>
          <a:xfrm>
            <a:off x="3799639" y="5371576"/>
            <a:ext cx="75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32AF16-ACF3-CEFA-63B6-2F46C6D7143E}"/>
              </a:ext>
            </a:extLst>
          </p:cNvPr>
          <p:cNvSpPr txBox="1"/>
          <p:nvPr/>
        </p:nvSpPr>
        <p:spPr>
          <a:xfrm rot="17940000">
            <a:off x="4079409" y="5714825"/>
            <a:ext cx="9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 0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38B1CC-0894-EE0D-0A62-EA68F27A1697}"/>
              </a:ext>
            </a:extLst>
          </p:cNvPr>
          <p:cNvSpPr txBox="1"/>
          <p:nvPr/>
        </p:nvSpPr>
        <p:spPr>
          <a:xfrm rot="16200000">
            <a:off x="2740169" y="3712647"/>
            <a:ext cx="213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Litres of water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D4D8B3-1BDD-8532-5618-2A6DB1A45001}"/>
              </a:ext>
            </a:extLst>
          </p:cNvPr>
          <p:cNvSpPr txBox="1"/>
          <p:nvPr/>
        </p:nvSpPr>
        <p:spPr>
          <a:xfrm>
            <a:off x="5901369" y="6259157"/>
            <a:ext cx="182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26A202-F47C-B945-6401-A24F9D2A481B}"/>
              </a:ext>
            </a:extLst>
          </p:cNvPr>
          <p:cNvSpPr txBox="1"/>
          <p:nvPr/>
        </p:nvSpPr>
        <p:spPr>
          <a:xfrm rot="17940000">
            <a:off x="4760789" y="5765317"/>
            <a:ext cx="9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5 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5BE077-C6DB-9E66-F2AF-6D0F7304CB34}"/>
              </a:ext>
            </a:extLst>
          </p:cNvPr>
          <p:cNvSpPr txBox="1"/>
          <p:nvPr/>
        </p:nvSpPr>
        <p:spPr>
          <a:xfrm rot="17940000">
            <a:off x="5298008" y="5842930"/>
            <a:ext cx="116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 10 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2E12F0-F1C8-0A13-9337-14DC64AC4954}"/>
              </a:ext>
            </a:extLst>
          </p:cNvPr>
          <p:cNvSpPr txBox="1"/>
          <p:nvPr/>
        </p:nvSpPr>
        <p:spPr>
          <a:xfrm rot="17940000">
            <a:off x="6857171" y="5727358"/>
            <a:ext cx="116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20 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3660AB-0A6C-6C2B-0B69-E65F54FB9CFF}"/>
              </a:ext>
            </a:extLst>
          </p:cNvPr>
          <p:cNvSpPr txBox="1"/>
          <p:nvPr/>
        </p:nvSpPr>
        <p:spPr>
          <a:xfrm rot="17940000">
            <a:off x="7558693" y="5714826"/>
            <a:ext cx="116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25 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C95927-BD5D-690D-3954-269D8A75CBC5}"/>
              </a:ext>
            </a:extLst>
          </p:cNvPr>
          <p:cNvSpPr txBox="1"/>
          <p:nvPr/>
        </p:nvSpPr>
        <p:spPr>
          <a:xfrm>
            <a:off x="3799639" y="5064640"/>
            <a:ext cx="75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DDDDF1-1BB7-7C6F-9BE2-20ACB9E016A2}"/>
              </a:ext>
            </a:extLst>
          </p:cNvPr>
          <p:cNvSpPr txBox="1"/>
          <p:nvPr/>
        </p:nvSpPr>
        <p:spPr>
          <a:xfrm>
            <a:off x="4057059" y="4766800"/>
            <a:ext cx="49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45BAB0-DACD-ED77-AEB6-528059BABAD0}"/>
              </a:ext>
            </a:extLst>
          </p:cNvPr>
          <p:cNvSpPr txBox="1"/>
          <p:nvPr/>
        </p:nvSpPr>
        <p:spPr>
          <a:xfrm>
            <a:off x="4059830" y="4473438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30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47E44C-0870-08DD-D941-921E801C3B26}"/>
              </a:ext>
            </a:extLst>
          </p:cNvPr>
          <p:cNvSpPr txBox="1"/>
          <p:nvPr/>
        </p:nvSpPr>
        <p:spPr>
          <a:xfrm>
            <a:off x="4059830" y="4163078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40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369831-59DC-5AD4-E898-75AD22D1774A}"/>
              </a:ext>
            </a:extLst>
          </p:cNvPr>
          <p:cNvSpPr txBox="1"/>
          <p:nvPr/>
        </p:nvSpPr>
        <p:spPr>
          <a:xfrm>
            <a:off x="4059830" y="3860690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44CBE3-B0A8-2537-3DD9-4CC2C1FCA2A0}"/>
              </a:ext>
            </a:extLst>
          </p:cNvPr>
          <p:cNvSpPr txBox="1"/>
          <p:nvPr/>
        </p:nvSpPr>
        <p:spPr>
          <a:xfrm>
            <a:off x="4059830" y="3580721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60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9F25D8-B074-F97B-123E-D98973A46C88}"/>
              </a:ext>
            </a:extLst>
          </p:cNvPr>
          <p:cNvSpPr txBox="1"/>
          <p:nvPr/>
        </p:nvSpPr>
        <p:spPr>
          <a:xfrm>
            <a:off x="4059830" y="3300592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70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F57B3F-86B4-D9C9-3982-D2F37A2AB8C8}"/>
              </a:ext>
            </a:extLst>
          </p:cNvPr>
          <p:cNvSpPr txBox="1"/>
          <p:nvPr/>
        </p:nvSpPr>
        <p:spPr>
          <a:xfrm>
            <a:off x="4059830" y="3009769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80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E7180A-B6E7-572A-C7B9-1AFD53885A9E}"/>
              </a:ext>
            </a:extLst>
          </p:cNvPr>
          <p:cNvSpPr txBox="1"/>
          <p:nvPr/>
        </p:nvSpPr>
        <p:spPr>
          <a:xfrm>
            <a:off x="4059830" y="2724022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90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4127DE-FCD2-D1C1-47FA-077C65250E9C}"/>
              </a:ext>
            </a:extLst>
          </p:cNvPr>
          <p:cNvSpPr txBox="1"/>
          <p:nvPr/>
        </p:nvSpPr>
        <p:spPr>
          <a:xfrm>
            <a:off x="3900810" y="2408624"/>
            <a:ext cx="65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100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E7ED1C7-B1D4-5396-C03E-5B29D9745B84}"/>
              </a:ext>
            </a:extLst>
          </p:cNvPr>
          <p:cNvCxnSpPr>
            <a:cxnSpLocks/>
          </p:cNvCxnSpPr>
          <p:nvPr/>
        </p:nvCxnSpPr>
        <p:spPr>
          <a:xfrm flipV="1">
            <a:off x="4627223" y="2724022"/>
            <a:ext cx="619161" cy="276602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F972438-3892-F111-E5C0-B8F7A4F3487F}"/>
              </a:ext>
            </a:extLst>
          </p:cNvPr>
          <p:cNvCxnSpPr>
            <a:cxnSpLocks/>
            <a:endCxn id="55" idx="2"/>
          </p:cNvCxnSpPr>
          <p:nvPr/>
        </p:nvCxnSpPr>
        <p:spPr>
          <a:xfrm>
            <a:off x="5373062" y="2650310"/>
            <a:ext cx="2001373" cy="385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8588C4E-D469-1EBF-C698-5843730824B4}"/>
              </a:ext>
            </a:extLst>
          </p:cNvPr>
          <p:cNvCxnSpPr>
            <a:cxnSpLocks/>
            <a:endCxn id="58" idx="3"/>
          </p:cNvCxnSpPr>
          <p:nvPr/>
        </p:nvCxnSpPr>
        <p:spPr>
          <a:xfrm>
            <a:off x="7488476" y="2724022"/>
            <a:ext cx="494847" cy="277485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7A68FC9-57AF-A670-9EAA-2E1F8B239AC2}"/>
              </a:ext>
            </a:extLst>
          </p:cNvPr>
          <p:cNvCxnSpPr/>
          <p:nvPr/>
        </p:nvCxnSpPr>
        <p:spPr>
          <a:xfrm>
            <a:off x="4573064" y="5580365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6D0332C-1201-1755-6761-ECE7F33F1A47}"/>
              </a:ext>
            </a:extLst>
          </p:cNvPr>
          <p:cNvCxnSpPr/>
          <p:nvPr/>
        </p:nvCxnSpPr>
        <p:spPr>
          <a:xfrm>
            <a:off x="5300033" y="5587020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8CA62F-5DCA-C23D-2F5D-D4F7EE58842D}"/>
              </a:ext>
            </a:extLst>
          </p:cNvPr>
          <p:cNvCxnSpPr/>
          <p:nvPr/>
        </p:nvCxnSpPr>
        <p:spPr>
          <a:xfrm>
            <a:off x="6021346" y="5582641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A00378-E529-4AB6-37F6-97A9773CEF2C}"/>
              </a:ext>
            </a:extLst>
          </p:cNvPr>
          <p:cNvCxnSpPr/>
          <p:nvPr/>
        </p:nvCxnSpPr>
        <p:spPr>
          <a:xfrm>
            <a:off x="6740352" y="5587019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BAB9FDE-64CE-696C-349C-3721662914CA}"/>
              </a:ext>
            </a:extLst>
          </p:cNvPr>
          <p:cNvCxnSpPr/>
          <p:nvPr/>
        </p:nvCxnSpPr>
        <p:spPr>
          <a:xfrm>
            <a:off x="7463307" y="5587020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967157A-554D-B5B3-48BF-D1ACB9859A05}"/>
              </a:ext>
            </a:extLst>
          </p:cNvPr>
          <p:cNvCxnSpPr/>
          <p:nvPr/>
        </p:nvCxnSpPr>
        <p:spPr>
          <a:xfrm>
            <a:off x="8181524" y="5576403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E0B75E3-5E9F-61F5-4C7F-424D7500B564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5538568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083E4C5-4945-49C7-B643-7304E49563BD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5235032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4425A90-AF74-DFF5-81F4-3160CFB41D80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4947744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70506D5-FDEA-BE5A-366C-84538792607E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4652676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FBF6EF3-9BB4-0B83-DF68-B089546EACC8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4355634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68536D0-5006-84BC-2B4D-F0EBC0555DCF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4058449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E5E8AA9-835C-70F4-53AA-0F391FB9BB33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3773278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3FF7520-AD1E-D0AE-7406-DD481C8D5818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3473976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33DAAC7-AF3D-32C5-A34C-799DE0D93F3A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3181233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D5AD92B-1D45-631F-BCDC-C01641D3692E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2888282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572E1A-80D7-D68E-0981-71B081B1CCFC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2598877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6B54E61-435F-CE66-ECCB-FB4BED6141A5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2295341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6CE87C-D4AB-03A1-6B2E-4FFA2474C800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2009747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lus 36">
            <a:extLst>
              <a:ext uri="{FF2B5EF4-FFF2-40B4-BE49-F238E27FC236}">
                <a16:creationId xmlns:a16="http://schemas.microsoft.com/office/drawing/2014/main" id="{A44F133D-9935-9611-AA41-470D8FF8BCBB}"/>
              </a:ext>
            </a:extLst>
          </p:cNvPr>
          <p:cNvSpPr/>
          <p:nvPr/>
        </p:nvSpPr>
        <p:spPr>
          <a:xfrm>
            <a:off x="4488087" y="5475106"/>
            <a:ext cx="183445" cy="183445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uli" pitchFamily="2" charset="77"/>
            </a:endParaRPr>
          </a:p>
        </p:txBody>
      </p:sp>
      <p:sp>
        <p:nvSpPr>
          <p:cNvPr id="54" name="Plus 99">
            <a:extLst>
              <a:ext uri="{FF2B5EF4-FFF2-40B4-BE49-F238E27FC236}">
                <a16:creationId xmlns:a16="http://schemas.microsoft.com/office/drawing/2014/main" id="{C1A9368B-77B2-FA35-6557-35B615BE265D}"/>
              </a:ext>
            </a:extLst>
          </p:cNvPr>
          <p:cNvSpPr/>
          <p:nvPr/>
        </p:nvSpPr>
        <p:spPr>
          <a:xfrm>
            <a:off x="5201296" y="2556961"/>
            <a:ext cx="183445" cy="183445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uli" pitchFamily="2" charset="77"/>
            </a:endParaRPr>
          </a:p>
        </p:txBody>
      </p:sp>
      <p:sp>
        <p:nvSpPr>
          <p:cNvPr id="55" name="Plus 115">
            <a:extLst>
              <a:ext uri="{FF2B5EF4-FFF2-40B4-BE49-F238E27FC236}">
                <a16:creationId xmlns:a16="http://schemas.microsoft.com/office/drawing/2014/main" id="{F0114392-927A-54F3-8CEC-D647F8B76AF2}"/>
              </a:ext>
            </a:extLst>
          </p:cNvPr>
          <p:cNvSpPr/>
          <p:nvPr/>
        </p:nvSpPr>
        <p:spPr>
          <a:xfrm>
            <a:off x="7350119" y="2562443"/>
            <a:ext cx="183445" cy="183445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uli" pitchFamily="2" charset="77"/>
            </a:endParaRPr>
          </a:p>
        </p:txBody>
      </p:sp>
      <p:sp>
        <p:nvSpPr>
          <p:cNvPr id="58" name="Plus 124">
            <a:extLst>
              <a:ext uri="{FF2B5EF4-FFF2-40B4-BE49-F238E27FC236}">
                <a16:creationId xmlns:a16="http://schemas.microsoft.com/office/drawing/2014/main" id="{039F8DEC-B9B7-151A-D023-E5EC7F1E91FB}"/>
              </a:ext>
            </a:extLst>
          </p:cNvPr>
          <p:cNvSpPr/>
          <p:nvPr/>
        </p:nvSpPr>
        <p:spPr>
          <a:xfrm>
            <a:off x="7891600" y="5474557"/>
            <a:ext cx="183445" cy="183445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uli" pitchFamily="2" charset="7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7EC78B8-B933-9BFF-D1F8-727CEE46B96F}"/>
              </a:ext>
            </a:extLst>
          </p:cNvPr>
          <p:cNvSpPr txBox="1"/>
          <p:nvPr/>
        </p:nvSpPr>
        <p:spPr>
          <a:xfrm rot="17940000">
            <a:off x="5999531" y="5842930"/>
            <a:ext cx="116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 15 m</a:t>
            </a:r>
          </a:p>
        </p:txBody>
      </p:sp>
    </p:spTree>
    <p:extLst>
      <p:ext uri="{BB962C8B-B14F-4D97-AF65-F5344CB8AC3E}">
        <p14:creationId xmlns:p14="http://schemas.microsoft.com/office/powerpoint/2010/main" val="428862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read, interpret, draw and solve problems involving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endParaRPr lang="en-GB" sz="2000" dirty="0">
              <a:cs typeface="Calibri" panose="020F0502020204030204" pitchFamily="34" charset="0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C9B7260-AD33-C61C-92DA-A21E12215460}"/>
              </a:ext>
            </a:extLst>
          </p:cNvPr>
          <p:cNvGraphicFramePr>
            <a:graphicFrameLocks noGrp="1"/>
          </p:cNvGraphicFramePr>
          <p:nvPr/>
        </p:nvGraphicFramePr>
        <p:xfrm>
          <a:off x="7030368" y="2045042"/>
          <a:ext cx="4323432" cy="3449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286">
                  <a:extLst>
                    <a:ext uri="{9D8B030D-6E8A-4147-A177-3AD203B41FA5}">
                      <a16:colId xmlns:a16="http://schemas.microsoft.com/office/drawing/2014/main" val="280926244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3221750951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3858024244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72501440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989798216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815806946"/>
                    </a:ext>
                  </a:extLst>
                </a:gridCol>
                <a:gridCol w="360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7426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699281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680691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147523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502590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046603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426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85666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D7CABED-A9F4-7F98-85D3-408D70A84490}"/>
              </a:ext>
            </a:extLst>
          </p:cNvPr>
          <p:cNvSpPr txBox="1"/>
          <p:nvPr/>
        </p:nvSpPr>
        <p:spPr>
          <a:xfrm>
            <a:off x="839713" y="2013010"/>
            <a:ext cx="6190655" cy="43088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r>
              <a:rPr lang="en-GB" sz="2100" dirty="0">
                <a:latin typeface="Muli"/>
                <a:cs typeface="Calibri"/>
              </a:rPr>
              <a:t>Chen is drawing a bath.</a:t>
            </a:r>
          </a:p>
          <a:p>
            <a:pPr marL="0" indent="0">
              <a:buNone/>
            </a:pPr>
            <a:r>
              <a:rPr lang="en-GB" sz="2100" dirty="0">
                <a:latin typeface="Muli"/>
                <a:cs typeface="Calibri"/>
              </a:rPr>
              <a:t>At 0 minutes, he puts the plug in.</a:t>
            </a:r>
          </a:p>
          <a:p>
            <a:pPr marL="0" indent="0">
              <a:buNone/>
            </a:pPr>
            <a:r>
              <a:rPr lang="en-GB" sz="2100" dirty="0">
                <a:latin typeface="Muli"/>
                <a:cs typeface="Calibri"/>
              </a:rPr>
              <a:t>From 0-7.5 minutes, he steadily fills the bath to 75 litres.</a:t>
            </a:r>
          </a:p>
          <a:p>
            <a:r>
              <a:rPr lang="en-GB" sz="2100" dirty="0">
                <a:latin typeface="Muli"/>
                <a:cs typeface="Calibri"/>
              </a:rPr>
              <a:t>After 2.5 minutes in the bath he decides he needs to add a bit more hot water so adds 10 more litres to the bath. This takes 2.5 minutes. </a:t>
            </a:r>
            <a:endParaRPr lang="en-GB" sz="2100" dirty="0">
              <a:latin typeface="Muli" pitchFamily="2" charset="77"/>
              <a:cs typeface="Calibri" panose="020F0502020204030204" pitchFamily="34" charset="0"/>
            </a:endParaRPr>
          </a:p>
          <a:p>
            <a:r>
              <a:rPr lang="en-GB" sz="2100" dirty="0">
                <a:latin typeface="Muli"/>
                <a:cs typeface="Calibri"/>
              </a:rPr>
              <a:t>He then spends another 10 minutes in the bath before he gets out and drains the bath fully. </a:t>
            </a:r>
            <a:endParaRPr lang="en-GB" sz="2100">
              <a:latin typeface="Muli" pitchFamily="2" charset="77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100" dirty="0">
                <a:latin typeface="Muli"/>
                <a:cs typeface="Calibri"/>
              </a:rPr>
              <a:t>This takes 3 minutes.</a:t>
            </a:r>
          </a:p>
          <a:p>
            <a:pPr marL="0" indent="0">
              <a:buNone/>
            </a:pPr>
            <a:endParaRPr lang="en-GB" sz="2100" dirty="0">
              <a:latin typeface="Muli" pitchFamily="2" charset="77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100" dirty="0">
                <a:latin typeface="Muli"/>
                <a:cs typeface="Calibri"/>
              </a:rPr>
              <a:t>Draw the graph of Chen drawing his bath.</a:t>
            </a:r>
          </a:p>
          <a:p>
            <a:pPr marL="0" indent="0">
              <a:buNone/>
            </a:pPr>
            <a:endParaRPr lang="en-GB" sz="2200" dirty="0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092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be able to read, interpret, draw and solve problems involving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endParaRPr lang="en-GB" sz="2000" dirty="0">
              <a:cs typeface="Calibri" panose="020F0502020204030204" pitchFamily="34" charset="0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4117C-22B9-B66E-AC4E-AE9E4EBA6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113750"/>
              </p:ext>
            </p:extLst>
          </p:nvPr>
        </p:nvGraphicFramePr>
        <p:xfrm>
          <a:off x="4578919" y="2062669"/>
          <a:ext cx="4322868" cy="3519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239">
                  <a:extLst>
                    <a:ext uri="{9D8B030D-6E8A-4147-A177-3AD203B41FA5}">
                      <a16:colId xmlns:a16="http://schemas.microsoft.com/office/drawing/2014/main" val="280926244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3221750951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3858024244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72501440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989798216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815806946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33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699281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680691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147523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502590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046603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856661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EBBE47C-348F-6425-D8ED-751D5DA52D18}"/>
              </a:ext>
            </a:extLst>
          </p:cNvPr>
          <p:cNvCxnSpPr/>
          <p:nvPr/>
        </p:nvCxnSpPr>
        <p:spPr>
          <a:xfrm flipV="1">
            <a:off x="4566927" y="5582641"/>
            <a:ext cx="4493405" cy="8849"/>
          </a:xfrm>
          <a:prstGeom prst="straightConnector1">
            <a:avLst/>
          </a:prstGeom>
          <a:ln w="19050" cap="flat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182C7A-6E4F-76B0-CFF2-A09156C1428D}"/>
              </a:ext>
            </a:extLst>
          </p:cNvPr>
          <p:cNvCxnSpPr>
            <a:cxnSpLocks/>
          </p:cNvCxnSpPr>
          <p:nvPr/>
        </p:nvCxnSpPr>
        <p:spPr>
          <a:xfrm flipV="1">
            <a:off x="4572923" y="1901137"/>
            <a:ext cx="12162" cy="3690353"/>
          </a:xfrm>
          <a:prstGeom prst="straightConnector1">
            <a:avLst/>
          </a:prstGeom>
          <a:ln w="19050" cap="flat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607E813-1234-F25D-A2AF-2005D945428E}"/>
              </a:ext>
            </a:extLst>
          </p:cNvPr>
          <p:cNvSpPr txBox="1"/>
          <p:nvPr/>
        </p:nvSpPr>
        <p:spPr>
          <a:xfrm>
            <a:off x="3799639" y="5371576"/>
            <a:ext cx="75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94E4C5-53E6-36ED-027A-607375453DE3}"/>
              </a:ext>
            </a:extLst>
          </p:cNvPr>
          <p:cNvSpPr txBox="1"/>
          <p:nvPr/>
        </p:nvSpPr>
        <p:spPr>
          <a:xfrm rot="17940000">
            <a:off x="4079409" y="5714825"/>
            <a:ext cx="9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 0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4CD799-8BCA-D4D6-5BFD-C905A4FE6078}"/>
              </a:ext>
            </a:extLst>
          </p:cNvPr>
          <p:cNvSpPr txBox="1"/>
          <p:nvPr/>
        </p:nvSpPr>
        <p:spPr>
          <a:xfrm rot="16200000">
            <a:off x="2740169" y="3712647"/>
            <a:ext cx="213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Litres of water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1C55B5-8767-99B0-BE01-EDD5AB20DEEC}"/>
              </a:ext>
            </a:extLst>
          </p:cNvPr>
          <p:cNvSpPr txBox="1"/>
          <p:nvPr/>
        </p:nvSpPr>
        <p:spPr>
          <a:xfrm>
            <a:off x="5901369" y="6259157"/>
            <a:ext cx="182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AD634C-1D92-0B82-97A6-A3EF763B22BC}"/>
              </a:ext>
            </a:extLst>
          </p:cNvPr>
          <p:cNvSpPr txBox="1"/>
          <p:nvPr/>
        </p:nvSpPr>
        <p:spPr>
          <a:xfrm rot="17940000">
            <a:off x="4760789" y="5765317"/>
            <a:ext cx="9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5 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88B9EF-9603-4021-DB12-C457B925F7E8}"/>
              </a:ext>
            </a:extLst>
          </p:cNvPr>
          <p:cNvSpPr txBox="1"/>
          <p:nvPr/>
        </p:nvSpPr>
        <p:spPr>
          <a:xfrm rot="17940000">
            <a:off x="5298008" y="5842930"/>
            <a:ext cx="116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 10 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EBBAAB-A00E-E88A-606D-5561A517E5E6}"/>
              </a:ext>
            </a:extLst>
          </p:cNvPr>
          <p:cNvSpPr txBox="1"/>
          <p:nvPr/>
        </p:nvSpPr>
        <p:spPr>
          <a:xfrm rot="17940000">
            <a:off x="6857171" y="5727358"/>
            <a:ext cx="116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20 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FDF502-AA50-C0FD-7CD4-AA3EC82EA24D}"/>
              </a:ext>
            </a:extLst>
          </p:cNvPr>
          <p:cNvSpPr txBox="1"/>
          <p:nvPr/>
        </p:nvSpPr>
        <p:spPr>
          <a:xfrm rot="17940000">
            <a:off x="7558693" y="5714826"/>
            <a:ext cx="116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25 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FC7F67-795B-9767-5446-3227014A4A0D}"/>
              </a:ext>
            </a:extLst>
          </p:cNvPr>
          <p:cNvSpPr txBox="1"/>
          <p:nvPr/>
        </p:nvSpPr>
        <p:spPr>
          <a:xfrm>
            <a:off x="3799639" y="5064640"/>
            <a:ext cx="75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17ADE1-577E-B2A0-C68F-09AC08902B0D}"/>
              </a:ext>
            </a:extLst>
          </p:cNvPr>
          <p:cNvSpPr txBox="1"/>
          <p:nvPr/>
        </p:nvSpPr>
        <p:spPr>
          <a:xfrm>
            <a:off x="4057059" y="4766800"/>
            <a:ext cx="49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CC3A62-3306-168A-2D25-7106A95155F4}"/>
              </a:ext>
            </a:extLst>
          </p:cNvPr>
          <p:cNvSpPr txBox="1"/>
          <p:nvPr/>
        </p:nvSpPr>
        <p:spPr>
          <a:xfrm>
            <a:off x="4059830" y="4473438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30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9E54F3-B536-4982-7428-2AA73D19E908}"/>
              </a:ext>
            </a:extLst>
          </p:cNvPr>
          <p:cNvSpPr txBox="1"/>
          <p:nvPr/>
        </p:nvSpPr>
        <p:spPr>
          <a:xfrm>
            <a:off x="4059830" y="4163078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40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077393-80E1-B451-FD7D-0569C9FB746A}"/>
              </a:ext>
            </a:extLst>
          </p:cNvPr>
          <p:cNvSpPr txBox="1"/>
          <p:nvPr/>
        </p:nvSpPr>
        <p:spPr>
          <a:xfrm>
            <a:off x="4059830" y="3860690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B65262-3ED7-6026-8712-C0CE730E06DB}"/>
              </a:ext>
            </a:extLst>
          </p:cNvPr>
          <p:cNvSpPr txBox="1"/>
          <p:nvPr/>
        </p:nvSpPr>
        <p:spPr>
          <a:xfrm>
            <a:off x="4059830" y="3580721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60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DF3170-472C-22BE-1BA4-A9CBDEC50637}"/>
              </a:ext>
            </a:extLst>
          </p:cNvPr>
          <p:cNvSpPr txBox="1"/>
          <p:nvPr/>
        </p:nvSpPr>
        <p:spPr>
          <a:xfrm>
            <a:off x="4059830" y="3300592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70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079B62-825C-7338-1FF0-54B635BC6779}"/>
              </a:ext>
            </a:extLst>
          </p:cNvPr>
          <p:cNvSpPr txBox="1"/>
          <p:nvPr/>
        </p:nvSpPr>
        <p:spPr>
          <a:xfrm>
            <a:off x="4059830" y="3009769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80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E9A438-764A-5BAB-FFFD-D33FF2085700}"/>
              </a:ext>
            </a:extLst>
          </p:cNvPr>
          <p:cNvSpPr txBox="1"/>
          <p:nvPr/>
        </p:nvSpPr>
        <p:spPr>
          <a:xfrm>
            <a:off x="4059830" y="2724022"/>
            <a:ext cx="4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90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C48893-D9FC-4B0A-5C3C-0E78CF9694FA}"/>
              </a:ext>
            </a:extLst>
          </p:cNvPr>
          <p:cNvSpPr txBox="1"/>
          <p:nvPr/>
        </p:nvSpPr>
        <p:spPr>
          <a:xfrm>
            <a:off x="3900810" y="2408624"/>
            <a:ext cx="65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100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94B7AD4-81C3-A70B-D8A2-C94C1249B45D}"/>
              </a:ext>
            </a:extLst>
          </p:cNvPr>
          <p:cNvCxnSpPr>
            <a:cxnSpLocks/>
          </p:cNvCxnSpPr>
          <p:nvPr/>
        </p:nvCxnSpPr>
        <p:spPr>
          <a:xfrm flipV="1">
            <a:off x="4627223" y="3426833"/>
            <a:ext cx="998725" cy="206321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2F5A3F2-3116-64DB-A6B1-5EC9B87E55F4}"/>
              </a:ext>
            </a:extLst>
          </p:cNvPr>
          <p:cNvCxnSpPr>
            <a:cxnSpLocks/>
          </p:cNvCxnSpPr>
          <p:nvPr/>
        </p:nvCxnSpPr>
        <p:spPr>
          <a:xfrm flipV="1">
            <a:off x="6419847" y="3061907"/>
            <a:ext cx="702662" cy="989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36B0DD-C8EB-3FE2-C782-20DA4F5EB92F}"/>
              </a:ext>
            </a:extLst>
          </p:cNvPr>
          <p:cNvCxnSpPr>
            <a:cxnSpLocks/>
          </p:cNvCxnSpPr>
          <p:nvPr/>
        </p:nvCxnSpPr>
        <p:spPr>
          <a:xfrm>
            <a:off x="7167319" y="3078577"/>
            <a:ext cx="420160" cy="245987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97511B-ED20-A8B2-9B1A-15297B7C5017}"/>
              </a:ext>
            </a:extLst>
          </p:cNvPr>
          <p:cNvCxnSpPr/>
          <p:nvPr/>
        </p:nvCxnSpPr>
        <p:spPr>
          <a:xfrm>
            <a:off x="4573064" y="5580365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8720628-81FC-AE4B-F81E-8EE0EAC35416}"/>
              </a:ext>
            </a:extLst>
          </p:cNvPr>
          <p:cNvCxnSpPr/>
          <p:nvPr/>
        </p:nvCxnSpPr>
        <p:spPr>
          <a:xfrm>
            <a:off x="5300033" y="5587020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8909E2C-A461-0F11-856E-B6D9BB799601}"/>
              </a:ext>
            </a:extLst>
          </p:cNvPr>
          <p:cNvCxnSpPr/>
          <p:nvPr/>
        </p:nvCxnSpPr>
        <p:spPr>
          <a:xfrm>
            <a:off x="6021346" y="5582641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1FFD082-8B4F-86FC-85F9-34C60BF22E1C}"/>
              </a:ext>
            </a:extLst>
          </p:cNvPr>
          <p:cNvCxnSpPr/>
          <p:nvPr/>
        </p:nvCxnSpPr>
        <p:spPr>
          <a:xfrm>
            <a:off x="6740352" y="5587019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B25A192-9B00-FCF7-18D9-AD0BF262C4F4}"/>
              </a:ext>
            </a:extLst>
          </p:cNvPr>
          <p:cNvCxnSpPr/>
          <p:nvPr/>
        </p:nvCxnSpPr>
        <p:spPr>
          <a:xfrm>
            <a:off x="7463307" y="5587020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C90068B-7189-AEB5-972F-92B299E49C6B}"/>
              </a:ext>
            </a:extLst>
          </p:cNvPr>
          <p:cNvCxnSpPr/>
          <p:nvPr/>
        </p:nvCxnSpPr>
        <p:spPr>
          <a:xfrm>
            <a:off x="8181524" y="5576403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0B75794-2025-2FA2-17F1-29C1D9EFEF5A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5538568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3CE69B8-C64E-1185-F60B-840ACB8B8A02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5235032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6F71A84-52AF-AE04-9172-C08EC2B96B9E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4947744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757299-1778-B191-DDD5-DDDFBE8A93CC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4652676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04DBB83-E753-7DDF-BFB8-B34CDB8BBEBB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4355634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21241D1-849C-FC0D-CA43-6172C7ABDA40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4058449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1C45F77-5150-BB1F-B78C-77A6F0150134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3773278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18A6AA5-F339-34A1-641B-3D4D2DD7492D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3473976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9129043-C07C-C464-33E2-94A1B76F036D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3181233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F0DAF0C-D547-C7F6-FA1D-B23E5B7DCD22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2888282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B8688F1-C459-5C56-D2DF-29E0D10CB0A9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2598877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FD94C7D-955C-502C-4645-6ABAA6C16B99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2295341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322E603-ED34-A0B7-AC5D-90B4B560897D}"/>
              </a:ext>
            </a:extLst>
          </p:cNvPr>
          <p:cNvCxnSpPr>
            <a:cxnSpLocks/>
          </p:cNvCxnSpPr>
          <p:nvPr/>
        </p:nvCxnSpPr>
        <p:spPr>
          <a:xfrm rot="16200000">
            <a:off x="4532626" y="2009747"/>
            <a:ext cx="0" cy="105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lus 36">
            <a:extLst>
              <a:ext uri="{FF2B5EF4-FFF2-40B4-BE49-F238E27FC236}">
                <a16:creationId xmlns:a16="http://schemas.microsoft.com/office/drawing/2014/main" id="{0262DA39-6526-ED0E-8973-816FEBB5B967}"/>
              </a:ext>
            </a:extLst>
          </p:cNvPr>
          <p:cNvSpPr/>
          <p:nvPr/>
        </p:nvSpPr>
        <p:spPr>
          <a:xfrm>
            <a:off x="4488087" y="5475106"/>
            <a:ext cx="183445" cy="183445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uli" pitchFamily="2" charset="77"/>
            </a:endParaRPr>
          </a:p>
        </p:txBody>
      </p:sp>
      <p:sp>
        <p:nvSpPr>
          <p:cNvPr id="50" name="Plus 99">
            <a:extLst>
              <a:ext uri="{FF2B5EF4-FFF2-40B4-BE49-F238E27FC236}">
                <a16:creationId xmlns:a16="http://schemas.microsoft.com/office/drawing/2014/main" id="{C937B645-D670-4C2D-A22C-D6AF6B038C7A}"/>
              </a:ext>
            </a:extLst>
          </p:cNvPr>
          <p:cNvSpPr/>
          <p:nvPr/>
        </p:nvSpPr>
        <p:spPr>
          <a:xfrm>
            <a:off x="5576431" y="3287378"/>
            <a:ext cx="183445" cy="183445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uli" pitchFamily="2" charset="77"/>
            </a:endParaRPr>
          </a:p>
        </p:txBody>
      </p:sp>
      <p:sp>
        <p:nvSpPr>
          <p:cNvPr id="51" name="Plus 115">
            <a:extLst>
              <a:ext uri="{FF2B5EF4-FFF2-40B4-BE49-F238E27FC236}">
                <a16:creationId xmlns:a16="http://schemas.microsoft.com/office/drawing/2014/main" id="{FD8ED011-F492-E1BC-3A87-C3B2FD8B7823}"/>
              </a:ext>
            </a:extLst>
          </p:cNvPr>
          <p:cNvSpPr/>
          <p:nvPr/>
        </p:nvSpPr>
        <p:spPr>
          <a:xfrm>
            <a:off x="5909831" y="3276964"/>
            <a:ext cx="183445" cy="183445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uli" pitchFamily="2" charset="77"/>
            </a:endParaRPr>
          </a:p>
        </p:txBody>
      </p:sp>
      <p:sp>
        <p:nvSpPr>
          <p:cNvPr id="52" name="Plus 124">
            <a:extLst>
              <a:ext uri="{FF2B5EF4-FFF2-40B4-BE49-F238E27FC236}">
                <a16:creationId xmlns:a16="http://schemas.microsoft.com/office/drawing/2014/main" id="{DFAD47D9-43A8-831C-9AC9-4E859E584B3C}"/>
              </a:ext>
            </a:extLst>
          </p:cNvPr>
          <p:cNvSpPr/>
          <p:nvPr/>
        </p:nvSpPr>
        <p:spPr>
          <a:xfrm>
            <a:off x="7505652" y="5474557"/>
            <a:ext cx="183445" cy="183445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uli" pitchFamily="2" charset="7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A331F29-D396-08F7-96B7-DAEF431FFB21}"/>
              </a:ext>
            </a:extLst>
          </p:cNvPr>
          <p:cNvSpPr txBox="1"/>
          <p:nvPr/>
        </p:nvSpPr>
        <p:spPr>
          <a:xfrm rot="17940000">
            <a:off x="5999531" y="5842930"/>
            <a:ext cx="116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  <a:ea typeface="Cambria Math" panose="02040503050406030204" pitchFamily="18" charset="0"/>
              </a:rPr>
              <a:t> 15 m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8595260-FE60-21A8-E7EB-0594F9839594}"/>
              </a:ext>
            </a:extLst>
          </p:cNvPr>
          <p:cNvCxnSpPr>
            <a:cxnSpLocks/>
          </p:cNvCxnSpPr>
          <p:nvPr/>
        </p:nvCxnSpPr>
        <p:spPr>
          <a:xfrm>
            <a:off x="5699027" y="3382945"/>
            <a:ext cx="310946" cy="557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lus 115">
            <a:extLst>
              <a:ext uri="{FF2B5EF4-FFF2-40B4-BE49-F238E27FC236}">
                <a16:creationId xmlns:a16="http://schemas.microsoft.com/office/drawing/2014/main" id="{5BB4E068-B34A-BF65-C8BF-A3815A29BC4E}"/>
              </a:ext>
            </a:extLst>
          </p:cNvPr>
          <p:cNvSpPr/>
          <p:nvPr/>
        </p:nvSpPr>
        <p:spPr>
          <a:xfrm>
            <a:off x="7033444" y="2983473"/>
            <a:ext cx="183445" cy="183445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uli" pitchFamily="2" charset="77"/>
            </a:endParaRPr>
          </a:p>
        </p:txBody>
      </p:sp>
      <p:sp>
        <p:nvSpPr>
          <p:cNvPr id="6" name="Plus 115">
            <a:extLst>
              <a:ext uri="{FF2B5EF4-FFF2-40B4-BE49-F238E27FC236}">
                <a16:creationId xmlns:a16="http://schemas.microsoft.com/office/drawing/2014/main" id="{D071DCC1-54E6-4FB6-1196-5BBCB316F410}"/>
              </a:ext>
            </a:extLst>
          </p:cNvPr>
          <p:cNvSpPr/>
          <p:nvPr/>
        </p:nvSpPr>
        <p:spPr>
          <a:xfrm>
            <a:off x="6265506" y="2987431"/>
            <a:ext cx="183445" cy="183445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uli" pitchFamily="2" charset="77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ACD9B73-36D0-AA6E-5D73-F320605D297F}"/>
              </a:ext>
            </a:extLst>
          </p:cNvPr>
          <p:cNvCxnSpPr>
            <a:cxnSpLocks/>
          </p:cNvCxnSpPr>
          <p:nvPr/>
        </p:nvCxnSpPr>
        <p:spPr>
          <a:xfrm flipV="1">
            <a:off x="5958687" y="3065867"/>
            <a:ext cx="425572" cy="35625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53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8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read, interpret, draw and solve problems involving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091"/>
            <a:ext cx="11033502" cy="4757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has drawn a line graph showing his flight to get pollen from a nearby flower. What might have happened between 15 and 25 minutes.</a:t>
            </a:r>
            <a:endParaRPr lang="en-GB" sz="22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07" y="2178698"/>
            <a:ext cx="1375611" cy="101360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FB1378-A412-113C-8765-3FDE816FF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812806"/>
              </p:ext>
            </p:extLst>
          </p:nvPr>
        </p:nvGraphicFramePr>
        <p:xfrm>
          <a:off x="6822398" y="2079489"/>
          <a:ext cx="4322868" cy="2933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239">
                  <a:extLst>
                    <a:ext uri="{9D8B030D-6E8A-4147-A177-3AD203B41FA5}">
                      <a16:colId xmlns:a16="http://schemas.microsoft.com/office/drawing/2014/main" val="280926244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3221750951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3858024244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72501440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989798216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815806946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33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680691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147523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502590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046603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856661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BDC931E-849D-E8F9-5F28-13B77460CBF0}"/>
              </a:ext>
            </a:extLst>
          </p:cNvPr>
          <p:cNvCxnSpPr/>
          <p:nvPr/>
        </p:nvCxnSpPr>
        <p:spPr>
          <a:xfrm flipV="1">
            <a:off x="6812560" y="5012799"/>
            <a:ext cx="4493405" cy="8849"/>
          </a:xfrm>
          <a:prstGeom prst="straightConnector1">
            <a:avLst/>
          </a:prstGeom>
          <a:ln w="19050" cap="flat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9DC61B-09BC-2EE7-7D6A-C0C852ECA9AE}"/>
              </a:ext>
            </a:extLst>
          </p:cNvPr>
          <p:cNvCxnSpPr>
            <a:cxnSpLocks/>
          </p:cNvCxnSpPr>
          <p:nvPr/>
        </p:nvCxnSpPr>
        <p:spPr>
          <a:xfrm flipV="1">
            <a:off x="6815803" y="1910428"/>
            <a:ext cx="15401" cy="3110205"/>
          </a:xfrm>
          <a:prstGeom prst="straightConnector1">
            <a:avLst/>
          </a:prstGeom>
          <a:ln w="19050" cap="flat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C864CC2-530D-A05A-4973-3072642AE681}"/>
              </a:ext>
            </a:extLst>
          </p:cNvPr>
          <p:cNvSpPr txBox="1"/>
          <p:nvPr/>
        </p:nvSpPr>
        <p:spPr>
          <a:xfrm>
            <a:off x="6909589" y="4969504"/>
            <a:ext cx="60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13EE6-2D84-DDD2-355B-41BFC88D4212}"/>
              </a:ext>
            </a:extLst>
          </p:cNvPr>
          <p:cNvSpPr txBox="1"/>
          <p:nvPr/>
        </p:nvSpPr>
        <p:spPr>
          <a:xfrm>
            <a:off x="6729827" y="4957219"/>
            <a:ext cx="193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30B6CE-D98E-8399-2672-BF97C004D755}"/>
              </a:ext>
            </a:extLst>
          </p:cNvPr>
          <p:cNvSpPr txBox="1"/>
          <p:nvPr/>
        </p:nvSpPr>
        <p:spPr>
          <a:xfrm>
            <a:off x="7295406" y="5303791"/>
            <a:ext cx="2496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Time (minutes)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1E8829-647E-BC17-CB93-2D3A35F04F5D}"/>
              </a:ext>
            </a:extLst>
          </p:cNvPr>
          <p:cNvSpPr txBox="1"/>
          <p:nvPr/>
        </p:nvSpPr>
        <p:spPr>
          <a:xfrm rot="16200000">
            <a:off x="4327972" y="3430798"/>
            <a:ext cx="3567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Distance from home (km)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308E29-117C-5B3B-1A52-EE3C357C7F3A}"/>
              </a:ext>
            </a:extLst>
          </p:cNvPr>
          <p:cNvSpPr txBox="1"/>
          <p:nvPr/>
        </p:nvSpPr>
        <p:spPr>
          <a:xfrm>
            <a:off x="7244430" y="4969504"/>
            <a:ext cx="60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6FA18A-9541-D74C-982C-2F0259E8A868}"/>
              </a:ext>
            </a:extLst>
          </p:cNvPr>
          <p:cNvSpPr txBox="1"/>
          <p:nvPr/>
        </p:nvSpPr>
        <p:spPr>
          <a:xfrm>
            <a:off x="7599071" y="4969504"/>
            <a:ext cx="60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9E88DC-C308-B7AC-1A68-AA1E01B93B9F}"/>
              </a:ext>
            </a:extLst>
          </p:cNvPr>
          <p:cNvSpPr txBox="1"/>
          <p:nvPr/>
        </p:nvSpPr>
        <p:spPr>
          <a:xfrm>
            <a:off x="7964268" y="4969504"/>
            <a:ext cx="60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7B2D89-E955-8E45-8D9E-290C07366B0D}"/>
              </a:ext>
            </a:extLst>
          </p:cNvPr>
          <p:cNvSpPr txBox="1"/>
          <p:nvPr/>
        </p:nvSpPr>
        <p:spPr>
          <a:xfrm>
            <a:off x="8300073" y="4969504"/>
            <a:ext cx="60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94AC42-E1FF-3EDB-6DAB-6893E6160744}"/>
              </a:ext>
            </a:extLst>
          </p:cNvPr>
          <p:cNvSpPr txBox="1"/>
          <p:nvPr/>
        </p:nvSpPr>
        <p:spPr>
          <a:xfrm>
            <a:off x="8669015" y="4969504"/>
            <a:ext cx="60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30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BF830F-D51A-F8F4-18EF-7106BCFB5E91}"/>
              </a:ext>
            </a:extLst>
          </p:cNvPr>
          <p:cNvSpPr txBox="1"/>
          <p:nvPr/>
        </p:nvSpPr>
        <p:spPr>
          <a:xfrm>
            <a:off x="9048559" y="4969504"/>
            <a:ext cx="60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35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FDBC7E-EF3B-02E8-184D-E254A01F1F69}"/>
              </a:ext>
            </a:extLst>
          </p:cNvPr>
          <p:cNvSpPr txBox="1"/>
          <p:nvPr/>
        </p:nvSpPr>
        <p:spPr>
          <a:xfrm>
            <a:off x="9399181" y="4969504"/>
            <a:ext cx="60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EADF45-02B5-0A38-EEA9-A5873EA8059B}"/>
              </a:ext>
            </a:extLst>
          </p:cNvPr>
          <p:cNvSpPr txBox="1"/>
          <p:nvPr/>
        </p:nvSpPr>
        <p:spPr>
          <a:xfrm>
            <a:off x="9758963" y="4969504"/>
            <a:ext cx="60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0B86FF-936E-87EB-5B2F-10125BC05F4B}"/>
              </a:ext>
            </a:extLst>
          </p:cNvPr>
          <p:cNvSpPr txBox="1"/>
          <p:nvPr/>
        </p:nvSpPr>
        <p:spPr>
          <a:xfrm>
            <a:off x="10118745" y="4969504"/>
            <a:ext cx="60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50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849B73-EE65-805E-545D-01A0758B5E78}"/>
              </a:ext>
            </a:extLst>
          </p:cNvPr>
          <p:cNvSpPr txBox="1"/>
          <p:nvPr/>
        </p:nvSpPr>
        <p:spPr>
          <a:xfrm>
            <a:off x="10479671" y="4969504"/>
            <a:ext cx="60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55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AAC8DD-2666-3281-3BC4-C3B7CD35EB36}"/>
              </a:ext>
            </a:extLst>
          </p:cNvPr>
          <p:cNvSpPr txBox="1"/>
          <p:nvPr/>
        </p:nvSpPr>
        <p:spPr>
          <a:xfrm>
            <a:off x="10843606" y="4969504"/>
            <a:ext cx="60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60</a:t>
            </a:r>
          </a:p>
        </p:txBody>
      </p:sp>
      <p:sp>
        <p:nvSpPr>
          <p:cNvPr id="26" name="Plus 45">
            <a:extLst>
              <a:ext uri="{FF2B5EF4-FFF2-40B4-BE49-F238E27FC236}">
                <a16:creationId xmlns:a16="http://schemas.microsoft.com/office/drawing/2014/main" id="{DE2BC21D-E45A-C06F-45C5-248811E16B10}"/>
              </a:ext>
            </a:extLst>
          </p:cNvPr>
          <p:cNvSpPr/>
          <p:nvPr/>
        </p:nvSpPr>
        <p:spPr>
          <a:xfrm>
            <a:off x="11045616" y="4900645"/>
            <a:ext cx="180000" cy="180000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Muli" pitchFamily="2" charset="77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608D4FA-E21F-5BE0-0D6D-8F4482C583A1}"/>
              </a:ext>
            </a:extLst>
          </p:cNvPr>
          <p:cNvCxnSpPr>
            <a:cxnSpLocks/>
          </p:cNvCxnSpPr>
          <p:nvPr/>
        </p:nvCxnSpPr>
        <p:spPr>
          <a:xfrm flipV="1">
            <a:off x="6822398" y="3190027"/>
            <a:ext cx="1096437" cy="1828998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6740172-43F3-077F-FCB4-D24ACD50343D}"/>
              </a:ext>
            </a:extLst>
          </p:cNvPr>
          <p:cNvCxnSpPr>
            <a:cxnSpLocks/>
          </p:cNvCxnSpPr>
          <p:nvPr/>
        </p:nvCxnSpPr>
        <p:spPr>
          <a:xfrm>
            <a:off x="7884948" y="3249393"/>
            <a:ext cx="718815" cy="0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E48B22-AAD8-A9C6-F271-AF79865EA10E}"/>
              </a:ext>
            </a:extLst>
          </p:cNvPr>
          <p:cNvCxnSpPr>
            <a:cxnSpLocks/>
          </p:cNvCxnSpPr>
          <p:nvPr/>
        </p:nvCxnSpPr>
        <p:spPr>
          <a:xfrm flipV="1">
            <a:off x="8634472" y="2649788"/>
            <a:ext cx="351581" cy="592759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4F798D3-4B67-A340-2492-1058788413F5}"/>
              </a:ext>
            </a:extLst>
          </p:cNvPr>
          <p:cNvCxnSpPr>
            <a:cxnSpLocks/>
          </p:cNvCxnSpPr>
          <p:nvPr/>
        </p:nvCxnSpPr>
        <p:spPr>
          <a:xfrm flipH="1" flipV="1">
            <a:off x="8982971" y="2662508"/>
            <a:ext cx="2159095" cy="2342473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6E6135C-CB85-19E2-A777-14323B7B09CD}"/>
              </a:ext>
            </a:extLst>
          </p:cNvPr>
          <p:cNvCxnSpPr>
            <a:cxnSpLocks/>
          </p:cNvCxnSpPr>
          <p:nvPr/>
        </p:nvCxnSpPr>
        <p:spPr>
          <a:xfrm flipV="1">
            <a:off x="6815803" y="1910428"/>
            <a:ext cx="15401" cy="3110205"/>
          </a:xfrm>
          <a:prstGeom prst="straightConnector1">
            <a:avLst/>
          </a:prstGeom>
          <a:ln w="19050" cap="flat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F7FC365-5DB9-F9D3-CEDE-8D4B0A7CA3CE}"/>
              </a:ext>
            </a:extLst>
          </p:cNvPr>
          <p:cNvSpPr txBox="1"/>
          <p:nvPr/>
        </p:nvSpPr>
        <p:spPr>
          <a:xfrm>
            <a:off x="6217839" y="3890832"/>
            <a:ext cx="662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Muli" pitchFamily="2" charset="77"/>
              </a:rPr>
              <a:t>0.6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6EDFB2-3282-354D-B0D1-69C425BF0B4D}"/>
              </a:ext>
            </a:extLst>
          </p:cNvPr>
          <p:cNvSpPr txBox="1"/>
          <p:nvPr/>
        </p:nvSpPr>
        <p:spPr>
          <a:xfrm>
            <a:off x="6231527" y="4181589"/>
            <a:ext cx="648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Muli" pitchFamily="2" charset="77"/>
              </a:rPr>
              <a:t>0.4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C6FEFA-4839-74FA-BC96-5935F6227BCB}"/>
              </a:ext>
            </a:extLst>
          </p:cNvPr>
          <p:cNvSpPr txBox="1"/>
          <p:nvPr/>
        </p:nvSpPr>
        <p:spPr>
          <a:xfrm>
            <a:off x="6235714" y="3309318"/>
            <a:ext cx="644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Muli" pitchFamily="2" charset="77"/>
              </a:rPr>
              <a:t>1.0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56EB82-FC84-A23C-E7CD-1B50D8CFC0A3}"/>
              </a:ext>
            </a:extLst>
          </p:cNvPr>
          <p:cNvSpPr txBox="1"/>
          <p:nvPr/>
        </p:nvSpPr>
        <p:spPr>
          <a:xfrm>
            <a:off x="6250385" y="1840144"/>
            <a:ext cx="629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Muli" pitchFamily="2" charset="77"/>
              </a:rPr>
              <a:t>2.0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D3B180-C924-E790-9FF1-465305CF7037}"/>
              </a:ext>
            </a:extLst>
          </p:cNvPr>
          <p:cNvSpPr txBox="1"/>
          <p:nvPr/>
        </p:nvSpPr>
        <p:spPr>
          <a:xfrm>
            <a:off x="6241803" y="2146290"/>
            <a:ext cx="638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Muli" pitchFamily="2" charset="77"/>
              </a:rPr>
              <a:t>1.8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01F7BB-85C0-7769-CA44-02093FE03991}"/>
              </a:ext>
            </a:extLst>
          </p:cNvPr>
          <p:cNvSpPr txBox="1"/>
          <p:nvPr/>
        </p:nvSpPr>
        <p:spPr>
          <a:xfrm>
            <a:off x="6307186" y="3018561"/>
            <a:ext cx="572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Muli" pitchFamily="2" charset="77"/>
              </a:rPr>
              <a:t>1.2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ACB60E-041B-8E00-A6B7-EFAB22CF15E0}"/>
              </a:ext>
            </a:extLst>
          </p:cNvPr>
          <p:cNvSpPr txBox="1"/>
          <p:nvPr/>
        </p:nvSpPr>
        <p:spPr>
          <a:xfrm>
            <a:off x="6277892" y="2727804"/>
            <a:ext cx="602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Muli" pitchFamily="2" charset="77"/>
              </a:rPr>
              <a:t>1.4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1EE0CD-B93A-CF9A-A10A-40729DB019DF}"/>
              </a:ext>
            </a:extLst>
          </p:cNvPr>
          <p:cNvSpPr txBox="1"/>
          <p:nvPr/>
        </p:nvSpPr>
        <p:spPr>
          <a:xfrm>
            <a:off x="6289317" y="2437047"/>
            <a:ext cx="590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Muli" pitchFamily="2" charset="77"/>
              </a:rPr>
              <a:t>1.6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99BE01-5CDB-5210-8711-A567CEADE815}"/>
              </a:ext>
            </a:extLst>
          </p:cNvPr>
          <p:cNvSpPr txBox="1"/>
          <p:nvPr/>
        </p:nvSpPr>
        <p:spPr>
          <a:xfrm>
            <a:off x="6216779" y="3600075"/>
            <a:ext cx="663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Muli" pitchFamily="2" charset="77"/>
              </a:rPr>
              <a:t>0.8</a:t>
            </a:r>
          </a:p>
        </p:txBody>
      </p:sp>
      <p:sp>
        <p:nvSpPr>
          <p:cNvPr id="41" name="Plus 57">
            <a:extLst>
              <a:ext uri="{FF2B5EF4-FFF2-40B4-BE49-F238E27FC236}">
                <a16:creationId xmlns:a16="http://schemas.microsoft.com/office/drawing/2014/main" id="{6FCE07F6-7B07-3D8A-4E5F-9E3AAE625467}"/>
              </a:ext>
            </a:extLst>
          </p:cNvPr>
          <p:cNvSpPr/>
          <p:nvPr/>
        </p:nvSpPr>
        <p:spPr>
          <a:xfrm>
            <a:off x="6712989" y="4917370"/>
            <a:ext cx="180000" cy="180000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Muli" pitchFamily="2" charset="77"/>
            </a:endParaRPr>
          </a:p>
        </p:txBody>
      </p:sp>
      <p:sp>
        <p:nvSpPr>
          <p:cNvPr id="44" name="Plus 62">
            <a:extLst>
              <a:ext uri="{FF2B5EF4-FFF2-40B4-BE49-F238E27FC236}">
                <a16:creationId xmlns:a16="http://schemas.microsoft.com/office/drawing/2014/main" id="{71DC6F0C-19EF-DDE6-C45F-721D3CB9D4E2}"/>
              </a:ext>
            </a:extLst>
          </p:cNvPr>
          <p:cNvSpPr/>
          <p:nvPr/>
        </p:nvSpPr>
        <p:spPr>
          <a:xfrm>
            <a:off x="7812942" y="3164345"/>
            <a:ext cx="180000" cy="180000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Muli" pitchFamily="2" charset="77"/>
            </a:endParaRPr>
          </a:p>
        </p:txBody>
      </p:sp>
      <p:sp>
        <p:nvSpPr>
          <p:cNvPr id="45" name="Plus 66">
            <a:extLst>
              <a:ext uri="{FF2B5EF4-FFF2-40B4-BE49-F238E27FC236}">
                <a16:creationId xmlns:a16="http://schemas.microsoft.com/office/drawing/2014/main" id="{0CC2840E-188C-A0B3-4F65-3BBFD9D608E3}"/>
              </a:ext>
            </a:extLst>
          </p:cNvPr>
          <p:cNvSpPr/>
          <p:nvPr/>
        </p:nvSpPr>
        <p:spPr>
          <a:xfrm>
            <a:off x="8532899" y="3164345"/>
            <a:ext cx="180000" cy="180000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Muli" pitchFamily="2" charset="7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7B1A08C-6757-61FC-ED51-B199EB662AE1}"/>
              </a:ext>
            </a:extLst>
          </p:cNvPr>
          <p:cNvSpPr txBox="1"/>
          <p:nvPr/>
        </p:nvSpPr>
        <p:spPr>
          <a:xfrm>
            <a:off x="6088149" y="4472348"/>
            <a:ext cx="791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Muli" pitchFamily="2" charset="77"/>
              </a:rPr>
              <a:t>0.2</a:t>
            </a:r>
          </a:p>
        </p:txBody>
      </p:sp>
      <p:sp>
        <p:nvSpPr>
          <p:cNvPr id="47" name="Plus 38">
            <a:extLst>
              <a:ext uri="{FF2B5EF4-FFF2-40B4-BE49-F238E27FC236}">
                <a16:creationId xmlns:a16="http://schemas.microsoft.com/office/drawing/2014/main" id="{E3D0927E-F864-ED81-F818-C622F2C52D56}"/>
              </a:ext>
            </a:extLst>
          </p:cNvPr>
          <p:cNvSpPr/>
          <p:nvPr/>
        </p:nvSpPr>
        <p:spPr>
          <a:xfrm>
            <a:off x="8894544" y="2562592"/>
            <a:ext cx="180000" cy="180000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Muli" pitchFamily="2" charset="77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E7E94AF-DAAE-1CCD-075F-C1EBFE72E9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285"/>
          <a:stretch/>
        </p:blipFill>
        <p:spPr>
          <a:xfrm>
            <a:off x="4080396" y="4294251"/>
            <a:ext cx="1379708" cy="1325935"/>
          </a:xfrm>
          <a:prstGeom prst="rect">
            <a:avLst/>
          </a:prstGeom>
        </p:spPr>
      </p:pic>
      <p:sp>
        <p:nvSpPr>
          <p:cNvPr id="50" name="Freeform 49">
            <a:extLst>
              <a:ext uri="{FF2B5EF4-FFF2-40B4-BE49-F238E27FC236}">
                <a16:creationId xmlns:a16="http://schemas.microsoft.com/office/drawing/2014/main" id="{85678BF3-47A3-261C-7496-A7D8EE2CAA9F}"/>
              </a:ext>
            </a:extLst>
          </p:cNvPr>
          <p:cNvSpPr/>
          <p:nvPr/>
        </p:nvSpPr>
        <p:spPr>
          <a:xfrm>
            <a:off x="1924384" y="2862655"/>
            <a:ext cx="2435346" cy="2215532"/>
          </a:xfrm>
          <a:custGeom>
            <a:avLst/>
            <a:gdLst>
              <a:gd name="connsiteX0" fmla="*/ 0 w 2302329"/>
              <a:gd name="connsiteY0" fmla="*/ 0 h 2122715"/>
              <a:gd name="connsiteX1" fmla="*/ 146957 w 2302329"/>
              <a:gd name="connsiteY1" fmla="*/ 16329 h 2122715"/>
              <a:gd name="connsiteX2" fmla="*/ 326571 w 2302329"/>
              <a:gd name="connsiteY2" fmla="*/ 48986 h 2122715"/>
              <a:gd name="connsiteX3" fmla="*/ 391886 w 2302329"/>
              <a:gd name="connsiteY3" fmla="*/ 81643 h 2122715"/>
              <a:gd name="connsiteX4" fmla="*/ 506186 w 2302329"/>
              <a:gd name="connsiteY4" fmla="*/ 179615 h 2122715"/>
              <a:gd name="connsiteX5" fmla="*/ 538843 w 2302329"/>
              <a:gd name="connsiteY5" fmla="*/ 228600 h 2122715"/>
              <a:gd name="connsiteX6" fmla="*/ 555171 w 2302329"/>
              <a:gd name="connsiteY6" fmla="*/ 277586 h 2122715"/>
              <a:gd name="connsiteX7" fmla="*/ 538843 w 2302329"/>
              <a:gd name="connsiteY7" fmla="*/ 440872 h 2122715"/>
              <a:gd name="connsiteX8" fmla="*/ 457200 w 2302329"/>
              <a:gd name="connsiteY8" fmla="*/ 538843 h 2122715"/>
              <a:gd name="connsiteX9" fmla="*/ 408214 w 2302329"/>
              <a:gd name="connsiteY9" fmla="*/ 571500 h 2122715"/>
              <a:gd name="connsiteX10" fmla="*/ 310243 w 2302329"/>
              <a:gd name="connsiteY10" fmla="*/ 669472 h 2122715"/>
              <a:gd name="connsiteX11" fmla="*/ 261257 w 2302329"/>
              <a:gd name="connsiteY11" fmla="*/ 718458 h 2122715"/>
              <a:gd name="connsiteX12" fmla="*/ 212271 w 2302329"/>
              <a:gd name="connsiteY12" fmla="*/ 751115 h 2122715"/>
              <a:gd name="connsiteX13" fmla="*/ 130629 w 2302329"/>
              <a:gd name="connsiteY13" fmla="*/ 849086 h 2122715"/>
              <a:gd name="connsiteX14" fmla="*/ 65314 w 2302329"/>
              <a:gd name="connsiteY14" fmla="*/ 947058 h 2122715"/>
              <a:gd name="connsiteX15" fmla="*/ 48986 w 2302329"/>
              <a:gd name="connsiteY15" fmla="*/ 1012372 h 2122715"/>
              <a:gd name="connsiteX16" fmla="*/ 32657 w 2302329"/>
              <a:gd name="connsiteY16" fmla="*/ 1061358 h 2122715"/>
              <a:gd name="connsiteX17" fmla="*/ 48986 w 2302329"/>
              <a:gd name="connsiteY17" fmla="*/ 1273629 h 2122715"/>
              <a:gd name="connsiteX18" fmla="*/ 97971 w 2302329"/>
              <a:gd name="connsiteY18" fmla="*/ 1322615 h 2122715"/>
              <a:gd name="connsiteX19" fmla="*/ 277586 w 2302329"/>
              <a:gd name="connsiteY19" fmla="*/ 1420586 h 2122715"/>
              <a:gd name="connsiteX20" fmla="*/ 375557 w 2302329"/>
              <a:gd name="connsiteY20" fmla="*/ 1436915 h 2122715"/>
              <a:gd name="connsiteX21" fmla="*/ 653143 w 2302329"/>
              <a:gd name="connsiteY21" fmla="*/ 1387929 h 2122715"/>
              <a:gd name="connsiteX22" fmla="*/ 783771 w 2302329"/>
              <a:gd name="connsiteY22" fmla="*/ 1289958 h 2122715"/>
              <a:gd name="connsiteX23" fmla="*/ 865414 w 2302329"/>
              <a:gd name="connsiteY23" fmla="*/ 1208315 h 2122715"/>
              <a:gd name="connsiteX24" fmla="*/ 996043 w 2302329"/>
              <a:gd name="connsiteY24" fmla="*/ 1061358 h 2122715"/>
              <a:gd name="connsiteX25" fmla="*/ 1094014 w 2302329"/>
              <a:gd name="connsiteY25" fmla="*/ 898072 h 2122715"/>
              <a:gd name="connsiteX26" fmla="*/ 1208314 w 2302329"/>
              <a:gd name="connsiteY26" fmla="*/ 734786 h 2122715"/>
              <a:gd name="connsiteX27" fmla="*/ 1224643 w 2302329"/>
              <a:gd name="connsiteY27" fmla="*/ 669472 h 2122715"/>
              <a:gd name="connsiteX28" fmla="*/ 1257300 w 2302329"/>
              <a:gd name="connsiteY28" fmla="*/ 604158 h 2122715"/>
              <a:gd name="connsiteX29" fmla="*/ 1534886 w 2302329"/>
              <a:gd name="connsiteY29" fmla="*/ 228600 h 2122715"/>
              <a:gd name="connsiteX30" fmla="*/ 1583871 w 2302329"/>
              <a:gd name="connsiteY30" fmla="*/ 195943 h 2122715"/>
              <a:gd name="connsiteX31" fmla="*/ 1714500 w 2302329"/>
              <a:gd name="connsiteY31" fmla="*/ 130629 h 2122715"/>
              <a:gd name="connsiteX32" fmla="*/ 1828800 w 2302329"/>
              <a:gd name="connsiteY32" fmla="*/ 81643 h 2122715"/>
              <a:gd name="connsiteX33" fmla="*/ 2139043 w 2302329"/>
              <a:gd name="connsiteY33" fmla="*/ 97972 h 2122715"/>
              <a:gd name="connsiteX34" fmla="*/ 2237014 w 2302329"/>
              <a:gd name="connsiteY34" fmla="*/ 228600 h 2122715"/>
              <a:gd name="connsiteX35" fmla="*/ 2269671 w 2302329"/>
              <a:gd name="connsiteY35" fmla="*/ 277586 h 2122715"/>
              <a:gd name="connsiteX36" fmla="*/ 2302329 w 2302329"/>
              <a:gd name="connsiteY36" fmla="*/ 375558 h 2122715"/>
              <a:gd name="connsiteX37" fmla="*/ 2286000 w 2302329"/>
              <a:gd name="connsiteY37" fmla="*/ 457200 h 2122715"/>
              <a:gd name="connsiteX38" fmla="*/ 2220686 w 2302329"/>
              <a:gd name="connsiteY38" fmla="*/ 571500 h 2122715"/>
              <a:gd name="connsiteX39" fmla="*/ 2155371 w 2302329"/>
              <a:gd name="connsiteY39" fmla="*/ 636815 h 2122715"/>
              <a:gd name="connsiteX40" fmla="*/ 2106386 w 2302329"/>
              <a:gd name="connsiteY40" fmla="*/ 685800 h 2122715"/>
              <a:gd name="connsiteX41" fmla="*/ 2024743 w 2302329"/>
              <a:gd name="connsiteY41" fmla="*/ 751115 h 2122715"/>
              <a:gd name="connsiteX42" fmla="*/ 1877786 w 2302329"/>
              <a:gd name="connsiteY42" fmla="*/ 881743 h 2122715"/>
              <a:gd name="connsiteX43" fmla="*/ 1796143 w 2302329"/>
              <a:gd name="connsiteY43" fmla="*/ 930729 h 2122715"/>
              <a:gd name="connsiteX44" fmla="*/ 1632857 w 2302329"/>
              <a:gd name="connsiteY44" fmla="*/ 1094015 h 2122715"/>
              <a:gd name="connsiteX45" fmla="*/ 1583871 w 2302329"/>
              <a:gd name="connsiteY45" fmla="*/ 1143000 h 2122715"/>
              <a:gd name="connsiteX46" fmla="*/ 1534886 w 2302329"/>
              <a:gd name="connsiteY46" fmla="*/ 1175658 h 2122715"/>
              <a:gd name="connsiteX47" fmla="*/ 1404257 w 2302329"/>
              <a:gd name="connsiteY47" fmla="*/ 1306286 h 2122715"/>
              <a:gd name="connsiteX48" fmla="*/ 1355271 w 2302329"/>
              <a:gd name="connsiteY48" fmla="*/ 1355272 h 2122715"/>
              <a:gd name="connsiteX49" fmla="*/ 1306286 w 2302329"/>
              <a:gd name="connsiteY49" fmla="*/ 1387929 h 2122715"/>
              <a:gd name="connsiteX50" fmla="*/ 1240971 w 2302329"/>
              <a:gd name="connsiteY50" fmla="*/ 1469572 h 2122715"/>
              <a:gd name="connsiteX51" fmla="*/ 1143000 w 2302329"/>
              <a:gd name="connsiteY51" fmla="*/ 1600200 h 2122715"/>
              <a:gd name="connsiteX52" fmla="*/ 1094014 w 2302329"/>
              <a:gd name="connsiteY52" fmla="*/ 1632858 h 2122715"/>
              <a:gd name="connsiteX53" fmla="*/ 979714 w 2302329"/>
              <a:gd name="connsiteY53" fmla="*/ 1812472 h 2122715"/>
              <a:gd name="connsiteX54" fmla="*/ 963386 w 2302329"/>
              <a:gd name="connsiteY54" fmla="*/ 2024743 h 2122715"/>
              <a:gd name="connsiteX55" fmla="*/ 1012371 w 2302329"/>
              <a:gd name="connsiteY55" fmla="*/ 2090058 h 2122715"/>
              <a:gd name="connsiteX56" fmla="*/ 1159329 w 2302329"/>
              <a:gd name="connsiteY56" fmla="*/ 2122715 h 2122715"/>
              <a:gd name="connsiteX57" fmla="*/ 1224643 w 2302329"/>
              <a:gd name="connsiteY57" fmla="*/ 2106386 h 2122715"/>
              <a:gd name="connsiteX58" fmla="*/ 1387929 w 2302329"/>
              <a:gd name="connsiteY58" fmla="*/ 1926772 h 2122715"/>
              <a:gd name="connsiteX59" fmla="*/ 1502229 w 2302329"/>
              <a:gd name="connsiteY59" fmla="*/ 1812472 h 2122715"/>
              <a:gd name="connsiteX60" fmla="*/ 1534886 w 2302329"/>
              <a:gd name="connsiteY60" fmla="*/ 1763486 h 2122715"/>
              <a:gd name="connsiteX61" fmla="*/ 1583871 w 2302329"/>
              <a:gd name="connsiteY61" fmla="*/ 1714500 h 2122715"/>
              <a:gd name="connsiteX62" fmla="*/ 1665514 w 2302329"/>
              <a:gd name="connsiteY62" fmla="*/ 1600200 h 2122715"/>
              <a:gd name="connsiteX63" fmla="*/ 1845129 w 2302329"/>
              <a:gd name="connsiteY63" fmla="*/ 1485900 h 2122715"/>
              <a:gd name="connsiteX64" fmla="*/ 1975757 w 2302329"/>
              <a:gd name="connsiteY64" fmla="*/ 1502229 h 2122715"/>
              <a:gd name="connsiteX65" fmla="*/ 2057400 w 2302329"/>
              <a:gd name="connsiteY65" fmla="*/ 1583872 h 2122715"/>
              <a:gd name="connsiteX66" fmla="*/ 2073729 w 2302329"/>
              <a:gd name="connsiteY66" fmla="*/ 1632858 h 2122715"/>
              <a:gd name="connsiteX67" fmla="*/ 2106386 w 2302329"/>
              <a:gd name="connsiteY67" fmla="*/ 1665515 h 212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302329" h="2122715">
                <a:moveTo>
                  <a:pt x="0" y="0"/>
                </a:moveTo>
                <a:cubicBezTo>
                  <a:pt x="48986" y="5443"/>
                  <a:pt x="98102" y="9815"/>
                  <a:pt x="146957" y="16329"/>
                </a:cubicBezTo>
                <a:cubicBezTo>
                  <a:pt x="209623" y="24685"/>
                  <a:pt x="265007" y="36674"/>
                  <a:pt x="326571" y="48986"/>
                </a:cubicBezTo>
                <a:cubicBezTo>
                  <a:pt x="348343" y="59872"/>
                  <a:pt x="371245" y="68742"/>
                  <a:pt x="391886" y="81643"/>
                </a:cubicBezTo>
                <a:cubicBezTo>
                  <a:pt x="429490" y="105145"/>
                  <a:pt x="477145" y="144766"/>
                  <a:pt x="506186" y="179615"/>
                </a:cubicBezTo>
                <a:cubicBezTo>
                  <a:pt x="518749" y="194691"/>
                  <a:pt x="527957" y="212272"/>
                  <a:pt x="538843" y="228600"/>
                </a:cubicBezTo>
                <a:cubicBezTo>
                  <a:pt x="544286" y="244929"/>
                  <a:pt x="555171" y="260374"/>
                  <a:pt x="555171" y="277586"/>
                </a:cubicBezTo>
                <a:cubicBezTo>
                  <a:pt x="555171" y="332286"/>
                  <a:pt x="551143" y="387573"/>
                  <a:pt x="538843" y="440872"/>
                </a:cubicBezTo>
                <a:cubicBezTo>
                  <a:pt x="532726" y="467377"/>
                  <a:pt x="473761" y="525043"/>
                  <a:pt x="457200" y="538843"/>
                </a:cubicBezTo>
                <a:cubicBezTo>
                  <a:pt x="442124" y="551406"/>
                  <a:pt x="422882" y="558462"/>
                  <a:pt x="408214" y="571500"/>
                </a:cubicBezTo>
                <a:cubicBezTo>
                  <a:pt x="373696" y="602183"/>
                  <a:pt x="342900" y="636815"/>
                  <a:pt x="310243" y="669472"/>
                </a:cubicBezTo>
                <a:cubicBezTo>
                  <a:pt x="293914" y="685801"/>
                  <a:pt x="280471" y="705649"/>
                  <a:pt x="261257" y="718458"/>
                </a:cubicBezTo>
                <a:lnTo>
                  <a:pt x="212271" y="751115"/>
                </a:lnTo>
                <a:cubicBezTo>
                  <a:pt x="95572" y="926162"/>
                  <a:pt x="277311" y="660494"/>
                  <a:pt x="130629" y="849086"/>
                </a:cubicBezTo>
                <a:cubicBezTo>
                  <a:pt x="106532" y="880068"/>
                  <a:pt x="65314" y="947058"/>
                  <a:pt x="65314" y="947058"/>
                </a:cubicBezTo>
                <a:cubicBezTo>
                  <a:pt x="59871" y="968829"/>
                  <a:pt x="55151" y="990794"/>
                  <a:pt x="48986" y="1012372"/>
                </a:cubicBezTo>
                <a:cubicBezTo>
                  <a:pt x="44258" y="1028922"/>
                  <a:pt x="32657" y="1044146"/>
                  <a:pt x="32657" y="1061358"/>
                </a:cubicBezTo>
                <a:cubicBezTo>
                  <a:pt x="32657" y="1132324"/>
                  <a:pt x="31774" y="1204782"/>
                  <a:pt x="48986" y="1273629"/>
                </a:cubicBezTo>
                <a:cubicBezTo>
                  <a:pt x="54587" y="1296032"/>
                  <a:pt x="79296" y="1309033"/>
                  <a:pt x="97971" y="1322615"/>
                </a:cubicBezTo>
                <a:cubicBezTo>
                  <a:pt x="149672" y="1360216"/>
                  <a:pt x="211236" y="1405842"/>
                  <a:pt x="277586" y="1420586"/>
                </a:cubicBezTo>
                <a:cubicBezTo>
                  <a:pt x="309905" y="1427768"/>
                  <a:pt x="342900" y="1431472"/>
                  <a:pt x="375557" y="1436915"/>
                </a:cubicBezTo>
                <a:cubicBezTo>
                  <a:pt x="432730" y="1431717"/>
                  <a:pt x="587878" y="1431438"/>
                  <a:pt x="653143" y="1387929"/>
                </a:cubicBezTo>
                <a:cubicBezTo>
                  <a:pt x="707728" y="1351540"/>
                  <a:pt x="728359" y="1339829"/>
                  <a:pt x="783771" y="1289958"/>
                </a:cubicBezTo>
                <a:cubicBezTo>
                  <a:pt x="812378" y="1264212"/>
                  <a:pt x="838200" y="1235529"/>
                  <a:pt x="865414" y="1208315"/>
                </a:cubicBezTo>
                <a:cubicBezTo>
                  <a:pt x="930472" y="1143257"/>
                  <a:pt x="939680" y="1138858"/>
                  <a:pt x="996043" y="1061358"/>
                </a:cubicBezTo>
                <a:cubicBezTo>
                  <a:pt x="1133609" y="872204"/>
                  <a:pt x="1007369" y="1042479"/>
                  <a:pt x="1094014" y="898072"/>
                </a:cubicBezTo>
                <a:cubicBezTo>
                  <a:pt x="1134217" y="831068"/>
                  <a:pt x="1163658" y="794327"/>
                  <a:pt x="1208314" y="734786"/>
                </a:cubicBezTo>
                <a:cubicBezTo>
                  <a:pt x="1213757" y="713015"/>
                  <a:pt x="1216763" y="690485"/>
                  <a:pt x="1224643" y="669472"/>
                </a:cubicBezTo>
                <a:cubicBezTo>
                  <a:pt x="1233190" y="646681"/>
                  <a:pt x="1243292" y="624064"/>
                  <a:pt x="1257300" y="604158"/>
                </a:cubicBezTo>
                <a:cubicBezTo>
                  <a:pt x="1346887" y="476850"/>
                  <a:pt x="1437640" y="350158"/>
                  <a:pt x="1534886" y="228600"/>
                </a:cubicBezTo>
                <a:cubicBezTo>
                  <a:pt x="1547145" y="213276"/>
                  <a:pt x="1567230" y="206344"/>
                  <a:pt x="1583871" y="195943"/>
                </a:cubicBezTo>
                <a:cubicBezTo>
                  <a:pt x="1855440" y="26213"/>
                  <a:pt x="1540407" y="217675"/>
                  <a:pt x="1714500" y="130629"/>
                </a:cubicBezTo>
                <a:cubicBezTo>
                  <a:pt x="1827264" y="74247"/>
                  <a:pt x="1692868" y="115627"/>
                  <a:pt x="1828800" y="81643"/>
                </a:cubicBezTo>
                <a:cubicBezTo>
                  <a:pt x="1932214" y="87086"/>
                  <a:pt x="2041607" y="62895"/>
                  <a:pt x="2139043" y="97972"/>
                </a:cubicBezTo>
                <a:cubicBezTo>
                  <a:pt x="2190254" y="116408"/>
                  <a:pt x="2206823" y="183313"/>
                  <a:pt x="2237014" y="228600"/>
                </a:cubicBezTo>
                <a:cubicBezTo>
                  <a:pt x="2247900" y="244929"/>
                  <a:pt x="2261701" y="259653"/>
                  <a:pt x="2269671" y="277586"/>
                </a:cubicBezTo>
                <a:cubicBezTo>
                  <a:pt x="2283652" y="309043"/>
                  <a:pt x="2302329" y="375558"/>
                  <a:pt x="2302329" y="375558"/>
                </a:cubicBezTo>
                <a:cubicBezTo>
                  <a:pt x="2296886" y="402772"/>
                  <a:pt x="2294776" y="430871"/>
                  <a:pt x="2286000" y="457200"/>
                </a:cubicBezTo>
                <a:cubicBezTo>
                  <a:pt x="2277576" y="482473"/>
                  <a:pt x="2240233" y="548695"/>
                  <a:pt x="2220686" y="571500"/>
                </a:cubicBezTo>
                <a:cubicBezTo>
                  <a:pt x="2200648" y="594877"/>
                  <a:pt x="2177143" y="615043"/>
                  <a:pt x="2155371" y="636815"/>
                </a:cubicBezTo>
                <a:cubicBezTo>
                  <a:pt x="2139043" y="653143"/>
                  <a:pt x="2124418" y="671375"/>
                  <a:pt x="2106386" y="685800"/>
                </a:cubicBezTo>
                <a:cubicBezTo>
                  <a:pt x="2079172" y="707572"/>
                  <a:pt x="2050791" y="727961"/>
                  <a:pt x="2024743" y="751115"/>
                </a:cubicBezTo>
                <a:cubicBezTo>
                  <a:pt x="1931299" y="834176"/>
                  <a:pt x="1987418" y="805001"/>
                  <a:pt x="1877786" y="881743"/>
                </a:cubicBezTo>
                <a:cubicBezTo>
                  <a:pt x="1851786" y="899943"/>
                  <a:pt x="1820524" y="910411"/>
                  <a:pt x="1796143" y="930729"/>
                </a:cubicBezTo>
                <a:lnTo>
                  <a:pt x="1632857" y="1094015"/>
                </a:lnTo>
                <a:cubicBezTo>
                  <a:pt x="1616528" y="1110343"/>
                  <a:pt x="1603084" y="1130191"/>
                  <a:pt x="1583871" y="1143000"/>
                </a:cubicBezTo>
                <a:cubicBezTo>
                  <a:pt x="1567543" y="1153886"/>
                  <a:pt x="1549407" y="1162457"/>
                  <a:pt x="1534886" y="1175658"/>
                </a:cubicBezTo>
                <a:cubicBezTo>
                  <a:pt x="1489321" y="1217081"/>
                  <a:pt x="1447800" y="1262743"/>
                  <a:pt x="1404257" y="1306286"/>
                </a:cubicBezTo>
                <a:cubicBezTo>
                  <a:pt x="1387928" y="1322615"/>
                  <a:pt x="1374485" y="1342463"/>
                  <a:pt x="1355271" y="1355272"/>
                </a:cubicBezTo>
                <a:lnTo>
                  <a:pt x="1306286" y="1387929"/>
                </a:lnTo>
                <a:cubicBezTo>
                  <a:pt x="1205771" y="1538703"/>
                  <a:pt x="1334039" y="1353238"/>
                  <a:pt x="1240971" y="1469572"/>
                </a:cubicBezTo>
                <a:cubicBezTo>
                  <a:pt x="1180668" y="1544950"/>
                  <a:pt x="1235339" y="1507861"/>
                  <a:pt x="1143000" y="1600200"/>
                </a:cubicBezTo>
                <a:cubicBezTo>
                  <a:pt x="1129123" y="1614077"/>
                  <a:pt x="1110343" y="1621972"/>
                  <a:pt x="1094014" y="1632858"/>
                </a:cubicBezTo>
                <a:cubicBezTo>
                  <a:pt x="1011095" y="1757236"/>
                  <a:pt x="1048893" y="1697173"/>
                  <a:pt x="979714" y="1812472"/>
                </a:cubicBezTo>
                <a:cubicBezTo>
                  <a:pt x="958208" y="1898498"/>
                  <a:pt x="927197" y="1943318"/>
                  <a:pt x="963386" y="2024743"/>
                </a:cubicBezTo>
                <a:cubicBezTo>
                  <a:pt x="974439" y="2049612"/>
                  <a:pt x="990226" y="2074240"/>
                  <a:pt x="1012371" y="2090058"/>
                </a:cubicBezTo>
                <a:cubicBezTo>
                  <a:pt x="1021336" y="2096461"/>
                  <a:pt x="1158665" y="2122582"/>
                  <a:pt x="1159329" y="2122715"/>
                </a:cubicBezTo>
                <a:cubicBezTo>
                  <a:pt x="1181100" y="2117272"/>
                  <a:pt x="1206494" y="2119585"/>
                  <a:pt x="1224643" y="2106386"/>
                </a:cubicBezTo>
                <a:cubicBezTo>
                  <a:pt x="1361255" y="2007031"/>
                  <a:pt x="1305064" y="2017923"/>
                  <a:pt x="1387929" y="1926772"/>
                </a:cubicBezTo>
                <a:cubicBezTo>
                  <a:pt x="1424174" y="1886903"/>
                  <a:pt x="1472341" y="1857304"/>
                  <a:pt x="1502229" y="1812472"/>
                </a:cubicBezTo>
                <a:cubicBezTo>
                  <a:pt x="1513115" y="1796143"/>
                  <a:pt x="1522323" y="1778562"/>
                  <a:pt x="1534886" y="1763486"/>
                </a:cubicBezTo>
                <a:cubicBezTo>
                  <a:pt x="1549669" y="1745746"/>
                  <a:pt x="1569088" y="1732240"/>
                  <a:pt x="1583871" y="1714500"/>
                </a:cubicBezTo>
                <a:cubicBezTo>
                  <a:pt x="1616962" y="1674791"/>
                  <a:pt x="1625089" y="1636950"/>
                  <a:pt x="1665514" y="1600200"/>
                </a:cubicBezTo>
                <a:cubicBezTo>
                  <a:pt x="1770011" y="1505203"/>
                  <a:pt x="1757126" y="1515235"/>
                  <a:pt x="1845129" y="1485900"/>
                </a:cubicBezTo>
                <a:cubicBezTo>
                  <a:pt x="1888672" y="1491343"/>
                  <a:pt x="1933422" y="1490683"/>
                  <a:pt x="1975757" y="1502229"/>
                </a:cubicBezTo>
                <a:cubicBezTo>
                  <a:pt x="2013572" y="1512542"/>
                  <a:pt x="2041357" y="1551787"/>
                  <a:pt x="2057400" y="1583872"/>
                </a:cubicBezTo>
                <a:cubicBezTo>
                  <a:pt x="2065097" y="1599267"/>
                  <a:pt x="2064873" y="1618099"/>
                  <a:pt x="2073729" y="1632858"/>
                </a:cubicBezTo>
                <a:cubicBezTo>
                  <a:pt x="2081650" y="1646059"/>
                  <a:pt x="2095500" y="1654629"/>
                  <a:pt x="2106386" y="1665515"/>
                </a:cubicBezTo>
              </a:path>
            </a:pathLst>
          </a:custGeom>
          <a:noFill/>
          <a:ln w="38100">
            <a:solidFill>
              <a:srgbClr val="3172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2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 animBg="1"/>
      <p:bldP spid="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read, interpret, draw and solve problems involving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091"/>
            <a:ext cx="11033502" cy="4757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paused. They are stationary for 10 minutes between 15 and 25 minutes.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07" y="2178698"/>
            <a:ext cx="1375611" cy="101360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FB1378-A412-113C-8765-3FDE816FF1BF}"/>
              </a:ext>
            </a:extLst>
          </p:cNvPr>
          <p:cNvGraphicFramePr>
            <a:graphicFrameLocks noGrp="1"/>
          </p:cNvGraphicFramePr>
          <p:nvPr/>
        </p:nvGraphicFramePr>
        <p:xfrm>
          <a:off x="6822398" y="2079489"/>
          <a:ext cx="4322868" cy="2933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239">
                  <a:extLst>
                    <a:ext uri="{9D8B030D-6E8A-4147-A177-3AD203B41FA5}">
                      <a16:colId xmlns:a16="http://schemas.microsoft.com/office/drawing/2014/main" val="280926244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3221750951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3858024244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72501440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989798216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815806946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33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680691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147523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502590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046603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856661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BDC931E-849D-E8F9-5F28-13B77460CBF0}"/>
              </a:ext>
            </a:extLst>
          </p:cNvPr>
          <p:cNvCxnSpPr/>
          <p:nvPr/>
        </p:nvCxnSpPr>
        <p:spPr>
          <a:xfrm flipV="1">
            <a:off x="6812560" y="5012799"/>
            <a:ext cx="4493405" cy="8849"/>
          </a:xfrm>
          <a:prstGeom prst="straightConnector1">
            <a:avLst/>
          </a:prstGeom>
          <a:ln w="19050" cap="flat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9DC61B-09BC-2EE7-7D6A-C0C852ECA9AE}"/>
              </a:ext>
            </a:extLst>
          </p:cNvPr>
          <p:cNvCxnSpPr>
            <a:cxnSpLocks/>
          </p:cNvCxnSpPr>
          <p:nvPr/>
        </p:nvCxnSpPr>
        <p:spPr>
          <a:xfrm flipV="1">
            <a:off x="6815803" y="1910428"/>
            <a:ext cx="15401" cy="3110205"/>
          </a:xfrm>
          <a:prstGeom prst="straightConnector1">
            <a:avLst/>
          </a:prstGeom>
          <a:ln w="19050" cap="flat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C864CC2-530D-A05A-4973-3072642AE681}"/>
              </a:ext>
            </a:extLst>
          </p:cNvPr>
          <p:cNvSpPr txBox="1"/>
          <p:nvPr/>
        </p:nvSpPr>
        <p:spPr>
          <a:xfrm>
            <a:off x="6909589" y="4969504"/>
            <a:ext cx="60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13EE6-2D84-DDD2-355B-41BFC88D4212}"/>
              </a:ext>
            </a:extLst>
          </p:cNvPr>
          <p:cNvSpPr txBox="1"/>
          <p:nvPr/>
        </p:nvSpPr>
        <p:spPr>
          <a:xfrm>
            <a:off x="6729827" y="4957219"/>
            <a:ext cx="193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30B6CE-D98E-8399-2672-BF97C004D755}"/>
              </a:ext>
            </a:extLst>
          </p:cNvPr>
          <p:cNvSpPr txBox="1"/>
          <p:nvPr/>
        </p:nvSpPr>
        <p:spPr>
          <a:xfrm>
            <a:off x="7295406" y="5303791"/>
            <a:ext cx="2496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Time (minutes)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1E8829-647E-BC17-CB93-2D3A35F04F5D}"/>
              </a:ext>
            </a:extLst>
          </p:cNvPr>
          <p:cNvSpPr txBox="1"/>
          <p:nvPr/>
        </p:nvSpPr>
        <p:spPr>
          <a:xfrm rot="16200000">
            <a:off x="4327972" y="3430798"/>
            <a:ext cx="3567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Distance from home (km)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308E29-117C-5B3B-1A52-EE3C357C7F3A}"/>
              </a:ext>
            </a:extLst>
          </p:cNvPr>
          <p:cNvSpPr txBox="1"/>
          <p:nvPr/>
        </p:nvSpPr>
        <p:spPr>
          <a:xfrm>
            <a:off x="7244430" y="4969504"/>
            <a:ext cx="60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6FA18A-9541-D74C-982C-2F0259E8A868}"/>
              </a:ext>
            </a:extLst>
          </p:cNvPr>
          <p:cNvSpPr txBox="1"/>
          <p:nvPr/>
        </p:nvSpPr>
        <p:spPr>
          <a:xfrm>
            <a:off x="7599071" y="4969504"/>
            <a:ext cx="60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9E88DC-C308-B7AC-1A68-AA1E01B93B9F}"/>
              </a:ext>
            </a:extLst>
          </p:cNvPr>
          <p:cNvSpPr txBox="1"/>
          <p:nvPr/>
        </p:nvSpPr>
        <p:spPr>
          <a:xfrm>
            <a:off x="7964268" y="4969504"/>
            <a:ext cx="60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7B2D89-E955-8E45-8D9E-290C07366B0D}"/>
              </a:ext>
            </a:extLst>
          </p:cNvPr>
          <p:cNvSpPr txBox="1"/>
          <p:nvPr/>
        </p:nvSpPr>
        <p:spPr>
          <a:xfrm>
            <a:off x="8300073" y="4969504"/>
            <a:ext cx="60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94AC42-E1FF-3EDB-6DAB-6893E6160744}"/>
              </a:ext>
            </a:extLst>
          </p:cNvPr>
          <p:cNvSpPr txBox="1"/>
          <p:nvPr/>
        </p:nvSpPr>
        <p:spPr>
          <a:xfrm>
            <a:off x="8669015" y="4969504"/>
            <a:ext cx="60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30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BF830F-D51A-F8F4-18EF-7106BCFB5E91}"/>
              </a:ext>
            </a:extLst>
          </p:cNvPr>
          <p:cNvSpPr txBox="1"/>
          <p:nvPr/>
        </p:nvSpPr>
        <p:spPr>
          <a:xfrm>
            <a:off x="9048559" y="4969504"/>
            <a:ext cx="60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35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FDBC7E-EF3B-02E8-184D-E254A01F1F69}"/>
              </a:ext>
            </a:extLst>
          </p:cNvPr>
          <p:cNvSpPr txBox="1"/>
          <p:nvPr/>
        </p:nvSpPr>
        <p:spPr>
          <a:xfrm>
            <a:off x="9399181" y="4969504"/>
            <a:ext cx="60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EADF45-02B5-0A38-EEA9-A5873EA8059B}"/>
              </a:ext>
            </a:extLst>
          </p:cNvPr>
          <p:cNvSpPr txBox="1"/>
          <p:nvPr/>
        </p:nvSpPr>
        <p:spPr>
          <a:xfrm>
            <a:off x="9758963" y="4969504"/>
            <a:ext cx="60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0B86FF-936E-87EB-5B2F-10125BC05F4B}"/>
              </a:ext>
            </a:extLst>
          </p:cNvPr>
          <p:cNvSpPr txBox="1"/>
          <p:nvPr/>
        </p:nvSpPr>
        <p:spPr>
          <a:xfrm>
            <a:off x="10118745" y="4969504"/>
            <a:ext cx="60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50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849B73-EE65-805E-545D-01A0758B5E78}"/>
              </a:ext>
            </a:extLst>
          </p:cNvPr>
          <p:cNvSpPr txBox="1"/>
          <p:nvPr/>
        </p:nvSpPr>
        <p:spPr>
          <a:xfrm>
            <a:off x="10479671" y="4969504"/>
            <a:ext cx="60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55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AAC8DD-2666-3281-3BC4-C3B7CD35EB36}"/>
              </a:ext>
            </a:extLst>
          </p:cNvPr>
          <p:cNvSpPr txBox="1"/>
          <p:nvPr/>
        </p:nvSpPr>
        <p:spPr>
          <a:xfrm>
            <a:off x="10843606" y="4969504"/>
            <a:ext cx="60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60</a:t>
            </a:r>
          </a:p>
        </p:txBody>
      </p:sp>
      <p:sp>
        <p:nvSpPr>
          <p:cNvPr id="26" name="Plus 45">
            <a:extLst>
              <a:ext uri="{FF2B5EF4-FFF2-40B4-BE49-F238E27FC236}">
                <a16:creationId xmlns:a16="http://schemas.microsoft.com/office/drawing/2014/main" id="{DE2BC21D-E45A-C06F-45C5-248811E16B10}"/>
              </a:ext>
            </a:extLst>
          </p:cNvPr>
          <p:cNvSpPr/>
          <p:nvPr/>
        </p:nvSpPr>
        <p:spPr>
          <a:xfrm>
            <a:off x="11045616" y="4900645"/>
            <a:ext cx="180000" cy="180000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Muli" pitchFamily="2" charset="77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608D4FA-E21F-5BE0-0D6D-8F4482C583A1}"/>
              </a:ext>
            </a:extLst>
          </p:cNvPr>
          <p:cNvCxnSpPr>
            <a:cxnSpLocks/>
          </p:cNvCxnSpPr>
          <p:nvPr/>
        </p:nvCxnSpPr>
        <p:spPr>
          <a:xfrm flipV="1">
            <a:off x="6822398" y="3190027"/>
            <a:ext cx="1096437" cy="1828998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6740172-43F3-077F-FCB4-D24ACD50343D}"/>
              </a:ext>
            </a:extLst>
          </p:cNvPr>
          <p:cNvCxnSpPr>
            <a:cxnSpLocks/>
          </p:cNvCxnSpPr>
          <p:nvPr/>
        </p:nvCxnSpPr>
        <p:spPr>
          <a:xfrm>
            <a:off x="7884948" y="3249393"/>
            <a:ext cx="718815" cy="0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E48B22-AAD8-A9C6-F271-AF79865EA10E}"/>
              </a:ext>
            </a:extLst>
          </p:cNvPr>
          <p:cNvCxnSpPr>
            <a:cxnSpLocks/>
          </p:cNvCxnSpPr>
          <p:nvPr/>
        </p:nvCxnSpPr>
        <p:spPr>
          <a:xfrm flipV="1">
            <a:off x="8634472" y="2649788"/>
            <a:ext cx="351581" cy="592759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4F798D3-4B67-A340-2492-1058788413F5}"/>
              </a:ext>
            </a:extLst>
          </p:cNvPr>
          <p:cNvCxnSpPr>
            <a:cxnSpLocks/>
          </p:cNvCxnSpPr>
          <p:nvPr/>
        </p:nvCxnSpPr>
        <p:spPr>
          <a:xfrm flipH="1" flipV="1">
            <a:off x="8982971" y="2662508"/>
            <a:ext cx="2159095" cy="2342473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6E6135C-CB85-19E2-A777-14323B7B09CD}"/>
              </a:ext>
            </a:extLst>
          </p:cNvPr>
          <p:cNvCxnSpPr>
            <a:cxnSpLocks/>
          </p:cNvCxnSpPr>
          <p:nvPr/>
        </p:nvCxnSpPr>
        <p:spPr>
          <a:xfrm flipV="1">
            <a:off x="6815803" y="1910428"/>
            <a:ext cx="15401" cy="3110205"/>
          </a:xfrm>
          <a:prstGeom prst="straightConnector1">
            <a:avLst/>
          </a:prstGeom>
          <a:ln w="19050" cap="flat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F7FC365-5DB9-F9D3-CEDE-8D4B0A7CA3CE}"/>
              </a:ext>
            </a:extLst>
          </p:cNvPr>
          <p:cNvSpPr txBox="1"/>
          <p:nvPr/>
        </p:nvSpPr>
        <p:spPr>
          <a:xfrm>
            <a:off x="6217839" y="3890832"/>
            <a:ext cx="662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Muli" pitchFamily="2" charset="77"/>
              </a:rPr>
              <a:t>0.6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6EDFB2-3282-354D-B0D1-69C425BF0B4D}"/>
              </a:ext>
            </a:extLst>
          </p:cNvPr>
          <p:cNvSpPr txBox="1"/>
          <p:nvPr/>
        </p:nvSpPr>
        <p:spPr>
          <a:xfrm>
            <a:off x="6231527" y="4181589"/>
            <a:ext cx="648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Muli" pitchFamily="2" charset="77"/>
              </a:rPr>
              <a:t>0.4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C6FEFA-4839-74FA-BC96-5935F6227BCB}"/>
              </a:ext>
            </a:extLst>
          </p:cNvPr>
          <p:cNvSpPr txBox="1"/>
          <p:nvPr/>
        </p:nvSpPr>
        <p:spPr>
          <a:xfrm>
            <a:off x="6235714" y="3309318"/>
            <a:ext cx="644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Muli" pitchFamily="2" charset="77"/>
              </a:rPr>
              <a:t>1.0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56EB82-FC84-A23C-E7CD-1B50D8CFC0A3}"/>
              </a:ext>
            </a:extLst>
          </p:cNvPr>
          <p:cNvSpPr txBox="1"/>
          <p:nvPr/>
        </p:nvSpPr>
        <p:spPr>
          <a:xfrm>
            <a:off x="6250385" y="1840144"/>
            <a:ext cx="629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Muli" pitchFamily="2" charset="77"/>
              </a:rPr>
              <a:t>2.0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D3B180-C924-E790-9FF1-465305CF7037}"/>
              </a:ext>
            </a:extLst>
          </p:cNvPr>
          <p:cNvSpPr txBox="1"/>
          <p:nvPr/>
        </p:nvSpPr>
        <p:spPr>
          <a:xfrm>
            <a:off x="6241803" y="2146290"/>
            <a:ext cx="638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Muli" pitchFamily="2" charset="77"/>
              </a:rPr>
              <a:t>1.8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01F7BB-85C0-7769-CA44-02093FE03991}"/>
              </a:ext>
            </a:extLst>
          </p:cNvPr>
          <p:cNvSpPr txBox="1"/>
          <p:nvPr/>
        </p:nvSpPr>
        <p:spPr>
          <a:xfrm>
            <a:off x="6307186" y="3018561"/>
            <a:ext cx="572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Muli" pitchFamily="2" charset="77"/>
              </a:rPr>
              <a:t>1.2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ACB60E-041B-8E00-A6B7-EFAB22CF15E0}"/>
              </a:ext>
            </a:extLst>
          </p:cNvPr>
          <p:cNvSpPr txBox="1"/>
          <p:nvPr/>
        </p:nvSpPr>
        <p:spPr>
          <a:xfrm>
            <a:off x="6277892" y="2727804"/>
            <a:ext cx="602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Muli" pitchFamily="2" charset="77"/>
              </a:rPr>
              <a:t>1.4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1EE0CD-B93A-CF9A-A10A-40729DB019DF}"/>
              </a:ext>
            </a:extLst>
          </p:cNvPr>
          <p:cNvSpPr txBox="1"/>
          <p:nvPr/>
        </p:nvSpPr>
        <p:spPr>
          <a:xfrm>
            <a:off x="6289317" y="2437047"/>
            <a:ext cx="590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Muli" pitchFamily="2" charset="77"/>
              </a:rPr>
              <a:t>1.6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99BE01-5CDB-5210-8711-A567CEADE815}"/>
              </a:ext>
            </a:extLst>
          </p:cNvPr>
          <p:cNvSpPr txBox="1"/>
          <p:nvPr/>
        </p:nvSpPr>
        <p:spPr>
          <a:xfrm>
            <a:off x="6216779" y="3600075"/>
            <a:ext cx="663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Muli" pitchFamily="2" charset="77"/>
              </a:rPr>
              <a:t>0.8</a:t>
            </a:r>
          </a:p>
        </p:txBody>
      </p:sp>
      <p:sp>
        <p:nvSpPr>
          <p:cNvPr id="41" name="Plus 57">
            <a:extLst>
              <a:ext uri="{FF2B5EF4-FFF2-40B4-BE49-F238E27FC236}">
                <a16:creationId xmlns:a16="http://schemas.microsoft.com/office/drawing/2014/main" id="{6FCE07F6-7B07-3D8A-4E5F-9E3AAE625467}"/>
              </a:ext>
            </a:extLst>
          </p:cNvPr>
          <p:cNvSpPr/>
          <p:nvPr/>
        </p:nvSpPr>
        <p:spPr>
          <a:xfrm>
            <a:off x="6712989" y="4917370"/>
            <a:ext cx="180000" cy="180000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Muli" pitchFamily="2" charset="77"/>
            </a:endParaRPr>
          </a:p>
        </p:txBody>
      </p:sp>
      <p:sp>
        <p:nvSpPr>
          <p:cNvPr id="44" name="Plus 62">
            <a:extLst>
              <a:ext uri="{FF2B5EF4-FFF2-40B4-BE49-F238E27FC236}">
                <a16:creationId xmlns:a16="http://schemas.microsoft.com/office/drawing/2014/main" id="{71DC6F0C-19EF-DDE6-C45F-721D3CB9D4E2}"/>
              </a:ext>
            </a:extLst>
          </p:cNvPr>
          <p:cNvSpPr/>
          <p:nvPr/>
        </p:nvSpPr>
        <p:spPr>
          <a:xfrm>
            <a:off x="7812942" y="3164345"/>
            <a:ext cx="180000" cy="180000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Muli" pitchFamily="2" charset="77"/>
            </a:endParaRPr>
          </a:p>
        </p:txBody>
      </p:sp>
      <p:sp>
        <p:nvSpPr>
          <p:cNvPr id="45" name="Plus 66">
            <a:extLst>
              <a:ext uri="{FF2B5EF4-FFF2-40B4-BE49-F238E27FC236}">
                <a16:creationId xmlns:a16="http://schemas.microsoft.com/office/drawing/2014/main" id="{0CC2840E-188C-A0B3-4F65-3BBFD9D608E3}"/>
              </a:ext>
            </a:extLst>
          </p:cNvPr>
          <p:cNvSpPr/>
          <p:nvPr/>
        </p:nvSpPr>
        <p:spPr>
          <a:xfrm>
            <a:off x="8532899" y="3164345"/>
            <a:ext cx="180000" cy="180000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Muli" pitchFamily="2" charset="7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7B1A08C-6757-61FC-ED51-B199EB662AE1}"/>
              </a:ext>
            </a:extLst>
          </p:cNvPr>
          <p:cNvSpPr txBox="1"/>
          <p:nvPr/>
        </p:nvSpPr>
        <p:spPr>
          <a:xfrm>
            <a:off x="6088149" y="4472348"/>
            <a:ext cx="791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Muli" pitchFamily="2" charset="77"/>
              </a:rPr>
              <a:t>0.2</a:t>
            </a:r>
          </a:p>
        </p:txBody>
      </p:sp>
      <p:sp>
        <p:nvSpPr>
          <p:cNvPr id="47" name="Plus 38">
            <a:extLst>
              <a:ext uri="{FF2B5EF4-FFF2-40B4-BE49-F238E27FC236}">
                <a16:creationId xmlns:a16="http://schemas.microsoft.com/office/drawing/2014/main" id="{E3D0927E-F864-ED81-F818-C622F2C52D56}"/>
              </a:ext>
            </a:extLst>
          </p:cNvPr>
          <p:cNvSpPr/>
          <p:nvPr/>
        </p:nvSpPr>
        <p:spPr>
          <a:xfrm>
            <a:off x="8894544" y="2562592"/>
            <a:ext cx="180000" cy="180000"/>
          </a:xfrm>
          <a:prstGeom prst="mathPlus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Muli" pitchFamily="2" charset="77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E7E94AF-DAAE-1CCD-075F-C1EBFE72E9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285"/>
          <a:stretch/>
        </p:blipFill>
        <p:spPr>
          <a:xfrm>
            <a:off x="4080396" y="4294251"/>
            <a:ext cx="1379708" cy="1325935"/>
          </a:xfrm>
          <a:prstGeom prst="rect">
            <a:avLst/>
          </a:prstGeom>
        </p:spPr>
      </p:pic>
      <p:sp>
        <p:nvSpPr>
          <p:cNvPr id="50" name="Freeform 49">
            <a:extLst>
              <a:ext uri="{FF2B5EF4-FFF2-40B4-BE49-F238E27FC236}">
                <a16:creationId xmlns:a16="http://schemas.microsoft.com/office/drawing/2014/main" id="{85678BF3-47A3-261C-7496-A7D8EE2CAA9F}"/>
              </a:ext>
            </a:extLst>
          </p:cNvPr>
          <p:cNvSpPr/>
          <p:nvPr/>
        </p:nvSpPr>
        <p:spPr>
          <a:xfrm>
            <a:off x="1924384" y="2862655"/>
            <a:ext cx="2435346" cy="2215532"/>
          </a:xfrm>
          <a:custGeom>
            <a:avLst/>
            <a:gdLst>
              <a:gd name="connsiteX0" fmla="*/ 0 w 2302329"/>
              <a:gd name="connsiteY0" fmla="*/ 0 h 2122715"/>
              <a:gd name="connsiteX1" fmla="*/ 146957 w 2302329"/>
              <a:gd name="connsiteY1" fmla="*/ 16329 h 2122715"/>
              <a:gd name="connsiteX2" fmla="*/ 326571 w 2302329"/>
              <a:gd name="connsiteY2" fmla="*/ 48986 h 2122715"/>
              <a:gd name="connsiteX3" fmla="*/ 391886 w 2302329"/>
              <a:gd name="connsiteY3" fmla="*/ 81643 h 2122715"/>
              <a:gd name="connsiteX4" fmla="*/ 506186 w 2302329"/>
              <a:gd name="connsiteY4" fmla="*/ 179615 h 2122715"/>
              <a:gd name="connsiteX5" fmla="*/ 538843 w 2302329"/>
              <a:gd name="connsiteY5" fmla="*/ 228600 h 2122715"/>
              <a:gd name="connsiteX6" fmla="*/ 555171 w 2302329"/>
              <a:gd name="connsiteY6" fmla="*/ 277586 h 2122715"/>
              <a:gd name="connsiteX7" fmla="*/ 538843 w 2302329"/>
              <a:gd name="connsiteY7" fmla="*/ 440872 h 2122715"/>
              <a:gd name="connsiteX8" fmla="*/ 457200 w 2302329"/>
              <a:gd name="connsiteY8" fmla="*/ 538843 h 2122715"/>
              <a:gd name="connsiteX9" fmla="*/ 408214 w 2302329"/>
              <a:gd name="connsiteY9" fmla="*/ 571500 h 2122715"/>
              <a:gd name="connsiteX10" fmla="*/ 310243 w 2302329"/>
              <a:gd name="connsiteY10" fmla="*/ 669472 h 2122715"/>
              <a:gd name="connsiteX11" fmla="*/ 261257 w 2302329"/>
              <a:gd name="connsiteY11" fmla="*/ 718458 h 2122715"/>
              <a:gd name="connsiteX12" fmla="*/ 212271 w 2302329"/>
              <a:gd name="connsiteY12" fmla="*/ 751115 h 2122715"/>
              <a:gd name="connsiteX13" fmla="*/ 130629 w 2302329"/>
              <a:gd name="connsiteY13" fmla="*/ 849086 h 2122715"/>
              <a:gd name="connsiteX14" fmla="*/ 65314 w 2302329"/>
              <a:gd name="connsiteY14" fmla="*/ 947058 h 2122715"/>
              <a:gd name="connsiteX15" fmla="*/ 48986 w 2302329"/>
              <a:gd name="connsiteY15" fmla="*/ 1012372 h 2122715"/>
              <a:gd name="connsiteX16" fmla="*/ 32657 w 2302329"/>
              <a:gd name="connsiteY16" fmla="*/ 1061358 h 2122715"/>
              <a:gd name="connsiteX17" fmla="*/ 48986 w 2302329"/>
              <a:gd name="connsiteY17" fmla="*/ 1273629 h 2122715"/>
              <a:gd name="connsiteX18" fmla="*/ 97971 w 2302329"/>
              <a:gd name="connsiteY18" fmla="*/ 1322615 h 2122715"/>
              <a:gd name="connsiteX19" fmla="*/ 277586 w 2302329"/>
              <a:gd name="connsiteY19" fmla="*/ 1420586 h 2122715"/>
              <a:gd name="connsiteX20" fmla="*/ 375557 w 2302329"/>
              <a:gd name="connsiteY20" fmla="*/ 1436915 h 2122715"/>
              <a:gd name="connsiteX21" fmla="*/ 653143 w 2302329"/>
              <a:gd name="connsiteY21" fmla="*/ 1387929 h 2122715"/>
              <a:gd name="connsiteX22" fmla="*/ 783771 w 2302329"/>
              <a:gd name="connsiteY22" fmla="*/ 1289958 h 2122715"/>
              <a:gd name="connsiteX23" fmla="*/ 865414 w 2302329"/>
              <a:gd name="connsiteY23" fmla="*/ 1208315 h 2122715"/>
              <a:gd name="connsiteX24" fmla="*/ 996043 w 2302329"/>
              <a:gd name="connsiteY24" fmla="*/ 1061358 h 2122715"/>
              <a:gd name="connsiteX25" fmla="*/ 1094014 w 2302329"/>
              <a:gd name="connsiteY25" fmla="*/ 898072 h 2122715"/>
              <a:gd name="connsiteX26" fmla="*/ 1208314 w 2302329"/>
              <a:gd name="connsiteY26" fmla="*/ 734786 h 2122715"/>
              <a:gd name="connsiteX27" fmla="*/ 1224643 w 2302329"/>
              <a:gd name="connsiteY27" fmla="*/ 669472 h 2122715"/>
              <a:gd name="connsiteX28" fmla="*/ 1257300 w 2302329"/>
              <a:gd name="connsiteY28" fmla="*/ 604158 h 2122715"/>
              <a:gd name="connsiteX29" fmla="*/ 1534886 w 2302329"/>
              <a:gd name="connsiteY29" fmla="*/ 228600 h 2122715"/>
              <a:gd name="connsiteX30" fmla="*/ 1583871 w 2302329"/>
              <a:gd name="connsiteY30" fmla="*/ 195943 h 2122715"/>
              <a:gd name="connsiteX31" fmla="*/ 1714500 w 2302329"/>
              <a:gd name="connsiteY31" fmla="*/ 130629 h 2122715"/>
              <a:gd name="connsiteX32" fmla="*/ 1828800 w 2302329"/>
              <a:gd name="connsiteY32" fmla="*/ 81643 h 2122715"/>
              <a:gd name="connsiteX33" fmla="*/ 2139043 w 2302329"/>
              <a:gd name="connsiteY33" fmla="*/ 97972 h 2122715"/>
              <a:gd name="connsiteX34" fmla="*/ 2237014 w 2302329"/>
              <a:gd name="connsiteY34" fmla="*/ 228600 h 2122715"/>
              <a:gd name="connsiteX35" fmla="*/ 2269671 w 2302329"/>
              <a:gd name="connsiteY35" fmla="*/ 277586 h 2122715"/>
              <a:gd name="connsiteX36" fmla="*/ 2302329 w 2302329"/>
              <a:gd name="connsiteY36" fmla="*/ 375558 h 2122715"/>
              <a:gd name="connsiteX37" fmla="*/ 2286000 w 2302329"/>
              <a:gd name="connsiteY37" fmla="*/ 457200 h 2122715"/>
              <a:gd name="connsiteX38" fmla="*/ 2220686 w 2302329"/>
              <a:gd name="connsiteY38" fmla="*/ 571500 h 2122715"/>
              <a:gd name="connsiteX39" fmla="*/ 2155371 w 2302329"/>
              <a:gd name="connsiteY39" fmla="*/ 636815 h 2122715"/>
              <a:gd name="connsiteX40" fmla="*/ 2106386 w 2302329"/>
              <a:gd name="connsiteY40" fmla="*/ 685800 h 2122715"/>
              <a:gd name="connsiteX41" fmla="*/ 2024743 w 2302329"/>
              <a:gd name="connsiteY41" fmla="*/ 751115 h 2122715"/>
              <a:gd name="connsiteX42" fmla="*/ 1877786 w 2302329"/>
              <a:gd name="connsiteY42" fmla="*/ 881743 h 2122715"/>
              <a:gd name="connsiteX43" fmla="*/ 1796143 w 2302329"/>
              <a:gd name="connsiteY43" fmla="*/ 930729 h 2122715"/>
              <a:gd name="connsiteX44" fmla="*/ 1632857 w 2302329"/>
              <a:gd name="connsiteY44" fmla="*/ 1094015 h 2122715"/>
              <a:gd name="connsiteX45" fmla="*/ 1583871 w 2302329"/>
              <a:gd name="connsiteY45" fmla="*/ 1143000 h 2122715"/>
              <a:gd name="connsiteX46" fmla="*/ 1534886 w 2302329"/>
              <a:gd name="connsiteY46" fmla="*/ 1175658 h 2122715"/>
              <a:gd name="connsiteX47" fmla="*/ 1404257 w 2302329"/>
              <a:gd name="connsiteY47" fmla="*/ 1306286 h 2122715"/>
              <a:gd name="connsiteX48" fmla="*/ 1355271 w 2302329"/>
              <a:gd name="connsiteY48" fmla="*/ 1355272 h 2122715"/>
              <a:gd name="connsiteX49" fmla="*/ 1306286 w 2302329"/>
              <a:gd name="connsiteY49" fmla="*/ 1387929 h 2122715"/>
              <a:gd name="connsiteX50" fmla="*/ 1240971 w 2302329"/>
              <a:gd name="connsiteY50" fmla="*/ 1469572 h 2122715"/>
              <a:gd name="connsiteX51" fmla="*/ 1143000 w 2302329"/>
              <a:gd name="connsiteY51" fmla="*/ 1600200 h 2122715"/>
              <a:gd name="connsiteX52" fmla="*/ 1094014 w 2302329"/>
              <a:gd name="connsiteY52" fmla="*/ 1632858 h 2122715"/>
              <a:gd name="connsiteX53" fmla="*/ 979714 w 2302329"/>
              <a:gd name="connsiteY53" fmla="*/ 1812472 h 2122715"/>
              <a:gd name="connsiteX54" fmla="*/ 963386 w 2302329"/>
              <a:gd name="connsiteY54" fmla="*/ 2024743 h 2122715"/>
              <a:gd name="connsiteX55" fmla="*/ 1012371 w 2302329"/>
              <a:gd name="connsiteY55" fmla="*/ 2090058 h 2122715"/>
              <a:gd name="connsiteX56" fmla="*/ 1159329 w 2302329"/>
              <a:gd name="connsiteY56" fmla="*/ 2122715 h 2122715"/>
              <a:gd name="connsiteX57" fmla="*/ 1224643 w 2302329"/>
              <a:gd name="connsiteY57" fmla="*/ 2106386 h 2122715"/>
              <a:gd name="connsiteX58" fmla="*/ 1387929 w 2302329"/>
              <a:gd name="connsiteY58" fmla="*/ 1926772 h 2122715"/>
              <a:gd name="connsiteX59" fmla="*/ 1502229 w 2302329"/>
              <a:gd name="connsiteY59" fmla="*/ 1812472 h 2122715"/>
              <a:gd name="connsiteX60" fmla="*/ 1534886 w 2302329"/>
              <a:gd name="connsiteY60" fmla="*/ 1763486 h 2122715"/>
              <a:gd name="connsiteX61" fmla="*/ 1583871 w 2302329"/>
              <a:gd name="connsiteY61" fmla="*/ 1714500 h 2122715"/>
              <a:gd name="connsiteX62" fmla="*/ 1665514 w 2302329"/>
              <a:gd name="connsiteY62" fmla="*/ 1600200 h 2122715"/>
              <a:gd name="connsiteX63" fmla="*/ 1845129 w 2302329"/>
              <a:gd name="connsiteY63" fmla="*/ 1485900 h 2122715"/>
              <a:gd name="connsiteX64" fmla="*/ 1975757 w 2302329"/>
              <a:gd name="connsiteY64" fmla="*/ 1502229 h 2122715"/>
              <a:gd name="connsiteX65" fmla="*/ 2057400 w 2302329"/>
              <a:gd name="connsiteY65" fmla="*/ 1583872 h 2122715"/>
              <a:gd name="connsiteX66" fmla="*/ 2073729 w 2302329"/>
              <a:gd name="connsiteY66" fmla="*/ 1632858 h 2122715"/>
              <a:gd name="connsiteX67" fmla="*/ 2106386 w 2302329"/>
              <a:gd name="connsiteY67" fmla="*/ 1665515 h 212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302329" h="2122715">
                <a:moveTo>
                  <a:pt x="0" y="0"/>
                </a:moveTo>
                <a:cubicBezTo>
                  <a:pt x="48986" y="5443"/>
                  <a:pt x="98102" y="9815"/>
                  <a:pt x="146957" y="16329"/>
                </a:cubicBezTo>
                <a:cubicBezTo>
                  <a:pt x="209623" y="24685"/>
                  <a:pt x="265007" y="36674"/>
                  <a:pt x="326571" y="48986"/>
                </a:cubicBezTo>
                <a:cubicBezTo>
                  <a:pt x="348343" y="59872"/>
                  <a:pt x="371245" y="68742"/>
                  <a:pt x="391886" y="81643"/>
                </a:cubicBezTo>
                <a:cubicBezTo>
                  <a:pt x="429490" y="105145"/>
                  <a:pt x="477145" y="144766"/>
                  <a:pt x="506186" y="179615"/>
                </a:cubicBezTo>
                <a:cubicBezTo>
                  <a:pt x="518749" y="194691"/>
                  <a:pt x="527957" y="212272"/>
                  <a:pt x="538843" y="228600"/>
                </a:cubicBezTo>
                <a:cubicBezTo>
                  <a:pt x="544286" y="244929"/>
                  <a:pt x="555171" y="260374"/>
                  <a:pt x="555171" y="277586"/>
                </a:cubicBezTo>
                <a:cubicBezTo>
                  <a:pt x="555171" y="332286"/>
                  <a:pt x="551143" y="387573"/>
                  <a:pt x="538843" y="440872"/>
                </a:cubicBezTo>
                <a:cubicBezTo>
                  <a:pt x="532726" y="467377"/>
                  <a:pt x="473761" y="525043"/>
                  <a:pt x="457200" y="538843"/>
                </a:cubicBezTo>
                <a:cubicBezTo>
                  <a:pt x="442124" y="551406"/>
                  <a:pt x="422882" y="558462"/>
                  <a:pt x="408214" y="571500"/>
                </a:cubicBezTo>
                <a:cubicBezTo>
                  <a:pt x="373696" y="602183"/>
                  <a:pt x="342900" y="636815"/>
                  <a:pt x="310243" y="669472"/>
                </a:cubicBezTo>
                <a:cubicBezTo>
                  <a:pt x="293914" y="685801"/>
                  <a:pt x="280471" y="705649"/>
                  <a:pt x="261257" y="718458"/>
                </a:cubicBezTo>
                <a:lnTo>
                  <a:pt x="212271" y="751115"/>
                </a:lnTo>
                <a:cubicBezTo>
                  <a:pt x="95572" y="926162"/>
                  <a:pt x="277311" y="660494"/>
                  <a:pt x="130629" y="849086"/>
                </a:cubicBezTo>
                <a:cubicBezTo>
                  <a:pt x="106532" y="880068"/>
                  <a:pt x="65314" y="947058"/>
                  <a:pt x="65314" y="947058"/>
                </a:cubicBezTo>
                <a:cubicBezTo>
                  <a:pt x="59871" y="968829"/>
                  <a:pt x="55151" y="990794"/>
                  <a:pt x="48986" y="1012372"/>
                </a:cubicBezTo>
                <a:cubicBezTo>
                  <a:pt x="44258" y="1028922"/>
                  <a:pt x="32657" y="1044146"/>
                  <a:pt x="32657" y="1061358"/>
                </a:cubicBezTo>
                <a:cubicBezTo>
                  <a:pt x="32657" y="1132324"/>
                  <a:pt x="31774" y="1204782"/>
                  <a:pt x="48986" y="1273629"/>
                </a:cubicBezTo>
                <a:cubicBezTo>
                  <a:pt x="54587" y="1296032"/>
                  <a:pt x="79296" y="1309033"/>
                  <a:pt x="97971" y="1322615"/>
                </a:cubicBezTo>
                <a:cubicBezTo>
                  <a:pt x="149672" y="1360216"/>
                  <a:pt x="211236" y="1405842"/>
                  <a:pt x="277586" y="1420586"/>
                </a:cubicBezTo>
                <a:cubicBezTo>
                  <a:pt x="309905" y="1427768"/>
                  <a:pt x="342900" y="1431472"/>
                  <a:pt x="375557" y="1436915"/>
                </a:cubicBezTo>
                <a:cubicBezTo>
                  <a:pt x="432730" y="1431717"/>
                  <a:pt x="587878" y="1431438"/>
                  <a:pt x="653143" y="1387929"/>
                </a:cubicBezTo>
                <a:cubicBezTo>
                  <a:pt x="707728" y="1351540"/>
                  <a:pt x="728359" y="1339829"/>
                  <a:pt x="783771" y="1289958"/>
                </a:cubicBezTo>
                <a:cubicBezTo>
                  <a:pt x="812378" y="1264212"/>
                  <a:pt x="838200" y="1235529"/>
                  <a:pt x="865414" y="1208315"/>
                </a:cubicBezTo>
                <a:cubicBezTo>
                  <a:pt x="930472" y="1143257"/>
                  <a:pt x="939680" y="1138858"/>
                  <a:pt x="996043" y="1061358"/>
                </a:cubicBezTo>
                <a:cubicBezTo>
                  <a:pt x="1133609" y="872204"/>
                  <a:pt x="1007369" y="1042479"/>
                  <a:pt x="1094014" y="898072"/>
                </a:cubicBezTo>
                <a:cubicBezTo>
                  <a:pt x="1134217" y="831068"/>
                  <a:pt x="1163658" y="794327"/>
                  <a:pt x="1208314" y="734786"/>
                </a:cubicBezTo>
                <a:cubicBezTo>
                  <a:pt x="1213757" y="713015"/>
                  <a:pt x="1216763" y="690485"/>
                  <a:pt x="1224643" y="669472"/>
                </a:cubicBezTo>
                <a:cubicBezTo>
                  <a:pt x="1233190" y="646681"/>
                  <a:pt x="1243292" y="624064"/>
                  <a:pt x="1257300" y="604158"/>
                </a:cubicBezTo>
                <a:cubicBezTo>
                  <a:pt x="1346887" y="476850"/>
                  <a:pt x="1437640" y="350158"/>
                  <a:pt x="1534886" y="228600"/>
                </a:cubicBezTo>
                <a:cubicBezTo>
                  <a:pt x="1547145" y="213276"/>
                  <a:pt x="1567230" y="206344"/>
                  <a:pt x="1583871" y="195943"/>
                </a:cubicBezTo>
                <a:cubicBezTo>
                  <a:pt x="1855440" y="26213"/>
                  <a:pt x="1540407" y="217675"/>
                  <a:pt x="1714500" y="130629"/>
                </a:cubicBezTo>
                <a:cubicBezTo>
                  <a:pt x="1827264" y="74247"/>
                  <a:pt x="1692868" y="115627"/>
                  <a:pt x="1828800" y="81643"/>
                </a:cubicBezTo>
                <a:cubicBezTo>
                  <a:pt x="1932214" y="87086"/>
                  <a:pt x="2041607" y="62895"/>
                  <a:pt x="2139043" y="97972"/>
                </a:cubicBezTo>
                <a:cubicBezTo>
                  <a:pt x="2190254" y="116408"/>
                  <a:pt x="2206823" y="183313"/>
                  <a:pt x="2237014" y="228600"/>
                </a:cubicBezTo>
                <a:cubicBezTo>
                  <a:pt x="2247900" y="244929"/>
                  <a:pt x="2261701" y="259653"/>
                  <a:pt x="2269671" y="277586"/>
                </a:cubicBezTo>
                <a:cubicBezTo>
                  <a:pt x="2283652" y="309043"/>
                  <a:pt x="2302329" y="375558"/>
                  <a:pt x="2302329" y="375558"/>
                </a:cubicBezTo>
                <a:cubicBezTo>
                  <a:pt x="2296886" y="402772"/>
                  <a:pt x="2294776" y="430871"/>
                  <a:pt x="2286000" y="457200"/>
                </a:cubicBezTo>
                <a:cubicBezTo>
                  <a:pt x="2277576" y="482473"/>
                  <a:pt x="2240233" y="548695"/>
                  <a:pt x="2220686" y="571500"/>
                </a:cubicBezTo>
                <a:cubicBezTo>
                  <a:pt x="2200648" y="594877"/>
                  <a:pt x="2177143" y="615043"/>
                  <a:pt x="2155371" y="636815"/>
                </a:cubicBezTo>
                <a:cubicBezTo>
                  <a:pt x="2139043" y="653143"/>
                  <a:pt x="2124418" y="671375"/>
                  <a:pt x="2106386" y="685800"/>
                </a:cubicBezTo>
                <a:cubicBezTo>
                  <a:pt x="2079172" y="707572"/>
                  <a:pt x="2050791" y="727961"/>
                  <a:pt x="2024743" y="751115"/>
                </a:cubicBezTo>
                <a:cubicBezTo>
                  <a:pt x="1931299" y="834176"/>
                  <a:pt x="1987418" y="805001"/>
                  <a:pt x="1877786" y="881743"/>
                </a:cubicBezTo>
                <a:cubicBezTo>
                  <a:pt x="1851786" y="899943"/>
                  <a:pt x="1820524" y="910411"/>
                  <a:pt x="1796143" y="930729"/>
                </a:cubicBezTo>
                <a:lnTo>
                  <a:pt x="1632857" y="1094015"/>
                </a:lnTo>
                <a:cubicBezTo>
                  <a:pt x="1616528" y="1110343"/>
                  <a:pt x="1603084" y="1130191"/>
                  <a:pt x="1583871" y="1143000"/>
                </a:cubicBezTo>
                <a:cubicBezTo>
                  <a:pt x="1567543" y="1153886"/>
                  <a:pt x="1549407" y="1162457"/>
                  <a:pt x="1534886" y="1175658"/>
                </a:cubicBezTo>
                <a:cubicBezTo>
                  <a:pt x="1489321" y="1217081"/>
                  <a:pt x="1447800" y="1262743"/>
                  <a:pt x="1404257" y="1306286"/>
                </a:cubicBezTo>
                <a:cubicBezTo>
                  <a:pt x="1387928" y="1322615"/>
                  <a:pt x="1374485" y="1342463"/>
                  <a:pt x="1355271" y="1355272"/>
                </a:cubicBezTo>
                <a:lnTo>
                  <a:pt x="1306286" y="1387929"/>
                </a:lnTo>
                <a:cubicBezTo>
                  <a:pt x="1205771" y="1538703"/>
                  <a:pt x="1334039" y="1353238"/>
                  <a:pt x="1240971" y="1469572"/>
                </a:cubicBezTo>
                <a:cubicBezTo>
                  <a:pt x="1180668" y="1544950"/>
                  <a:pt x="1235339" y="1507861"/>
                  <a:pt x="1143000" y="1600200"/>
                </a:cubicBezTo>
                <a:cubicBezTo>
                  <a:pt x="1129123" y="1614077"/>
                  <a:pt x="1110343" y="1621972"/>
                  <a:pt x="1094014" y="1632858"/>
                </a:cubicBezTo>
                <a:cubicBezTo>
                  <a:pt x="1011095" y="1757236"/>
                  <a:pt x="1048893" y="1697173"/>
                  <a:pt x="979714" y="1812472"/>
                </a:cubicBezTo>
                <a:cubicBezTo>
                  <a:pt x="958208" y="1898498"/>
                  <a:pt x="927197" y="1943318"/>
                  <a:pt x="963386" y="2024743"/>
                </a:cubicBezTo>
                <a:cubicBezTo>
                  <a:pt x="974439" y="2049612"/>
                  <a:pt x="990226" y="2074240"/>
                  <a:pt x="1012371" y="2090058"/>
                </a:cubicBezTo>
                <a:cubicBezTo>
                  <a:pt x="1021336" y="2096461"/>
                  <a:pt x="1158665" y="2122582"/>
                  <a:pt x="1159329" y="2122715"/>
                </a:cubicBezTo>
                <a:cubicBezTo>
                  <a:pt x="1181100" y="2117272"/>
                  <a:pt x="1206494" y="2119585"/>
                  <a:pt x="1224643" y="2106386"/>
                </a:cubicBezTo>
                <a:cubicBezTo>
                  <a:pt x="1361255" y="2007031"/>
                  <a:pt x="1305064" y="2017923"/>
                  <a:pt x="1387929" y="1926772"/>
                </a:cubicBezTo>
                <a:cubicBezTo>
                  <a:pt x="1424174" y="1886903"/>
                  <a:pt x="1472341" y="1857304"/>
                  <a:pt x="1502229" y="1812472"/>
                </a:cubicBezTo>
                <a:cubicBezTo>
                  <a:pt x="1513115" y="1796143"/>
                  <a:pt x="1522323" y="1778562"/>
                  <a:pt x="1534886" y="1763486"/>
                </a:cubicBezTo>
                <a:cubicBezTo>
                  <a:pt x="1549669" y="1745746"/>
                  <a:pt x="1569088" y="1732240"/>
                  <a:pt x="1583871" y="1714500"/>
                </a:cubicBezTo>
                <a:cubicBezTo>
                  <a:pt x="1616962" y="1674791"/>
                  <a:pt x="1625089" y="1636950"/>
                  <a:pt x="1665514" y="1600200"/>
                </a:cubicBezTo>
                <a:cubicBezTo>
                  <a:pt x="1770011" y="1505203"/>
                  <a:pt x="1757126" y="1515235"/>
                  <a:pt x="1845129" y="1485900"/>
                </a:cubicBezTo>
                <a:cubicBezTo>
                  <a:pt x="1888672" y="1491343"/>
                  <a:pt x="1933422" y="1490683"/>
                  <a:pt x="1975757" y="1502229"/>
                </a:cubicBezTo>
                <a:cubicBezTo>
                  <a:pt x="2013572" y="1512542"/>
                  <a:pt x="2041357" y="1551787"/>
                  <a:pt x="2057400" y="1583872"/>
                </a:cubicBezTo>
                <a:cubicBezTo>
                  <a:pt x="2065097" y="1599267"/>
                  <a:pt x="2064873" y="1618099"/>
                  <a:pt x="2073729" y="1632858"/>
                </a:cubicBezTo>
                <a:cubicBezTo>
                  <a:pt x="2081650" y="1646059"/>
                  <a:pt x="2095500" y="1654629"/>
                  <a:pt x="2106386" y="1665515"/>
                </a:cubicBezTo>
              </a:path>
            </a:pathLst>
          </a:custGeom>
          <a:noFill/>
          <a:ln w="38100">
            <a:solidFill>
              <a:srgbClr val="3172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read, interpret, draw and solve problems involving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line graphs to represent information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solving problems involving line graphs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read, interpret, draw and solve problems involving line graphs</a:t>
            </a:r>
          </a:p>
        </p:txBody>
      </p:sp>
    </p:spTree>
    <p:extLst>
      <p:ext uri="{BB962C8B-B14F-4D97-AF65-F5344CB8AC3E}">
        <p14:creationId xmlns:p14="http://schemas.microsoft.com/office/powerpoint/2010/main" val="52127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read, interpret, draw and solve problems involving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686005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The chart shows precipitation in mm each month.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Write a couple of sentences to explain what is happening to the precipitation levels throughout the year.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EEF8BA-88DE-FA34-A956-EF6971A81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837442"/>
              </p:ext>
            </p:extLst>
          </p:nvPr>
        </p:nvGraphicFramePr>
        <p:xfrm>
          <a:off x="7846541" y="1558130"/>
          <a:ext cx="3052118" cy="496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5395">
                  <a:extLst>
                    <a:ext uri="{9D8B030D-6E8A-4147-A177-3AD203B41FA5}">
                      <a16:colId xmlns:a16="http://schemas.microsoft.com/office/drawing/2014/main" val="3242590077"/>
                    </a:ext>
                  </a:extLst>
                </a:gridCol>
                <a:gridCol w="1866723">
                  <a:extLst>
                    <a:ext uri="{9D8B030D-6E8A-4147-A177-3AD203B41FA5}">
                      <a16:colId xmlns:a16="http://schemas.microsoft.com/office/drawing/2014/main" val="4061072765"/>
                    </a:ext>
                  </a:extLst>
                </a:gridCol>
              </a:tblGrid>
              <a:tr h="5010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DyslexicAlta" pitchFamily="2" charset="77"/>
                        </a:rPr>
                        <a:t>Month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DyslexicAlta" pitchFamily="2" charset="77"/>
                        </a:rPr>
                        <a:t>Precipitation (mm)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602451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Jan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52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286605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Feb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49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406340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Mar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69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72223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Apr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92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496874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May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105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798929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Jun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103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356857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Jul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102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500051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Aug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101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656860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Sep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84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085142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Oct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82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060144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Nov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87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191500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Dec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65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364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32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read, interpret, draw and solve problems involving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686005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The chart shows precipitation in mm each month.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Teacher assessment.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Example answer: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precipitation is lower at the start of the year and then increases from April-July before slowly starting to decrease again.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EEF8BA-88DE-FA34-A956-EF6971A81B3F}"/>
              </a:ext>
            </a:extLst>
          </p:cNvPr>
          <p:cNvGraphicFramePr>
            <a:graphicFrameLocks noGrp="1"/>
          </p:cNvGraphicFramePr>
          <p:nvPr/>
        </p:nvGraphicFramePr>
        <p:xfrm>
          <a:off x="7846541" y="1558130"/>
          <a:ext cx="3052118" cy="496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5395">
                  <a:extLst>
                    <a:ext uri="{9D8B030D-6E8A-4147-A177-3AD203B41FA5}">
                      <a16:colId xmlns:a16="http://schemas.microsoft.com/office/drawing/2014/main" val="3242590077"/>
                    </a:ext>
                  </a:extLst>
                </a:gridCol>
                <a:gridCol w="1866723">
                  <a:extLst>
                    <a:ext uri="{9D8B030D-6E8A-4147-A177-3AD203B41FA5}">
                      <a16:colId xmlns:a16="http://schemas.microsoft.com/office/drawing/2014/main" val="4061072765"/>
                    </a:ext>
                  </a:extLst>
                </a:gridCol>
              </a:tblGrid>
              <a:tr h="5010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DyslexicAlta" pitchFamily="2" charset="77"/>
                        </a:rPr>
                        <a:t>Month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DyslexicAlta" pitchFamily="2" charset="77"/>
                        </a:rPr>
                        <a:t>Precipitation (mm)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602451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Jan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52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286605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Feb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49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406340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Mar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69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72223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Apr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92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496874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May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105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798929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Jun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103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356857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Jul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102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500051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Aug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101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656860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Sep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84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085142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Oct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82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060144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Nov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87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191500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Dec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65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364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503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read, interpret, draw and solve problems involving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87600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The line graph shows the distance a car travelled in miles.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06BFA4-1A2A-CAEF-B22F-1BF2B254E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808408"/>
              </p:ext>
            </p:extLst>
          </p:nvPr>
        </p:nvGraphicFramePr>
        <p:xfrm>
          <a:off x="5529534" y="2710014"/>
          <a:ext cx="6662466" cy="315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199">
                  <a:extLst>
                    <a:ext uri="{9D8B030D-6E8A-4147-A177-3AD203B41FA5}">
                      <a16:colId xmlns:a16="http://schemas.microsoft.com/office/drawing/2014/main" val="396354396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510437854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1887824791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706256931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810998029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55223196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467129569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986103982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19624673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06454778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131793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382520372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847872434"/>
                    </a:ext>
                  </a:extLst>
                </a:gridCol>
                <a:gridCol w="335199">
                  <a:extLst>
                    <a:ext uri="{9D8B030D-6E8A-4147-A177-3AD203B41FA5}">
                      <a16:colId xmlns:a16="http://schemas.microsoft.com/office/drawing/2014/main" val="534963452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607756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398653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8477302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299981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990441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8071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9775068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5001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7917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6D4DED1-C42D-3DDD-B0B6-CE0ACF49CC5C}"/>
              </a:ext>
            </a:extLst>
          </p:cNvPr>
          <p:cNvSpPr txBox="1"/>
          <p:nvPr/>
        </p:nvSpPr>
        <p:spPr>
          <a:xfrm>
            <a:off x="5242093" y="5488353"/>
            <a:ext cx="364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8DD01-A089-C6F8-3B16-E34AACE1377E}"/>
              </a:ext>
            </a:extLst>
          </p:cNvPr>
          <p:cNvSpPr txBox="1"/>
          <p:nvPr/>
        </p:nvSpPr>
        <p:spPr>
          <a:xfrm>
            <a:off x="5140386" y="5117445"/>
            <a:ext cx="466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21E87-E59B-2266-FCE7-A1659EBF21DF}"/>
              </a:ext>
            </a:extLst>
          </p:cNvPr>
          <p:cNvSpPr txBox="1"/>
          <p:nvPr/>
        </p:nvSpPr>
        <p:spPr>
          <a:xfrm>
            <a:off x="5134156" y="4759234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8B1418-4C9C-F241-F6EE-4FCBFA33B983}"/>
              </a:ext>
            </a:extLst>
          </p:cNvPr>
          <p:cNvSpPr txBox="1"/>
          <p:nvPr/>
        </p:nvSpPr>
        <p:spPr>
          <a:xfrm>
            <a:off x="5134156" y="4388323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88AC29-1528-CA70-0F86-E66601F33015}"/>
              </a:ext>
            </a:extLst>
          </p:cNvPr>
          <p:cNvSpPr txBox="1"/>
          <p:nvPr/>
        </p:nvSpPr>
        <p:spPr>
          <a:xfrm>
            <a:off x="5134156" y="4017412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F6C2E-284D-42FD-F2F8-FA1740009D41}"/>
              </a:ext>
            </a:extLst>
          </p:cNvPr>
          <p:cNvSpPr txBox="1"/>
          <p:nvPr/>
        </p:nvSpPr>
        <p:spPr>
          <a:xfrm>
            <a:off x="5134156" y="3646501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CBDD39-E7C3-1C67-924A-F08019DEA7A2}"/>
              </a:ext>
            </a:extLst>
          </p:cNvPr>
          <p:cNvSpPr txBox="1"/>
          <p:nvPr/>
        </p:nvSpPr>
        <p:spPr>
          <a:xfrm>
            <a:off x="5134156" y="3288290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30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4EABA4-3E71-383F-FFCA-B93CB68F619C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6864267" y="4563440"/>
            <a:ext cx="1453763" cy="353679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C6690A-09C7-52E5-73B7-1EB38DAACD06}"/>
              </a:ext>
            </a:extLst>
          </p:cNvPr>
          <p:cNvCxnSpPr>
            <a:cxnSpLocks/>
            <a:endCxn id="23" idx="0"/>
          </p:cNvCxnSpPr>
          <p:nvPr/>
        </p:nvCxnSpPr>
        <p:spPr>
          <a:xfrm flipV="1">
            <a:off x="5866209" y="4916807"/>
            <a:ext cx="1043807" cy="719160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A2FB03-8A9B-7BDA-5819-FDBF126E6104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9382742" y="4186689"/>
            <a:ext cx="1981357" cy="370911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7B53F7-FFE0-A16E-1B15-D000A53F8B74}"/>
              </a:ext>
            </a:extLst>
          </p:cNvPr>
          <p:cNvSpPr txBox="1"/>
          <p:nvPr/>
        </p:nvSpPr>
        <p:spPr>
          <a:xfrm>
            <a:off x="5848285" y="6123543"/>
            <a:ext cx="551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Time in minutes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2A2140-4CBF-5FD5-5A13-8420AAE80F2B}"/>
              </a:ext>
            </a:extLst>
          </p:cNvPr>
          <p:cNvSpPr txBox="1"/>
          <p:nvPr/>
        </p:nvSpPr>
        <p:spPr>
          <a:xfrm rot="16200000">
            <a:off x="3475766" y="4085270"/>
            <a:ext cx="295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Distance travelled in miles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EE5987-EECF-BFDD-51EE-C1E58F779847}"/>
              </a:ext>
            </a:extLst>
          </p:cNvPr>
          <p:cNvSpPr txBox="1"/>
          <p:nvPr/>
        </p:nvSpPr>
        <p:spPr>
          <a:xfrm>
            <a:off x="5134156" y="2917379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35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56E158-20BA-D2BC-F521-4008E680BC01}"/>
              </a:ext>
            </a:extLst>
          </p:cNvPr>
          <p:cNvSpPr txBox="1"/>
          <p:nvPr/>
        </p:nvSpPr>
        <p:spPr>
          <a:xfrm>
            <a:off x="5546835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74F01E-7FCD-71EF-E03A-078C1ADFBE9C}"/>
              </a:ext>
            </a:extLst>
          </p:cNvPr>
          <p:cNvSpPr txBox="1"/>
          <p:nvPr/>
        </p:nvSpPr>
        <p:spPr>
          <a:xfrm>
            <a:off x="6046349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9CDE5E-9B79-9896-4677-7C92E25FB341}"/>
              </a:ext>
            </a:extLst>
          </p:cNvPr>
          <p:cNvSpPr txBox="1"/>
          <p:nvPr/>
        </p:nvSpPr>
        <p:spPr>
          <a:xfrm>
            <a:off x="6545863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E62941-56AA-CE9D-7202-C10864BF801A}"/>
              </a:ext>
            </a:extLst>
          </p:cNvPr>
          <p:cNvSpPr txBox="1"/>
          <p:nvPr/>
        </p:nvSpPr>
        <p:spPr>
          <a:xfrm>
            <a:off x="7045377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15</a:t>
            </a:r>
          </a:p>
        </p:txBody>
      </p:sp>
      <p:sp>
        <p:nvSpPr>
          <p:cNvPr id="23" name="Plus 89">
            <a:extLst>
              <a:ext uri="{FF2B5EF4-FFF2-40B4-BE49-F238E27FC236}">
                <a16:creationId xmlns:a16="http://schemas.microsoft.com/office/drawing/2014/main" id="{CA218E61-B4B7-D707-3E92-C38FA0FC5B36}"/>
              </a:ext>
            </a:extLst>
          </p:cNvPr>
          <p:cNvSpPr/>
          <p:nvPr/>
        </p:nvSpPr>
        <p:spPr>
          <a:xfrm>
            <a:off x="6802015" y="4854555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4" name="Plus 90">
            <a:extLst>
              <a:ext uri="{FF2B5EF4-FFF2-40B4-BE49-F238E27FC236}">
                <a16:creationId xmlns:a16="http://schemas.microsoft.com/office/drawing/2014/main" id="{C44596B3-E009-9F2B-B368-876BCE419563}"/>
              </a:ext>
            </a:extLst>
          </p:cNvPr>
          <p:cNvSpPr/>
          <p:nvPr/>
        </p:nvSpPr>
        <p:spPr>
          <a:xfrm>
            <a:off x="8301527" y="4501188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5" name="Plus 91">
            <a:extLst>
              <a:ext uri="{FF2B5EF4-FFF2-40B4-BE49-F238E27FC236}">
                <a16:creationId xmlns:a16="http://schemas.microsoft.com/office/drawing/2014/main" id="{024FB673-B746-0FF4-A3FC-D06EEA1EA53D}"/>
              </a:ext>
            </a:extLst>
          </p:cNvPr>
          <p:cNvSpPr/>
          <p:nvPr/>
        </p:nvSpPr>
        <p:spPr>
          <a:xfrm>
            <a:off x="9274741" y="4495348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6" name="Plus 92">
            <a:extLst>
              <a:ext uri="{FF2B5EF4-FFF2-40B4-BE49-F238E27FC236}">
                <a16:creationId xmlns:a16="http://schemas.microsoft.com/office/drawing/2014/main" id="{635F830D-A297-6EBD-6161-47D4B4B18A5F}"/>
              </a:ext>
            </a:extLst>
          </p:cNvPr>
          <p:cNvSpPr/>
          <p:nvPr/>
        </p:nvSpPr>
        <p:spPr>
          <a:xfrm>
            <a:off x="11292392" y="4125441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4C942A-8828-F75F-5267-EB3A68E4FF51}"/>
              </a:ext>
            </a:extLst>
          </p:cNvPr>
          <p:cNvSpPr txBox="1"/>
          <p:nvPr/>
        </p:nvSpPr>
        <p:spPr>
          <a:xfrm>
            <a:off x="7544891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416574-3FE8-F5EE-61A4-52E35A468BFB}"/>
              </a:ext>
            </a:extLst>
          </p:cNvPr>
          <p:cNvSpPr txBox="1"/>
          <p:nvPr/>
        </p:nvSpPr>
        <p:spPr>
          <a:xfrm>
            <a:off x="8044405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3D4CF9-6ED3-CF25-2808-AEE0711D4353}"/>
              </a:ext>
            </a:extLst>
          </p:cNvPr>
          <p:cNvSpPr txBox="1"/>
          <p:nvPr/>
        </p:nvSpPr>
        <p:spPr>
          <a:xfrm>
            <a:off x="8543919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30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04B808-65DB-6EAC-ECC6-005977C089CD}"/>
              </a:ext>
            </a:extLst>
          </p:cNvPr>
          <p:cNvSpPr txBox="1"/>
          <p:nvPr/>
        </p:nvSpPr>
        <p:spPr>
          <a:xfrm>
            <a:off x="9043433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35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ACD57-3C60-E840-4C5E-AB79F2DC8571}"/>
              </a:ext>
            </a:extLst>
          </p:cNvPr>
          <p:cNvSpPr txBox="1"/>
          <p:nvPr/>
        </p:nvSpPr>
        <p:spPr>
          <a:xfrm>
            <a:off x="9542947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40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597DEE-0A16-F25F-7E71-3B92200D0686}"/>
              </a:ext>
            </a:extLst>
          </p:cNvPr>
          <p:cNvSpPr txBox="1"/>
          <p:nvPr/>
        </p:nvSpPr>
        <p:spPr>
          <a:xfrm>
            <a:off x="10042461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45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E9170E-A0CE-3DEE-1CBB-7F4937494135}"/>
              </a:ext>
            </a:extLst>
          </p:cNvPr>
          <p:cNvSpPr txBox="1"/>
          <p:nvPr/>
        </p:nvSpPr>
        <p:spPr>
          <a:xfrm>
            <a:off x="10541975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50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C75508-C440-F6A3-C319-470FB115F8DF}"/>
              </a:ext>
            </a:extLst>
          </p:cNvPr>
          <p:cNvSpPr txBox="1"/>
          <p:nvPr/>
        </p:nvSpPr>
        <p:spPr>
          <a:xfrm>
            <a:off x="11041490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55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EF422C-3134-BCE3-57D3-D17217C68813}"/>
              </a:ext>
            </a:extLst>
          </p:cNvPr>
          <p:cNvSpPr txBox="1"/>
          <p:nvPr/>
        </p:nvSpPr>
        <p:spPr>
          <a:xfrm>
            <a:off x="6800084" y="2503387"/>
            <a:ext cx="361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Muli" pitchFamily="2" charset="77"/>
              </a:rPr>
              <a:t>Distance a car travelled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A800376-F364-FE1D-0EC6-2A97229B2DF5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8426031" y="4557600"/>
            <a:ext cx="956711" cy="0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58FE62D-ABFC-964E-70A4-4ED455BA3D94}"/>
              </a:ext>
            </a:extLst>
          </p:cNvPr>
          <p:cNvSpPr txBox="1"/>
          <p:nvPr/>
        </p:nvSpPr>
        <p:spPr>
          <a:xfrm>
            <a:off x="703676" y="2802483"/>
            <a:ext cx="39236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>
                <a:latin typeface="Muli" pitchFamily="2" charset="77"/>
              </a:rPr>
              <a:t>How far did the car travel in 10 minutes?</a:t>
            </a:r>
          </a:p>
          <a:p>
            <a:pPr marL="342900" indent="-342900">
              <a:buAutoNum type="arabicParenR"/>
            </a:pPr>
            <a:endParaRPr lang="en-US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Muli" pitchFamily="2" charset="77"/>
              </a:rPr>
              <a:t>Between what two times was the car stationary?</a:t>
            </a:r>
          </a:p>
          <a:p>
            <a:pPr marL="342900" indent="-342900">
              <a:buAutoNum type="arabicParenR"/>
            </a:pPr>
            <a:endParaRPr lang="en-US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Muli" pitchFamily="2" charset="77"/>
              </a:rPr>
              <a:t>How many miles did the car travel between 10 and 35 minutes?</a:t>
            </a:r>
          </a:p>
        </p:txBody>
      </p:sp>
    </p:spTree>
    <p:extLst>
      <p:ext uri="{BB962C8B-B14F-4D97-AF65-F5344CB8AC3E}">
        <p14:creationId xmlns:p14="http://schemas.microsoft.com/office/powerpoint/2010/main" val="2262700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read, interpret, draw and solve problems involving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87600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The line graph shows the distance a car travelled in miles.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06BFA4-1A2A-CAEF-B22F-1BF2B254E1DE}"/>
              </a:ext>
            </a:extLst>
          </p:cNvPr>
          <p:cNvGraphicFramePr>
            <a:graphicFrameLocks noGrp="1"/>
          </p:cNvGraphicFramePr>
          <p:nvPr/>
        </p:nvGraphicFramePr>
        <p:xfrm>
          <a:off x="5529534" y="2710014"/>
          <a:ext cx="6662466" cy="315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199">
                  <a:extLst>
                    <a:ext uri="{9D8B030D-6E8A-4147-A177-3AD203B41FA5}">
                      <a16:colId xmlns:a16="http://schemas.microsoft.com/office/drawing/2014/main" val="396354396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510437854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1887824791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706256931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810998029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55223196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467129569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986103982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19624673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06454778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131793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382520372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847872434"/>
                    </a:ext>
                  </a:extLst>
                </a:gridCol>
                <a:gridCol w="335199">
                  <a:extLst>
                    <a:ext uri="{9D8B030D-6E8A-4147-A177-3AD203B41FA5}">
                      <a16:colId xmlns:a16="http://schemas.microsoft.com/office/drawing/2014/main" val="534963452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607756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398653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8477302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299981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990441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8071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9775068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5001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7917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6D4DED1-C42D-3DDD-B0B6-CE0ACF49CC5C}"/>
              </a:ext>
            </a:extLst>
          </p:cNvPr>
          <p:cNvSpPr txBox="1"/>
          <p:nvPr/>
        </p:nvSpPr>
        <p:spPr>
          <a:xfrm>
            <a:off x="5242093" y="5488353"/>
            <a:ext cx="364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8DD01-A089-C6F8-3B16-E34AACE1377E}"/>
              </a:ext>
            </a:extLst>
          </p:cNvPr>
          <p:cNvSpPr txBox="1"/>
          <p:nvPr/>
        </p:nvSpPr>
        <p:spPr>
          <a:xfrm>
            <a:off x="5140386" y="5117445"/>
            <a:ext cx="466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21E87-E59B-2266-FCE7-A1659EBF21DF}"/>
              </a:ext>
            </a:extLst>
          </p:cNvPr>
          <p:cNvSpPr txBox="1"/>
          <p:nvPr/>
        </p:nvSpPr>
        <p:spPr>
          <a:xfrm>
            <a:off x="5134156" y="4759234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8B1418-4C9C-F241-F6EE-4FCBFA33B983}"/>
              </a:ext>
            </a:extLst>
          </p:cNvPr>
          <p:cNvSpPr txBox="1"/>
          <p:nvPr/>
        </p:nvSpPr>
        <p:spPr>
          <a:xfrm>
            <a:off x="5134156" y="4388323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88AC29-1528-CA70-0F86-E66601F33015}"/>
              </a:ext>
            </a:extLst>
          </p:cNvPr>
          <p:cNvSpPr txBox="1"/>
          <p:nvPr/>
        </p:nvSpPr>
        <p:spPr>
          <a:xfrm>
            <a:off x="5134156" y="4017412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F6C2E-284D-42FD-F2F8-FA1740009D41}"/>
              </a:ext>
            </a:extLst>
          </p:cNvPr>
          <p:cNvSpPr txBox="1"/>
          <p:nvPr/>
        </p:nvSpPr>
        <p:spPr>
          <a:xfrm>
            <a:off x="5134156" y="3646501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CBDD39-E7C3-1C67-924A-F08019DEA7A2}"/>
              </a:ext>
            </a:extLst>
          </p:cNvPr>
          <p:cNvSpPr txBox="1"/>
          <p:nvPr/>
        </p:nvSpPr>
        <p:spPr>
          <a:xfrm>
            <a:off x="5134156" y="3288290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30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4EABA4-3E71-383F-FFCA-B93CB68F619C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6864267" y="4563440"/>
            <a:ext cx="1453763" cy="353679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C6690A-09C7-52E5-73B7-1EB38DAACD06}"/>
              </a:ext>
            </a:extLst>
          </p:cNvPr>
          <p:cNvCxnSpPr>
            <a:cxnSpLocks/>
            <a:endCxn id="23" idx="0"/>
          </p:cNvCxnSpPr>
          <p:nvPr/>
        </p:nvCxnSpPr>
        <p:spPr>
          <a:xfrm flipV="1">
            <a:off x="5866209" y="4916807"/>
            <a:ext cx="1043807" cy="719160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A2FB03-8A9B-7BDA-5819-FDBF126E6104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9382742" y="4186689"/>
            <a:ext cx="1981357" cy="370911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7B53F7-FFE0-A16E-1B15-D000A53F8B74}"/>
              </a:ext>
            </a:extLst>
          </p:cNvPr>
          <p:cNvSpPr txBox="1"/>
          <p:nvPr/>
        </p:nvSpPr>
        <p:spPr>
          <a:xfrm>
            <a:off x="5848285" y="6123543"/>
            <a:ext cx="551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Time in minutes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2A2140-4CBF-5FD5-5A13-8420AAE80F2B}"/>
              </a:ext>
            </a:extLst>
          </p:cNvPr>
          <p:cNvSpPr txBox="1"/>
          <p:nvPr/>
        </p:nvSpPr>
        <p:spPr>
          <a:xfrm rot="16200000">
            <a:off x="3475766" y="4085270"/>
            <a:ext cx="295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Distance travelled in miles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EE5987-EECF-BFDD-51EE-C1E58F779847}"/>
              </a:ext>
            </a:extLst>
          </p:cNvPr>
          <p:cNvSpPr txBox="1"/>
          <p:nvPr/>
        </p:nvSpPr>
        <p:spPr>
          <a:xfrm>
            <a:off x="5134156" y="2917379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35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56E158-20BA-D2BC-F521-4008E680BC01}"/>
              </a:ext>
            </a:extLst>
          </p:cNvPr>
          <p:cNvSpPr txBox="1"/>
          <p:nvPr/>
        </p:nvSpPr>
        <p:spPr>
          <a:xfrm>
            <a:off x="5546835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74F01E-7FCD-71EF-E03A-078C1ADFBE9C}"/>
              </a:ext>
            </a:extLst>
          </p:cNvPr>
          <p:cNvSpPr txBox="1"/>
          <p:nvPr/>
        </p:nvSpPr>
        <p:spPr>
          <a:xfrm>
            <a:off x="6046349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9CDE5E-9B79-9896-4677-7C92E25FB341}"/>
              </a:ext>
            </a:extLst>
          </p:cNvPr>
          <p:cNvSpPr txBox="1"/>
          <p:nvPr/>
        </p:nvSpPr>
        <p:spPr>
          <a:xfrm>
            <a:off x="6545863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E62941-56AA-CE9D-7202-C10864BF801A}"/>
              </a:ext>
            </a:extLst>
          </p:cNvPr>
          <p:cNvSpPr txBox="1"/>
          <p:nvPr/>
        </p:nvSpPr>
        <p:spPr>
          <a:xfrm>
            <a:off x="7045377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15</a:t>
            </a:r>
          </a:p>
        </p:txBody>
      </p:sp>
      <p:sp>
        <p:nvSpPr>
          <p:cNvPr id="23" name="Plus 89">
            <a:extLst>
              <a:ext uri="{FF2B5EF4-FFF2-40B4-BE49-F238E27FC236}">
                <a16:creationId xmlns:a16="http://schemas.microsoft.com/office/drawing/2014/main" id="{CA218E61-B4B7-D707-3E92-C38FA0FC5B36}"/>
              </a:ext>
            </a:extLst>
          </p:cNvPr>
          <p:cNvSpPr/>
          <p:nvPr/>
        </p:nvSpPr>
        <p:spPr>
          <a:xfrm>
            <a:off x="6802015" y="4854555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4" name="Plus 90">
            <a:extLst>
              <a:ext uri="{FF2B5EF4-FFF2-40B4-BE49-F238E27FC236}">
                <a16:creationId xmlns:a16="http://schemas.microsoft.com/office/drawing/2014/main" id="{C44596B3-E009-9F2B-B368-876BCE419563}"/>
              </a:ext>
            </a:extLst>
          </p:cNvPr>
          <p:cNvSpPr/>
          <p:nvPr/>
        </p:nvSpPr>
        <p:spPr>
          <a:xfrm>
            <a:off x="8301527" y="4501188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5" name="Plus 91">
            <a:extLst>
              <a:ext uri="{FF2B5EF4-FFF2-40B4-BE49-F238E27FC236}">
                <a16:creationId xmlns:a16="http://schemas.microsoft.com/office/drawing/2014/main" id="{024FB673-B746-0FF4-A3FC-D06EEA1EA53D}"/>
              </a:ext>
            </a:extLst>
          </p:cNvPr>
          <p:cNvSpPr/>
          <p:nvPr/>
        </p:nvSpPr>
        <p:spPr>
          <a:xfrm>
            <a:off x="9274741" y="4495348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6" name="Plus 92">
            <a:extLst>
              <a:ext uri="{FF2B5EF4-FFF2-40B4-BE49-F238E27FC236}">
                <a16:creationId xmlns:a16="http://schemas.microsoft.com/office/drawing/2014/main" id="{635F830D-A297-6EBD-6161-47D4B4B18A5F}"/>
              </a:ext>
            </a:extLst>
          </p:cNvPr>
          <p:cNvSpPr/>
          <p:nvPr/>
        </p:nvSpPr>
        <p:spPr>
          <a:xfrm>
            <a:off x="11292392" y="4125441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4C942A-8828-F75F-5267-EB3A68E4FF51}"/>
              </a:ext>
            </a:extLst>
          </p:cNvPr>
          <p:cNvSpPr txBox="1"/>
          <p:nvPr/>
        </p:nvSpPr>
        <p:spPr>
          <a:xfrm>
            <a:off x="7544891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416574-3FE8-F5EE-61A4-52E35A468BFB}"/>
              </a:ext>
            </a:extLst>
          </p:cNvPr>
          <p:cNvSpPr txBox="1"/>
          <p:nvPr/>
        </p:nvSpPr>
        <p:spPr>
          <a:xfrm>
            <a:off x="8044405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3D4CF9-6ED3-CF25-2808-AEE0711D4353}"/>
              </a:ext>
            </a:extLst>
          </p:cNvPr>
          <p:cNvSpPr txBox="1"/>
          <p:nvPr/>
        </p:nvSpPr>
        <p:spPr>
          <a:xfrm>
            <a:off x="8543919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30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04B808-65DB-6EAC-ECC6-005977C089CD}"/>
              </a:ext>
            </a:extLst>
          </p:cNvPr>
          <p:cNvSpPr txBox="1"/>
          <p:nvPr/>
        </p:nvSpPr>
        <p:spPr>
          <a:xfrm>
            <a:off x="9043433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35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ACD57-3C60-E840-4C5E-AB79F2DC8571}"/>
              </a:ext>
            </a:extLst>
          </p:cNvPr>
          <p:cNvSpPr txBox="1"/>
          <p:nvPr/>
        </p:nvSpPr>
        <p:spPr>
          <a:xfrm>
            <a:off x="9542947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40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597DEE-0A16-F25F-7E71-3B92200D0686}"/>
              </a:ext>
            </a:extLst>
          </p:cNvPr>
          <p:cNvSpPr txBox="1"/>
          <p:nvPr/>
        </p:nvSpPr>
        <p:spPr>
          <a:xfrm>
            <a:off x="10042461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45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E9170E-A0CE-3DEE-1CBB-7F4937494135}"/>
              </a:ext>
            </a:extLst>
          </p:cNvPr>
          <p:cNvSpPr txBox="1"/>
          <p:nvPr/>
        </p:nvSpPr>
        <p:spPr>
          <a:xfrm>
            <a:off x="10541975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50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C75508-C440-F6A3-C319-470FB115F8DF}"/>
              </a:ext>
            </a:extLst>
          </p:cNvPr>
          <p:cNvSpPr txBox="1"/>
          <p:nvPr/>
        </p:nvSpPr>
        <p:spPr>
          <a:xfrm>
            <a:off x="11041490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55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EF422C-3134-BCE3-57D3-D17217C68813}"/>
              </a:ext>
            </a:extLst>
          </p:cNvPr>
          <p:cNvSpPr txBox="1"/>
          <p:nvPr/>
        </p:nvSpPr>
        <p:spPr>
          <a:xfrm>
            <a:off x="6800084" y="2503387"/>
            <a:ext cx="361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Muli" pitchFamily="2" charset="77"/>
              </a:rPr>
              <a:t>Distance a car travelled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A800376-F364-FE1D-0EC6-2A97229B2DF5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8426031" y="4557600"/>
            <a:ext cx="956711" cy="0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58FE62D-ABFC-964E-70A4-4ED455BA3D94}"/>
              </a:ext>
            </a:extLst>
          </p:cNvPr>
          <p:cNvSpPr txBox="1"/>
          <p:nvPr/>
        </p:nvSpPr>
        <p:spPr>
          <a:xfrm>
            <a:off x="703676" y="2802483"/>
            <a:ext cx="3923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>
                <a:latin typeface="Muli" pitchFamily="2" charset="77"/>
              </a:rPr>
              <a:t>How far did the car travel in 10 minutes? </a:t>
            </a:r>
            <a:r>
              <a:rPr lang="en-US" dirty="0">
                <a:solidFill>
                  <a:srgbClr val="FF3860"/>
                </a:solidFill>
                <a:latin typeface="Muli" pitchFamily="2" charset="77"/>
              </a:rPr>
              <a:t>10 miles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FF3860"/>
              </a:solidFill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Muli" pitchFamily="2" charset="77"/>
              </a:rPr>
              <a:t>Between what two times was the car stationary? </a:t>
            </a:r>
            <a:r>
              <a:rPr lang="en-US" dirty="0">
                <a:solidFill>
                  <a:srgbClr val="FF3860"/>
                </a:solidFill>
                <a:latin typeface="Muli" pitchFamily="2" charset="77"/>
              </a:rPr>
              <a:t>25 and 35 minutes</a:t>
            </a:r>
          </a:p>
          <a:p>
            <a:pPr marL="342900" indent="-342900">
              <a:buAutoNum type="arabicParenR"/>
            </a:pPr>
            <a:endParaRPr lang="en-US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Muli" pitchFamily="2" charset="77"/>
              </a:rPr>
              <a:t>How many miles did the car travel between 10 and 35 minutes? </a:t>
            </a:r>
            <a:r>
              <a:rPr lang="en-US" dirty="0">
                <a:solidFill>
                  <a:srgbClr val="FF3860"/>
                </a:solidFill>
                <a:latin typeface="Muli" pitchFamily="2" charset="77"/>
              </a:rPr>
              <a:t>5 miles</a:t>
            </a:r>
          </a:p>
        </p:txBody>
      </p:sp>
    </p:spTree>
    <p:extLst>
      <p:ext uri="{BB962C8B-B14F-4D97-AF65-F5344CB8AC3E}">
        <p14:creationId xmlns:p14="http://schemas.microsoft.com/office/powerpoint/2010/main" val="3194330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read, interpret, draw and solve problems involving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87600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The line graph shows the distance a car travelled in miles.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06BFA4-1A2A-CAEF-B22F-1BF2B254E1DE}"/>
              </a:ext>
            </a:extLst>
          </p:cNvPr>
          <p:cNvGraphicFramePr>
            <a:graphicFrameLocks noGrp="1"/>
          </p:cNvGraphicFramePr>
          <p:nvPr/>
        </p:nvGraphicFramePr>
        <p:xfrm>
          <a:off x="5529534" y="2710014"/>
          <a:ext cx="6662466" cy="315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199">
                  <a:extLst>
                    <a:ext uri="{9D8B030D-6E8A-4147-A177-3AD203B41FA5}">
                      <a16:colId xmlns:a16="http://schemas.microsoft.com/office/drawing/2014/main" val="396354396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510437854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1887824791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706256931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810998029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55223196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467129569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986103982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19624673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06454778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131793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382520372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847872434"/>
                    </a:ext>
                  </a:extLst>
                </a:gridCol>
                <a:gridCol w="335199">
                  <a:extLst>
                    <a:ext uri="{9D8B030D-6E8A-4147-A177-3AD203B41FA5}">
                      <a16:colId xmlns:a16="http://schemas.microsoft.com/office/drawing/2014/main" val="534963452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607756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398653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8477302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299981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990441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8071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9775068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5001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7917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6D4DED1-C42D-3DDD-B0B6-CE0ACF49CC5C}"/>
              </a:ext>
            </a:extLst>
          </p:cNvPr>
          <p:cNvSpPr txBox="1"/>
          <p:nvPr/>
        </p:nvSpPr>
        <p:spPr>
          <a:xfrm>
            <a:off x="5242093" y="5488353"/>
            <a:ext cx="364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8DD01-A089-C6F8-3B16-E34AACE1377E}"/>
              </a:ext>
            </a:extLst>
          </p:cNvPr>
          <p:cNvSpPr txBox="1"/>
          <p:nvPr/>
        </p:nvSpPr>
        <p:spPr>
          <a:xfrm>
            <a:off x="5140386" y="5117445"/>
            <a:ext cx="466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21E87-E59B-2266-FCE7-A1659EBF21DF}"/>
              </a:ext>
            </a:extLst>
          </p:cNvPr>
          <p:cNvSpPr txBox="1"/>
          <p:nvPr/>
        </p:nvSpPr>
        <p:spPr>
          <a:xfrm>
            <a:off x="5134156" y="4759234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8B1418-4C9C-F241-F6EE-4FCBFA33B983}"/>
              </a:ext>
            </a:extLst>
          </p:cNvPr>
          <p:cNvSpPr txBox="1"/>
          <p:nvPr/>
        </p:nvSpPr>
        <p:spPr>
          <a:xfrm>
            <a:off x="5134156" y="4388323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88AC29-1528-CA70-0F86-E66601F33015}"/>
              </a:ext>
            </a:extLst>
          </p:cNvPr>
          <p:cNvSpPr txBox="1"/>
          <p:nvPr/>
        </p:nvSpPr>
        <p:spPr>
          <a:xfrm>
            <a:off x="5134156" y="4017412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F6C2E-284D-42FD-F2F8-FA1740009D41}"/>
              </a:ext>
            </a:extLst>
          </p:cNvPr>
          <p:cNvSpPr txBox="1"/>
          <p:nvPr/>
        </p:nvSpPr>
        <p:spPr>
          <a:xfrm>
            <a:off x="5134156" y="3646501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CBDD39-E7C3-1C67-924A-F08019DEA7A2}"/>
              </a:ext>
            </a:extLst>
          </p:cNvPr>
          <p:cNvSpPr txBox="1"/>
          <p:nvPr/>
        </p:nvSpPr>
        <p:spPr>
          <a:xfrm>
            <a:off x="5134156" y="3288290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30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4EABA4-3E71-383F-FFCA-B93CB68F619C}"/>
              </a:ext>
            </a:extLst>
          </p:cNvPr>
          <p:cNvCxnSpPr>
            <a:cxnSpLocks/>
          </p:cNvCxnSpPr>
          <p:nvPr/>
        </p:nvCxnSpPr>
        <p:spPr>
          <a:xfrm flipV="1">
            <a:off x="6417271" y="4592830"/>
            <a:ext cx="1379315" cy="288894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C6690A-09C7-52E5-73B7-1EB38DAACD06}"/>
              </a:ext>
            </a:extLst>
          </p:cNvPr>
          <p:cNvCxnSpPr>
            <a:cxnSpLocks/>
          </p:cNvCxnSpPr>
          <p:nvPr/>
        </p:nvCxnSpPr>
        <p:spPr>
          <a:xfrm flipV="1">
            <a:off x="5860072" y="4977263"/>
            <a:ext cx="460622" cy="671566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A2FB03-8A9B-7BDA-5819-FDBF126E6104}"/>
              </a:ext>
            </a:extLst>
          </p:cNvPr>
          <p:cNvCxnSpPr>
            <a:cxnSpLocks/>
          </p:cNvCxnSpPr>
          <p:nvPr/>
        </p:nvCxnSpPr>
        <p:spPr>
          <a:xfrm flipV="1">
            <a:off x="8426505" y="3847735"/>
            <a:ext cx="829910" cy="295334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7B53F7-FFE0-A16E-1B15-D000A53F8B74}"/>
              </a:ext>
            </a:extLst>
          </p:cNvPr>
          <p:cNvSpPr txBox="1"/>
          <p:nvPr/>
        </p:nvSpPr>
        <p:spPr>
          <a:xfrm>
            <a:off x="5848285" y="6123543"/>
            <a:ext cx="551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Time in minutes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2A2140-4CBF-5FD5-5A13-8420AAE80F2B}"/>
              </a:ext>
            </a:extLst>
          </p:cNvPr>
          <p:cNvSpPr txBox="1"/>
          <p:nvPr/>
        </p:nvSpPr>
        <p:spPr>
          <a:xfrm rot="16200000">
            <a:off x="3475766" y="4085270"/>
            <a:ext cx="295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Distance travelled in miles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EE5987-EECF-BFDD-51EE-C1E58F779847}"/>
              </a:ext>
            </a:extLst>
          </p:cNvPr>
          <p:cNvSpPr txBox="1"/>
          <p:nvPr/>
        </p:nvSpPr>
        <p:spPr>
          <a:xfrm>
            <a:off x="5134156" y="2917379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35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56E158-20BA-D2BC-F521-4008E680BC01}"/>
              </a:ext>
            </a:extLst>
          </p:cNvPr>
          <p:cNvSpPr txBox="1"/>
          <p:nvPr/>
        </p:nvSpPr>
        <p:spPr>
          <a:xfrm>
            <a:off x="5546835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74F01E-7FCD-71EF-E03A-078C1ADFBE9C}"/>
              </a:ext>
            </a:extLst>
          </p:cNvPr>
          <p:cNvSpPr txBox="1"/>
          <p:nvPr/>
        </p:nvSpPr>
        <p:spPr>
          <a:xfrm>
            <a:off x="6046349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9CDE5E-9B79-9896-4677-7C92E25FB341}"/>
              </a:ext>
            </a:extLst>
          </p:cNvPr>
          <p:cNvSpPr txBox="1"/>
          <p:nvPr/>
        </p:nvSpPr>
        <p:spPr>
          <a:xfrm>
            <a:off x="6545863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E62941-56AA-CE9D-7202-C10864BF801A}"/>
              </a:ext>
            </a:extLst>
          </p:cNvPr>
          <p:cNvSpPr txBox="1"/>
          <p:nvPr/>
        </p:nvSpPr>
        <p:spPr>
          <a:xfrm>
            <a:off x="7045377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15</a:t>
            </a:r>
          </a:p>
        </p:txBody>
      </p:sp>
      <p:sp>
        <p:nvSpPr>
          <p:cNvPr id="23" name="Plus 89">
            <a:extLst>
              <a:ext uri="{FF2B5EF4-FFF2-40B4-BE49-F238E27FC236}">
                <a16:creationId xmlns:a16="http://schemas.microsoft.com/office/drawing/2014/main" id="{CA218E61-B4B7-D707-3E92-C38FA0FC5B36}"/>
              </a:ext>
            </a:extLst>
          </p:cNvPr>
          <p:cNvSpPr/>
          <p:nvPr/>
        </p:nvSpPr>
        <p:spPr>
          <a:xfrm>
            <a:off x="6303471" y="4852759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4" name="Plus 90">
            <a:extLst>
              <a:ext uri="{FF2B5EF4-FFF2-40B4-BE49-F238E27FC236}">
                <a16:creationId xmlns:a16="http://schemas.microsoft.com/office/drawing/2014/main" id="{C44596B3-E009-9F2B-B368-876BCE419563}"/>
              </a:ext>
            </a:extLst>
          </p:cNvPr>
          <p:cNvSpPr/>
          <p:nvPr/>
        </p:nvSpPr>
        <p:spPr>
          <a:xfrm>
            <a:off x="7796586" y="4493817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5" name="Plus 91">
            <a:extLst>
              <a:ext uri="{FF2B5EF4-FFF2-40B4-BE49-F238E27FC236}">
                <a16:creationId xmlns:a16="http://schemas.microsoft.com/office/drawing/2014/main" id="{024FB673-B746-0FF4-A3FC-D06EEA1EA53D}"/>
              </a:ext>
            </a:extLst>
          </p:cNvPr>
          <p:cNvSpPr/>
          <p:nvPr/>
        </p:nvSpPr>
        <p:spPr>
          <a:xfrm>
            <a:off x="9256415" y="3723231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6" name="Plus 92">
            <a:extLst>
              <a:ext uri="{FF2B5EF4-FFF2-40B4-BE49-F238E27FC236}">
                <a16:creationId xmlns:a16="http://schemas.microsoft.com/office/drawing/2014/main" id="{635F830D-A297-6EBD-6161-47D4B4B18A5F}"/>
              </a:ext>
            </a:extLst>
          </p:cNvPr>
          <p:cNvSpPr/>
          <p:nvPr/>
        </p:nvSpPr>
        <p:spPr>
          <a:xfrm>
            <a:off x="11272338" y="3395315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4C942A-8828-F75F-5267-EB3A68E4FF51}"/>
              </a:ext>
            </a:extLst>
          </p:cNvPr>
          <p:cNvSpPr txBox="1"/>
          <p:nvPr/>
        </p:nvSpPr>
        <p:spPr>
          <a:xfrm>
            <a:off x="7544891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416574-3FE8-F5EE-61A4-52E35A468BFB}"/>
              </a:ext>
            </a:extLst>
          </p:cNvPr>
          <p:cNvSpPr txBox="1"/>
          <p:nvPr/>
        </p:nvSpPr>
        <p:spPr>
          <a:xfrm>
            <a:off x="8044405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3D4CF9-6ED3-CF25-2808-AEE0711D4353}"/>
              </a:ext>
            </a:extLst>
          </p:cNvPr>
          <p:cNvSpPr txBox="1"/>
          <p:nvPr/>
        </p:nvSpPr>
        <p:spPr>
          <a:xfrm>
            <a:off x="8543919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30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04B808-65DB-6EAC-ECC6-005977C089CD}"/>
              </a:ext>
            </a:extLst>
          </p:cNvPr>
          <p:cNvSpPr txBox="1"/>
          <p:nvPr/>
        </p:nvSpPr>
        <p:spPr>
          <a:xfrm>
            <a:off x="9043433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35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ACD57-3C60-E840-4C5E-AB79F2DC8571}"/>
              </a:ext>
            </a:extLst>
          </p:cNvPr>
          <p:cNvSpPr txBox="1"/>
          <p:nvPr/>
        </p:nvSpPr>
        <p:spPr>
          <a:xfrm>
            <a:off x="9542947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40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597DEE-0A16-F25F-7E71-3B92200D0686}"/>
              </a:ext>
            </a:extLst>
          </p:cNvPr>
          <p:cNvSpPr txBox="1"/>
          <p:nvPr/>
        </p:nvSpPr>
        <p:spPr>
          <a:xfrm>
            <a:off x="10042461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45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E9170E-A0CE-3DEE-1CBB-7F4937494135}"/>
              </a:ext>
            </a:extLst>
          </p:cNvPr>
          <p:cNvSpPr txBox="1"/>
          <p:nvPr/>
        </p:nvSpPr>
        <p:spPr>
          <a:xfrm>
            <a:off x="10541975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50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C75508-C440-F6A3-C319-470FB115F8DF}"/>
              </a:ext>
            </a:extLst>
          </p:cNvPr>
          <p:cNvSpPr txBox="1"/>
          <p:nvPr/>
        </p:nvSpPr>
        <p:spPr>
          <a:xfrm>
            <a:off x="11041490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55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EF422C-3134-BCE3-57D3-D17217C68813}"/>
              </a:ext>
            </a:extLst>
          </p:cNvPr>
          <p:cNvSpPr txBox="1"/>
          <p:nvPr/>
        </p:nvSpPr>
        <p:spPr>
          <a:xfrm>
            <a:off x="6800084" y="2503387"/>
            <a:ext cx="361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Muli" pitchFamily="2" charset="77"/>
              </a:rPr>
              <a:t>Distance a car travelled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A800376-F364-FE1D-0EC6-2A97229B2DF5}"/>
              </a:ext>
            </a:extLst>
          </p:cNvPr>
          <p:cNvCxnSpPr>
            <a:cxnSpLocks/>
          </p:cNvCxnSpPr>
          <p:nvPr/>
        </p:nvCxnSpPr>
        <p:spPr>
          <a:xfrm flipV="1">
            <a:off x="7921090" y="4235401"/>
            <a:ext cx="372484" cy="275242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58FE62D-ABFC-964E-70A4-4ED455BA3D94}"/>
              </a:ext>
            </a:extLst>
          </p:cNvPr>
          <p:cNvSpPr txBox="1"/>
          <p:nvPr/>
        </p:nvSpPr>
        <p:spPr>
          <a:xfrm>
            <a:off x="703676" y="2802483"/>
            <a:ext cx="39236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>
                <a:latin typeface="Muli" pitchFamily="2" charset="77"/>
              </a:rPr>
              <a:t>How far did the car travel in 30 minutes? </a:t>
            </a:r>
            <a:endParaRPr lang="en-US" dirty="0">
              <a:solidFill>
                <a:srgbClr val="FF3860"/>
              </a:solidFill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Muli" pitchFamily="2" charset="77"/>
              </a:rPr>
              <a:t>Was the car ever stationary? How do you know? </a:t>
            </a:r>
          </a:p>
          <a:p>
            <a:pPr marL="342900" indent="-342900">
              <a:buAutoNum type="arabicParenR"/>
            </a:pPr>
            <a:endParaRPr lang="en-US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Muli" pitchFamily="2" charset="77"/>
              </a:rPr>
              <a:t>How many miles did the car travel between 5 and 35 minutes?</a:t>
            </a:r>
            <a:endParaRPr lang="en-US" dirty="0">
              <a:solidFill>
                <a:srgbClr val="FF3860"/>
              </a:solidFill>
              <a:latin typeface="Muli" pitchFamily="2" charset="77"/>
            </a:endParaRPr>
          </a:p>
        </p:txBody>
      </p:sp>
      <p:sp>
        <p:nvSpPr>
          <p:cNvPr id="4" name="Plus 90">
            <a:extLst>
              <a:ext uri="{FF2B5EF4-FFF2-40B4-BE49-F238E27FC236}">
                <a16:creationId xmlns:a16="http://schemas.microsoft.com/office/drawing/2014/main" id="{CF214810-66DB-F8B8-0E73-710DE883E1C4}"/>
              </a:ext>
            </a:extLst>
          </p:cNvPr>
          <p:cNvSpPr/>
          <p:nvPr/>
        </p:nvSpPr>
        <p:spPr>
          <a:xfrm>
            <a:off x="8293574" y="4110897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21E3786-775F-546E-1942-61C3808A983D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9380919" y="3503316"/>
            <a:ext cx="1953671" cy="279881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907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read, interpret, draw and solve problems involving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87600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The line graph shows the distance a car travelled in miles.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8FE62D-ABFC-964E-70A4-4ED455BA3D94}"/>
              </a:ext>
            </a:extLst>
          </p:cNvPr>
          <p:cNvSpPr txBox="1"/>
          <p:nvPr/>
        </p:nvSpPr>
        <p:spPr>
          <a:xfrm>
            <a:off x="703676" y="2802483"/>
            <a:ext cx="3923657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rabicParenR"/>
            </a:pPr>
            <a:r>
              <a:rPr lang="en-US" dirty="0">
                <a:latin typeface="Muli"/>
              </a:rPr>
              <a:t>How far did the car travel in 30 minutes? </a:t>
            </a:r>
            <a:r>
              <a:rPr lang="en-US" dirty="0">
                <a:solidFill>
                  <a:srgbClr val="FF3860"/>
                </a:solidFill>
                <a:latin typeface="Muli"/>
              </a:rPr>
              <a:t>22.5 miles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FF3860"/>
              </a:solidFill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Muli"/>
              </a:rPr>
              <a:t>Was the car ever stationary? How do you know? </a:t>
            </a:r>
            <a:r>
              <a:rPr lang="en-US" dirty="0">
                <a:solidFill>
                  <a:srgbClr val="FF3860"/>
                </a:solidFill>
                <a:latin typeface="Muli"/>
              </a:rPr>
              <a:t>No. There are no flat parts on the line graph</a:t>
            </a:r>
            <a:endParaRPr lang="en-US" dirty="0">
              <a:latin typeface="Muli"/>
            </a:endParaRPr>
          </a:p>
          <a:p>
            <a:pPr marL="342900" indent="-342900">
              <a:buAutoNum type="arabicParenR"/>
            </a:pPr>
            <a:endParaRPr lang="en-US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Muli"/>
              </a:rPr>
              <a:t>How many miles did the car travel between 5 and 35 minutes? </a:t>
            </a:r>
            <a:r>
              <a:rPr lang="en-US" dirty="0">
                <a:solidFill>
                  <a:srgbClr val="FF3860"/>
                </a:solidFill>
                <a:latin typeface="Muli"/>
              </a:rPr>
              <a:t>15 miles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BC636143-AA9D-CD20-6FAC-9D780CEE5EB2}"/>
              </a:ext>
            </a:extLst>
          </p:cNvPr>
          <p:cNvGraphicFramePr>
            <a:graphicFrameLocks noGrp="1"/>
          </p:cNvGraphicFramePr>
          <p:nvPr/>
        </p:nvGraphicFramePr>
        <p:xfrm>
          <a:off x="5529534" y="2710014"/>
          <a:ext cx="6662466" cy="315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199">
                  <a:extLst>
                    <a:ext uri="{9D8B030D-6E8A-4147-A177-3AD203B41FA5}">
                      <a16:colId xmlns:a16="http://schemas.microsoft.com/office/drawing/2014/main" val="396354396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510437854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1887824791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706256931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810998029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55223196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467129569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986103982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19624673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06454778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131793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382520372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847872434"/>
                    </a:ext>
                  </a:extLst>
                </a:gridCol>
                <a:gridCol w="335199">
                  <a:extLst>
                    <a:ext uri="{9D8B030D-6E8A-4147-A177-3AD203B41FA5}">
                      <a16:colId xmlns:a16="http://schemas.microsoft.com/office/drawing/2014/main" val="534963452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607756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398653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8477302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299981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990441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8071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9775068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5001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791702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FC7D7BDD-8626-496B-8B39-9D01B73E5E8C}"/>
              </a:ext>
            </a:extLst>
          </p:cNvPr>
          <p:cNvSpPr txBox="1"/>
          <p:nvPr/>
        </p:nvSpPr>
        <p:spPr>
          <a:xfrm>
            <a:off x="5242093" y="5488353"/>
            <a:ext cx="364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78451F-F012-EF30-2E1C-97F59E463A2F}"/>
              </a:ext>
            </a:extLst>
          </p:cNvPr>
          <p:cNvSpPr txBox="1"/>
          <p:nvPr/>
        </p:nvSpPr>
        <p:spPr>
          <a:xfrm>
            <a:off x="5140386" y="5117445"/>
            <a:ext cx="466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199222-B3A1-0ED1-B2D4-11D7226DF9D0}"/>
              </a:ext>
            </a:extLst>
          </p:cNvPr>
          <p:cNvSpPr txBox="1"/>
          <p:nvPr/>
        </p:nvSpPr>
        <p:spPr>
          <a:xfrm>
            <a:off x="5134156" y="4759234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BD59D9-6AE3-3082-1B58-5149B0EF07A9}"/>
              </a:ext>
            </a:extLst>
          </p:cNvPr>
          <p:cNvSpPr txBox="1"/>
          <p:nvPr/>
        </p:nvSpPr>
        <p:spPr>
          <a:xfrm>
            <a:off x="5134156" y="4388323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15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5FFE03-B923-FDE0-A5F3-BBDF807E7EA0}"/>
              </a:ext>
            </a:extLst>
          </p:cNvPr>
          <p:cNvSpPr txBox="1"/>
          <p:nvPr/>
        </p:nvSpPr>
        <p:spPr>
          <a:xfrm>
            <a:off x="5134156" y="4017412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20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113B77-627A-7628-2C47-ADC6A422D544}"/>
              </a:ext>
            </a:extLst>
          </p:cNvPr>
          <p:cNvSpPr txBox="1"/>
          <p:nvPr/>
        </p:nvSpPr>
        <p:spPr>
          <a:xfrm>
            <a:off x="5134156" y="3646501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47A54B5-F0FF-1D39-B014-9012C17B78AC}"/>
              </a:ext>
            </a:extLst>
          </p:cNvPr>
          <p:cNvSpPr txBox="1"/>
          <p:nvPr/>
        </p:nvSpPr>
        <p:spPr>
          <a:xfrm>
            <a:off x="5134156" y="3288290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30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818C0D7-9024-6C49-3271-A0C753D14F16}"/>
              </a:ext>
            </a:extLst>
          </p:cNvPr>
          <p:cNvCxnSpPr>
            <a:cxnSpLocks/>
          </p:cNvCxnSpPr>
          <p:nvPr/>
        </p:nvCxnSpPr>
        <p:spPr>
          <a:xfrm flipV="1">
            <a:off x="6417271" y="4592830"/>
            <a:ext cx="1379315" cy="288894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510932-5567-74F5-F394-5971A23A476F}"/>
              </a:ext>
            </a:extLst>
          </p:cNvPr>
          <p:cNvCxnSpPr>
            <a:cxnSpLocks/>
          </p:cNvCxnSpPr>
          <p:nvPr/>
        </p:nvCxnSpPr>
        <p:spPr>
          <a:xfrm flipV="1">
            <a:off x="5860072" y="4977263"/>
            <a:ext cx="460622" cy="671566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6FDD19E-1F3D-B28E-5C12-9E8207DAB1EC}"/>
              </a:ext>
            </a:extLst>
          </p:cNvPr>
          <p:cNvCxnSpPr>
            <a:cxnSpLocks/>
          </p:cNvCxnSpPr>
          <p:nvPr/>
        </p:nvCxnSpPr>
        <p:spPr>
          <a:xfrm flipV="1">
            <a:off x="8410472" y="3834626"/>
            <a:ext cx="908195" cy="310867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D957D47-09EA-4B92-D83F-8FB1286FDE6D}"/>
              </a:ext>
            </a:extLst>
          </p:cNvPr>
          <p:cNvSpPr txBox="1"/>
          <p:nvPr/>
        </p:nvSpPr>
        <p:spPr>
          <a:xfrm>
            <a:off x="5848285" y="6123543"/>
            <a:ext cx="551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Time in minutes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9ACC37F-E5A1-7396-79FB-EC841A8B2C8F}"/>
              </a:ext>
            </a:extLst>
          </p:cNvPr>
          <p:cNvSpPr txBox="1"/>
          <p:nvPr/>
        </p:nvSpPr>
        <p:spPr>
          <a:xfrm rot="16200000">
            <a:off x="3475766" y="4085270"/>
            <a:ext cx="295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Distance travelled in miles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2C336EF-EF0B-8EEC-9BFD-D4F60058F932}"/>
              </a:ext>
            </a:extLst>
          </p:cNvPr>
          <p:cNvSpPr txBox="1"/>
          <p:nvPr/>
        </p:nvSpPr>
        <p:spPr>
          <a:xfrm>
            <a:off x="5134156" y="2917379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35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9D47014-BAA7-F690-A314-B853AA566CED}"/>
              </a:ext>
            </a:extLst>
          </p:cNvPr>
          <p:cNvSpPr txBox="1"/>
          <p:nvPr/>
        </p:nvSpPr>
        <p:spPr>
          <a:xfrm>
            <a:off x="5546835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76C2FA1-6560-5AF4-BEED-466A8953B9ED}"/>
              </a:ext>
            </a:extLst>
          </p:cNvPr>
          <p:cNvSpPr txBox="1"/>
          <p:nvPr/>
        </p:nvSpPr>
        <p:spPr>
          <a:xfrm>
            <a:off x="6046349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6A3F0C9-EA12-1EA1-4D0E-620328F1D67D}"/>
              </a:ext>
            </a:extLst>
          </p:cNvPr>
          <p:cNvSpPr txBox="1"/>
          <p:nvPr/>
        </p:nvSpPr>
        <p:spPr>
          <a:xfrm>
            <a:off x="6545863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10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0ED329A-B1F3-5397-D997-6F11A704A13C}"/>
              </a:ext>
            </a:extLst>
          </p:cNvPr>
          <p:cNvSpPr txBox="1"/>
          <p:nvPr/>
        </p:nvSpPr>
        <p:spPr>
          <a:xfrm>
            <a:off x="7045377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15</a:t>
            </a:r>
          </a:p>
        </p:txBody>
      </p:sp>
      <p:sp>
        <p:nvSpPr>
          <p:cNvPr id="57" name="Plus 89">
            <a:extLst>
              <a:ext uri="{FF2B5EF4-FFF2-40B4-BE49-F238E27FC236}">
                <a16:creationId xmlns:a16="http://schemas.microsoft.com/office/drawing/2014/main" id="{96A75B07-BC3C-3EF3-8B04-18E715606499}"/>
              </a:ext>
            </a:extLst>
          </p:cNvPr>
          <p:cNvSpPr/>
          <p:nvPr/>
        </p:nvSpPr>
        <p:spPr>
          <a:xfrm>
            <a:off x="6303471" y="4852759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58" name="Plus 90">
            <a:extLst>
              <a:ext uri="{FF2B5EF4-FFF2-40B4-BE49-F238E27FC236}">
                <a16:creationId xmlns:a16="http://schemas.microsoft.com/office/drawing/2014/main" id="{38D90DA4-A4BE-C82D-1A46-A46C5FFF3C8E}"/>
              </a:ext>
            </a:extLst>
          </p:cNvPr>
          <p:cNvSpPr/>
          <p:nvPr/>
        </p:nvSpPr>
        <p:spPr>
          <a:xfrm>
            <a:off x="7796586" y="4493817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59" name="Plus 91">
            <a:extLst>
              <a:ext uri="{FF2B5EF4-FFF2-40B4-BE49-F238E27FC236}">
                <a16:creationId xmlns:a16="http://schemas.microsoft.com/office/drawing/2014/main" id="{BC9EA4ED-5A07-88E7-A209-F6CCDABCABED}"/>
              </a:ext>
            </a:extLst>
          </p:cNvPr>
          <p:cNvSpPr/>
          <p:nvPr/>
        </p:nvSpPr>
        <p:spPr>
          <a:xfrm>
            <a:off x="9256415" y="3723231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60" name="Plus 92">
            <a:extLst>
              <a:ext uri="{FF2B5EF4-FFF2-40B4-BE49-F238E27FC236}">
                <a16:creationId xmlns:a16="http://schemas.microsoft.com/office/drawing/2014/main" id="{C1DCD826-1912-0983-C4B3-CA485037354C}"/>
              </a:ext>
            </a:extLst>
          </p:cNvPr>
          <p:cNvSpPr/>
          <p:nvPr/>
        </p:nvSpPr>
        <p:spPr>
          <a:xfrm>
            <a:off x="11272338" y="3395315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CA84186-0828-8332-823A-905EBBFF8F14}"/>
              </a:ext>
            </a:extLst>
          </p:cNvPr>
          <p:cNvSpPr txBox="1"/>
          <p:nvPr/>
        </p:nvSpPr>
        <p:spPr>
          <a:xfrm>
            <a:off x="7544891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20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8AA28CA-0FF8-01BF-B67C-7E82A52798AE}"/>
              </a:ext>
            </a:extLst>
          </p:cNvPr>
          <p:cNvSpPr txBox="1"/>
          <p:nvPr/>
        </p:nvSpPr>
        <p:spPr>
          <a:xfrm>
            <a:off x="8044405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25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EABD1A9-2116-DBA0-1487-7F82D2F12BBF}"/>
              </a:ext>
            </a:extLst>
          </p:cNvPr>
          <p:cNvSpPr txBox="1"/>
          <p:nvPr/>
        </p:nvSpPr>
        <p:spPr>
          <a:xfrm>
            <a:off x="8543919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30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FA7232A-3A29-0FF8-F41C-ED561037E809}"/>
              </a:ext>
            </a:extLst>
          </p:cNvPr>
          <p:cNvSpPr txBox="1"/>
          <p:nvPr/>
        </p:nvSpPr>
        <p:spPr>
          <a:xfrm>
            <a:off x="9043433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35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26CC27C-4D26-2146-97BB-365BC0E5DB62}"/>
              </a:ext>
            </a:extLst>
          </p:cNvPr>
          <p:cNvSpPr txBox="1"/>
          <p:nvPr/>
        </p:nvSpPr>
        <p:spPr>
          <a:xfrm>
            <a:off x="9542947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40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4026CA8-C54F-A36C-A085-37D04C6B0681}"/>
              </a:ext>
            </a:extLst>
          </p:cNvPr>
          <p:cNvSpPr txBox="1"/>
          <p:nvPr/>
        </p:nvSpPr>
        <p:spPr>
          <a:xfrm>
            <a:off x="10042461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45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7143B9E-4119-F1A1-B1C3-47F95432BE99}"/>
              </a:ext>
            </a:extLst>
          </p:cNvPr>
          <p:cNvSpPr txBox="1"/>
          <p:nvPr/>
        </p:nvSpPr>
        <p:spPr>
          <a:xfrm>
            <a:off x="10541975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50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A321457-1590-2730-D3AF-4CCC6F716D1B}"/>
              </a:ext>
            </a:extLst>
          </p:cNvPr>
          <p:cNvSpPr txBox="1"/>
          <p:nvPr/>
        </p:nvSpPr>
        <p:spPr>
          <a:xfrm>
            <a:off x="11041490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55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10E2F0-1EB1-E26C-86AE-9D7A4BA1A439}"/>
              </a:ext>
            </a:extLst>
          </p:cNvPr>
          <p:cNvSpPr txBox="1"/>
          <p:nvPr/>
        </p:nvSpPr>
        <p:spPr>
          <a:xfrm>
            <a:off x="6800084" y="2503387"/>
            <a:ext cx="361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Muli" pitchFamily="2" charset="77"/>
              </a:rPr>
              <a:t>Distance a car travelled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621DA16-1679-A814-1512-BE18D29C68A7}"/>
              </a:ext>
            </a:extLst>
          </p:cNvPr>
          <p:cNvCxnSpPr>
            <a:cxnSpLocks/>
          </p:cNvCxnSpPr>
          <p:nvPr/>
        </p:nvCxnSpPr>
        <p:spPr>
          <a:xfrm flipV="1">
            <a:off x="7921090" y="4235401"/>
            <a:ext cx="372484" cy="275242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lus 90">
            <a:extLst>
              <a:ext uri="{FF2B5EF4-FFF2-40B4-BE49-F238E27FC236}">
                <a16:creationId xmlns:a16="http://schemas.microsoft.com/office/drawing/2014/main" id="{E1DF11D4-6B1E-CFE0-D18B-12546276A314}"/>
              </a:ext>
            </a:extLst>
          </p:cNvPr>
          <p:cNvSpPr/>
          <p:nvPr/>
        </p:nvSpPr>
        <p:spPr>
          <a:xfrm>
            <a:off x="8293574" y="4110897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E6041AD-9688-5E5A-035C-2121F171791F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9380919" y="3503316"/>
            <a:ext cx="1953671" cy="279881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1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read, interpret, draw and solve problems involving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87600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The line graph shows the distance a car travelled in miles.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06BFA4-1A2A-CAEF-B22F-1BF2B254E1DE}"/>
              </a:ext>
            </a:extLst>
          </p:cNvPr>
          <p:cNvGraphicFramePr>
            <a:graphicFrameLocks noGrp="1"/>
          </p:cNvGraphicFramePr>
          <p:nvPr/>
        </p:nvGraphicFramePr>
        <p:xfrm>
          <a:off x="5529534" y="2710014"/>
          <a:ext cx="6662466" cy="315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199">
                  <a:extLst>
                    <a:ext uri="{9D8B030D-6E8A-4147-A177-3AD203B41FA5}">
                      <a16:colId xmlns:a16="http://schemas.microsoft.com/office/drawing/2014/main" val="396354396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510437854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1887824791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706256931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810998029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55223196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467129569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986103982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19624673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06454778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131793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382520372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847872434"/>
                    </a:ext>
                  </a:extLst>
                </a:gridCol>
                <a:gridCol w="335199">
                  <a:extLst>
                    <a:ext uri="{9D8B030D-6E8A-4147-A177-3AD203B41FA5}">
                      <a16:colId xmlns:a16="http://schemas.microsoft.com/office/drawing/2014/main" val="534963452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607756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398653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8477302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299981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990441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8071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9775068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5001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0" i="0" dirty="0">
                        <a:latin typeface="Muli" pitchFamily="2" charset="7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7917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6D4DED1-C42D-3DDD-B0B6-CE0ACF49CC5C}"/>
              </a:ext>
            </a:extLst>
          </p:cNvPr>
          <p:cNvSpPr txBox="1"/>
          <p:nvPr/>
        </p:nvSpPr>
        <p:spPr>
          <a:xfrm>
            <a:off x="5242093" y="5488353"/>
            <a:ext cx="364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8DD01-A089-C6F8-3B16-E34AACE1377E}"/>
              </a:ext>
            </a:extLst>
          </p:cNvPr>
          <p:cNvSpPr txBox="1"/>
          <p:nvPr/>
        </p:nvSpPr>
        <p:spPr>
          <a:xfrm>
            <a:off x="5140386" y="5117445"/>
            <a:ext cx="466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21E87-E59B-2266-FCE7-A1659EBF21DF}"/>
              </a:ext>
            </a:extLst>
          </p:cNvPr>
          <p:cNvSpPr txBox="1"/>
          <p:nvPr/>
        </p:nvSpPr>
        <p:spPr>
          <a:xfrm>
            <a:off x="5134156" y="4759234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8B1418-4C9C-F241-F6EE-4FCBFA33B983}"/>
              </a:ext>
            </a:extLst>
          </p:cNvPr>
          <p:cNvSpPr txBox="1"/>
          <p:nvPr/>
        </p:nvSpPr>
        <p:spPr>
          <a:xfrm>
            <a:off x="5134156" y="4388323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88AC29-1528-CA70-0F86-E66601F33015}"/>
              </a:ext>
            </a:extLst>
          </p:cNvPr>
          <p:cNvSpPr txBox="1"/>
          <p:nvPr/>
        </p:nvSpPr>
        <p:spPr>
          <a:xfrm>
            <a:off x="5134156" y="4017412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F6C2E-284D-42FD-F2F8-FA1740009D41}"/>
              </a:ext>
            </a:extLst>
          </p:cNvPr>
          <p:cNvSpPr txBox="1"/>
          <p:nvPr/>
        </p:nvSpPr>
        <p:spPr>
          <a:xfrm>
            <a:off x="5134156" y="3646501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CBDD39-E7C3-1C67-924A-F08019DEA7A2}"/>
              </a:ext>
            </a:extLst>
          </p:cNvPr>
          <p:cNvSpPr txBox="1"/>
          <p:nvPr/>
        </p:nvSpPr>
        <p:spPr>
          <a:xfrm>
            <a:off x="5134156" y="3288290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30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4EABA4-3E71-383F-FFCA-B93CB68F619C}"/>
              </a:ext>
            </a:extLst>
          </p:cNvPr>
          <p:cNvCxnSpPr>
            <a:cxnSpLocks/>
          </p:cNvCxnSpPr>
          <p:nvPr/>
        </p:nvCxnSpPr>
        <p:spPr>
          <a:xfrm flipV="1">
            <a:off x="6417271" y="4592830"/>
            <a:ext cx="1379315" cy="288894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C6690A-09C7-52E5-73B7-1EB38DAACD06}"/>
              </a:ext>
            </a:extLst>
          </p:cNvPr>
          <p:cNvCxnSpPr>
            <a:cxnSpLocks/>
          </p:cNvCxnSpPr>
          <p:nvPr/>
        </p:nvCxnSpPr>
        <p:spPr>
          <a:xfrm flipV="1">
            <a:off x="5860072" y="4977263"/>
            <a:ext cx="460622" cy="671566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A2FB03-8A9B-7BDA-5819-FDBF126E6104}"/>
              </a:ext>
            </a:extLst>
          </p:cNvPr>
          <p:cNvCxnSpPr>
            <a:cxnSpLocks/>
          </p:cNvCxnSpPr>
          <p:nvPr/>
        </p:nvCxnSpPr>
        <p:spPr>
          <a:xfrm>
            <a:off x="8418078" y="4184775"/>
            <a:ext cx="944729" cy="3828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7B53F7-FFE0-A16E-1B15-D000A53F8B74}"/>
              </a:ext>
            </a:extLst>
          </p:cNvPr>
          <p:cNvSpPr txBox="1"/>
          <p:nvPr/>
        </p:nvSpPr>
        <p:spPr>
          <a:xfrm>
            <a:off x="5848285" y="6123543"/>
            <a:ext cx="551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Time in minutes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2A2140-4CBF-5FD5-5A13-8420AAE80F2B}"/>
              </a:ext>
            </a:extLst>
          </p:cNvPr>
          <p:cNvSpPr txBox="1"/>
          <p:nvPr/>
        </p:nvSpPr>
        <p:spPr>
          <a:xfrm rot="16200000">
            <a:off x="3475766" y="4085270"/>
            <a:ext cx="295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Distance travelled in miles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EE5987-EECF-BFDD-51EE-C1E58F779847}"/>
              </a:ext>
            </a:extLst>
          </p:cNvPr>
          <p:cNvSpPr txBox="1"/>
          <p:nvPr/>
        </p:nvSpPr>
        <p:spPr>
          <a:xfrm>
            <a:off x="5134156" y="2917379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uli" pitchFamily="2" charset="77"/>
              </a:rPr>
              <a:t>35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56E158-20BA-D2BC-F521-4008E680BC01}"/>
              </a:ext>
            </a:extLst>
          </p:cNvPr>
          <p:cNvSpPr txBox="1"/>
          <p:nvPr/>
        </p:nvSpPr>
        <p:spPr>
          <a:xfrm>
            <a:off x="5546835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74F01E-7FCD-71EF-E03A-078C1ADFBE9C}"/>
              </a:ext>
            </a:extLst>
          </p:cNvPr>
          <p:cNvSpPr txBox="1"/>
          <p:nvPr/>
        </p:nvSpPr>
        <p:spPr>
          <a:xfrm>
            <a:off x="6046349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9CDE5E-9B79-9896-4677-7C92E25FB341}"/>
              </a:ext>
            </a:extLst>
          </p:cNvPr>
          <p:cNvSpPr txBox="1"/>
          <p:nvPr/>
        </p:nvSpPr>
        <p:spPr>
          <a:xfrm>
            <a:off x="6545863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E62941-56AA-CE9D-7202-C10864BF801A}"/>
              </a:ext>
            </a:extLst>
          </p:cNvPr>
          <p:cNvSpPr txBox="1"/>
          <p:nvPr/>
        </p:nvSpPr>
        <p:spPr>
          <a:xfrm>
            <a:off x="7045377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15</a:t>
            </a:r>
          </a:p>
        </p:txBody>
      </p:sp>
      <p:sp>
        <p:nvSpPr>
          <p:cNvPr id="23" name="Plus 89">
            <a:extLst>
              <a:ext uri="{FF2B5EF4-FFF2-40B4-BE49-F238E27FC236}">
                <a16:creationId xmlns:a16="http://schemas.microsoft.com/office/drawing/2014/main" id="{CA218E61-B4B7-D707-3E92-C38FA0FC5B36}"/>
              </a:ext>
            </a:extLst>
          </p:cNvPr>
          <p:cNvSpPr/>
          <p:nvPr/>
        </p:nvSpPr>
        <p:spPr>
          <a:xfrm>
            <a:off x="6303471" y="4852759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4" name="Plus 90">
            <a:extLst>
              <a:ext uri="{FF2B5EF4-FFF2-40B4-BE49-F238E27FC236}">
                <a16:creationId xmlns:a16="http://schemas.microsoft.com/office/drawing/2014/main" id="{C44596B3-E009-9F2B-B368-876BCE419563}"/>
              </a:ext>
            </a:extLst>
          </p:cNvPr>
          <p:cNvSpPr/>
          <p:nvPr/>
        </p:nvSpPr>
        <p:spPr>
          <a:xfrm>
            <a:off x="7796586" y="4493817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5" name="Plus 91">
            <a:extLst>
              <a:ext uri="{FF2B5EF4-FFF2-40B4-BE49-F238E27FC236}">
                <a16:creationId xmlns:a16="http://schemas.microsoft.com/office/drawing/2014/main" id="{024FB673-B746-0FF4-A3FC-D06EEA1EA53D}"/>
              </a:ext>
            </a:extLst>
          </p:cNvPr>
          <p:cNvSpPr/>
          <p:nvPr/>
        </p:nvSpPr>
        <p:spPr>
          <a:xfrm>
            <a:off x="9307402" y="4110897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6" name="Plus 92">
            <a:extLst>
              <a:ext uri="{FF2B5EF4-FFF2-40B4-BE49-F238E27FC236}">
                <a16:creationId xmlns:a16="http://schemas.microsoft.com/office/drawing/2014/main" id="{635F830D-A297-6EBD-6161-47D4B4B18A5F}"/>
              </a:ext>
            </a:extLst>
          </p:cNvPr>
          <p:cNvSpPr/>
          <p:nvPr/>
        </p:nvSpPr>
        <p:spPr>
          <a:xfrm>
            <a:off x="11291286" y="3742266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4C942A-8828-F75F-5267-EB3A68E4FF51}"/>
              </a:ext>
            </a:extLst>
          </p:cNvPr>
          <p:cNvSpPr txBox="1"/>
          <p:nvPr/>
        </p:nvSpPr>
        <p:spPr>
          <a:xfrm>
            <a:off x="7544891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416574-3FE8-F5EE-61A4-52E35A468BFB}"/>
              </a:ext>
            </a:extLst>
          </p:cNvPr>
          <p:cNvSpPr txBox="1"/>
          <p:nvPr/>
        </p:nvSpPr>
        <p:spPr>
          <a:xfrm>
            <a:off x="8044405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3D4CF9-6ED3-CF25-2808-AEE0711D4353}"/>
              </a:ext>
            </a:extLst>
          </p:cNvPr>
          <p:cNvSpPr txBox="1"/>
          <p:nvPr/>
        </p:nvSpPr>
        <p:spPr>
          <a:xfrm>
            <a:off x="8543919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30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04B808-65DB-6EAC-ECC6-005977C089CD}"/>
              </a:ext>
            </a:extLst>
          </p:cNvPr>
          <p:cNvSpPr txBox="1"/>
          <p:nvPr/>
        </p:nvSpPr>
        <p:spPr>
          <a:xfrm>
            <a:off x="9043433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35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ACD57-3C60-E840-4C5E-AB79F2DC8571}"/>
              </a:ext>
            </a:extLst>
          </p:cNvPr>
          <p:cNvSpPr txBox="1"/>
          <p:nvPr/>
        </p:nvSpPr>
        <p:spPr>
          <a:xfrm>
            <a:off x="9542947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40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597DEE-0A16-F25F-7E71-3B92200D0686}"/>
              </a:ext>
            </a:extLst>
          </p:cNvPr>
          <p:cNvSpPr txBox="1"/>
          <p:nvPr/>
        </p:nvSpPr>
        <p:spPr>
          <a:xfrm>
            <a:off x="10042461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45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E9170E-A0CE-3DEE-1CBB-7F4937494135}"/>
              </a:ext>
            </a:extLst>
          </p:cNvPr>
          <p:cNvSpPr txBox="1"/>
          <p:nvPr/>
        </p:nvSpPr>
        <p:spPr>
          <a:xfrm>
            <a:off x="10541975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50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C75508-C440-F6A3-C319-470FB115F8DF}"/>
              </a:ext>
            </a:extLst>
          </p:cNvPr>
          <p:cNvSpPr txBox="1"/>
          <p:nvPr/>
        </p:nvSpPr>
        <p:spPr>
          <a:xfrm>
            <a:off x="11041490" y="5841489"/>
            <a:ext cx="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uli" pitchFamily="2" charset="77"/>
              </a:rPr>
              <a:t>55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EF422C-3134-BCE3-57D3-D17217C68813}"/>
              </a:ext>
            </a:extLst>
          </p:cNvPr>
          <p:cNvSpPr txBox="1"/>
          <p:nvPr/>
        </p:nvSpPr>
        <p:spPr>
          <a:xfrm>
            <a:off x="6800084" y="2503387"/>
            <a:ext cx="361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Muli" pitchFamily="2" charset="77"/>
              </a:rPr>
              <a:t>Distance a car travelled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A800376-F364-FE1D-0EC6-2A97229B2DF5}"/>
              </a:ext>
            </a:extLst>
          </p:cNvPr>
          <p:cNvCxnSpPr>
            <a:cxnSpLocks/>
          </p:cNvCxnSpPr>
          <p:nvPr/>
        </p:nvCxnSpPr>
        <p:spPr>
          <a:xfrm flipV="1">
            <a:off x="7921090" y="4235401"/>
            <a:ext cx="372484" cy="275242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58FE62D-ABFC-964E-70A4-4ED455BA3D94}"/>
              </a:ext>
            </a:extLst>
          </p:cNvPr>
          <p:cNvSpPr txBox="1"/>
          <p:nvPr/>
        </p:nvSpPr>
        <p:spPr>
          <a:xfrm>
            <a:off x="703676" y="2802483"/>
            <a:ext cx="3923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>
                <a:latin typeface="Muli" pitchFamily="2" charset="77"/>
              </a:rPr>
              <a:t>How far did the car travel in 30 minutes? 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FF3860"/>
              </a:solidFill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Muli" pitchFamily="2" charset="77"/>
              </a:rPr>
              <a:t>At what point in the journey was the car travelling the fastest? 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FF3860"/>
              </a:solidFill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latin typeface="Muli" pitchFamily="2" charset="77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Muli" pitchFamily="2" charset="77"/>
              </a:rPr>
              <a:t>How long, in minutes, was the car stationary for? </a:t>
            </a:r>
            <a:endParaRPr lang="en-US" dirty="0">
              <a:solidFill>
                <a:srgbClr val="FF3860"/>
              </a:solidFill>
              <a:latin typeface="Muli" pitchFamily="2" charset="77"/>
            </a:endParaRPr>
          </a:p>
          <a:p>
            <a:pPr marL="342900" indent="-342900">
              <a:buAutoNum type="arabicParenR"/>
            </a:pPr>
            <a:endParaRPr lang="en-US" dirty="0">
              <a:solidFill>
                <a:srgbClr val="FF3860"/>
              </a:solidFill>
              <a:latin typeface="Muli" pitchFamily="2" charset="77"/>
            </a:endParaRPr>
          </a:p>
        </p:txBody>
      </p:sp>
      <p:sp>
        <p:nvSpPr>
          <p:cNvPr id="4" name="Plus 90">
            <a:extLst>
              <a:ext uri="{FF2B5EF4-FFF2-40B4-BE49-F238E27FC236}">
                <a16:creationId xmlns:a16="http://schemas.microsoft.com/office/drawing/2014/main" id="{CF214810-66DB-F8B8-0E73-710DE883E1C4}"/>
              </a:ext>
            </a:extLst>
          </p:cNvPr>
          <p:cNvSpPr/>
          <p:nvPr/>
        </p:nvSpPr>
        <p:spPr>
          <a:xfrm>
            <a:off x="8293574" y="4110897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21E3786-775F-546E-1942-61C3808A983D}"/>
              </a:ext>
            </a:extLst>
          </p:cNvPr>
          <p:cNvCxnSpPr>
            <a:cxnSpLocks/>
          </p:cNvCxnSpPr>
          <p:nvPr/>
        </p:nvCxnSpPr>
        <p:spPr>
          <a:xfrm flipV="1">
            <a:off x="9444178" y="3816091"/>
            <a:ext cx="909079" cy="337114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lus 91">
            <a:extLst>
              <a:ext uri="{FF2B5EF4-FFF2-40B4-BE49-F238E27FC236}">
                <a16:creationId xmlns:a16="http://schemas.microsoft.com/office/drawing/2014/main" id="{7B7FFA01-8E39-1A9F-1A0C-92BF2F7758EB}"/>
              </a:ext>
            </a:extLst>
          </p:cNvPr>
          <p:cNvSpPr/>
          <p:nvPr/>
        </p:nvSpPr>
        <p:spPr>
          <a:xfrm>
            <a:off x="10305480" y="3753271"/>
            <a:ext cx="124504" cy="124504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78E04ED-D2D0-58EB-0C73-02285255B96B}"/>
              </a:ext>
            </a:extLst>
          </p:cNvPr>
          <p:cNvCxnSpPr>
            <a:cxnSpLocks/>
          </p:cNvCxnSpPr>
          <p:nvPr/>
        </p:nvCxnSpPr>
        <p:spPr>
          <a:xfrm>
            <a:off x="10431895" y="3815523"/>
            <a:ext cx="944729" cy="3828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303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F006F6F95A8499B790B6C75677679" ma:contentTypeVersion="12" ma:contentTypeDescription="Create a new document." ma:contentTypeScope="" ma:versionID="0f748e75b647f77cc8ffcf4ab0f4109e">
  <xsd:schema xmlns:xsd="http://www.w3.org/2001/XMLSchema" xmlns:xs="http://www.w3.org/2001/XMLSchema" xmlns:p="http://schemas.microsoft.com/office/2006/metadata/properties" xmlns:ns2="3a5a072a-9f71-4cd3-a2f9-fdda91595b8c" xmlns:ns3="2713a64c-b708-418b-a5af-1b0d489f796a" targetNamespace="http://schemas.microsoft.com/office/2006/metadata/properties" ma:root="true" ma:fieldsID="4e934e192287f03b4cdec18b1ffb1109" ns2:_="" ns3:_="">
    <xsd:import namespace="3a5a072a-9f71-4cd3-a2f9-fdda91595b8c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072a-9f71-4cd3-a2f9-fdda91595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13a64c-b708-418b-a5af-1b0d489f796a" xsi:nil="true"/>
    <lcf76f155ced4ddcb4097134ff3c332f xmlns="3a5a072a-9f71-4cd3-a2f9-fdda91595b8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3D5CDB-772D-4137-8773-A3D162DDAB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5a072a-9f71-4cd3-a2f9-fdda91595b8c"/>
    <ds:schemaRef ds:uri="2713a64c-b708-418b-a5af-1b0d489f79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BEDC75-9349-487B-8787-8D53BE16CA2E}">
  <ds:schemaRefs>
    <ds:schemaRef ds:uri="http://schemas.microsoft.com/office/2006/metadata/properties"/>
    <ds:schemaRef ds:uri="http://schemas.microsoft.com/office/infopath/2007/PartnerControls"/>
    <ds:schemaRef ds:uri="2713a64c-b708-418b-a5af-1b0d489f796a"/>
    <ds:schemaRef ds:uri="3a5a072a-9f71-4cd3-a2f9-fdda91595b8c"/>
  </ds:schemaRefs>
</ds:datastoreItem>
</file>

<file path=customXml/itemProps3.xml><?xml version="1.0" encoding="utf-8"?>
<ds:datastoreItem xmlns:ds="http://schemas.openxmlformats.org/officeDocument/2006/customXml" ds:itemID="{6FDD6E34-BE7C-4D59-9317-D0D432C899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20993</TotalTime>
  <Words>2248</Words>
  <Application>Microsoft Macintosh PowerPoint</Application>
  <PresentationFormat>Widescreen</PresentationFormat>
  <Paragraphs>774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Lato</vt:lpstr>
      <vt:lpstr>Calibri</vt:lpstr>
      <vt:lpstr>Muli</vt:lpstr>
      <vt:lpstr>Wingdings</vt:lpstr>
      <vt:lpstr>OpenDyslexicAlta</vt:lpstr>
      <vt:lpstr>Arial</vt:lpstr>
      <vt:lpstr>Office Theme</vt:lpstr>
      <vt:lpstr>PowerPoint Presentation</vt:lpstr>
      <vt:lpstr>To be able to read, interpret, draw and solve problems involving line graphs</vt:lpstr>
      <vt:lpstr>To be able to read, interpret, draw and solve problems involving line graphs</vt:lpstr>
      <vt:lpstr>To be able to read, interpret, draw and solve problems involving line graphs</vt:lpstr>
      <vt:lpstr>To be able to read, interpret, draw and solve problems involving line graphs</vt:lpstr>
      <vt:lpstr>To be able to read, interpret, draw and solve problems involving line graphs</vt:lpstr>
      <vt:lpstr>To be able to read, interpret, draw and solve problems involving line graphs</vt:lpstr>
      <vt:lpstr>To be able to read, interpret, draw and solve problems involving line graphs</vt:lpstr>
      <vt:lpstr>To be able to read, interpret, draw and solve problems involving line graphs</vt:lpstr>
      <vt:lpstr>To be able to read, interpret, draw and solve problems involving line graphs</vt:lpstr>
      <vt:lpstr>To be able to read, interpret, draw and solve problems involving line graphs</vt:lpstr>
      <vt:lpstr>To be able to read, interpret, draw and solve problems involving line graphs</vt:lpstr>
      <vt:lpstr>To be able to read, interpret, draw and solve problems involving line graphs</vt:lpstr>
      <vt:lpstr>To be able to read, interpret, draw and solve problems involving line graphs</vt:lpstr>
      <vt:lpstr>To be able to read, interpret, draw and solve problems involving line graphs</vt:lpstr>
      <vt:lpstr>To be able to read, interpret, draw and solve problems involving line graphs</vt:lpstr>
      <vt:lpstr>To be able to read, interpret, draw and solve problems involving line graphs</vt:lpstr>
      <vt:lpstr>To be able to read, interpret, draw and solve problems involving line graphs</vt:lpstr>
      <vt:lpstr>To be able to read, interpret, draw and solve problems involving line graphs</vt:lpstr>
      <vt:lpstr>To be able to read, interpret, draw and solve problems involving line graphs</vt:lpstr>
      <vt:lpstr>To be able to read, interpret, draw and solve problems involving line graphs</vt:lpstr>
      <vt:lpstr>To be able to read, interpret, draw and solve problems involving line graphs</vt:lpstr>
      <vt:lpstr>To be able to read, interpret, draw and solve problems involving line graphs</vt:lpstr>
      <vt:lpstr>To be able to read, interpret, draw and solve problems involving line graphs</vt:lpstr>
      <vt:lpstr>To be able to read, interpret, draw and solve problems involving line graphs</vt:lpstr>
      <vt:lpstr>To be able to read, interpret, draw and solve problems involving line graphs</vt:lpstr>
      <vt:lpstr>To be able to read, interpret, draw and solve problems involving line graphs</vt:lpstr>
      <vt:lpstr>To be able to read, interpret, draw and solve problems involving line graphs</vt:lpstr>
      <vt:lpstr>To be able to read, interpret, draw and solve problems involving line graphs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Alexander Athienitis</cp:lastModifiedBy>
  <cp:revision>1121</cp:revision>
  <cp:lastPrinted>2022-10-19T12:38:00Z</cp:lastPrinted>
  <dcterms:created xsi:type="dcterms:W3CDTF">2018-08-06T08:16:18Z</dcterms:created>
  <dcterms:modified xsi:type="dcterms:W3CDTF">2023-04-07T04:19:16Z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0x01010030EF006F6F95A8499B790B6C75677679</vt:lpwstr>
  </property>
  <property fmtid="{D5CDD505-2E9C-101B-9397-08002B2CF9AE}" pid="3" name="MediaServiceImageTags">
    <vt:lpwstr/>
  </property>
</Properties>
</file>