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</p:sldMasterIdLst>
  <p:notesMasterIdLst>
    <p:notesMasterId r:id="rId51"/>
  </p:notesMasterIdLst>
  <p:handoutMasterIdLst>
    <p:handoutMasterId r:id="rId52"/>
  </p:handoutMasterIdLst>
  <p:sldIdLst>
    <p:sldId id="320" r:id="rId4"/>
    <p:sldId id="321" r:id="rId5"/>
    <p:sldId id="346" r:id="rId6"/>
    <p:sldId id="374" r:id="rId7"/>
    <p:sldId id="377" r:id="rId8"/>
    <p:sldId id="378" r:id="rId9"/>
    <p:sldId id="379" r:id="rId10"/>
    <p:sldId id="380" r:id="rId11"/>
    <p:sldId id="386" r:id="rId12"/>
    <p:sldId id="387" r:id="rId13"/>
    <p:sldId id="382" r:id="rId14"/>
    <p:sldId id="385" r:id="rId15"/>
    <p:sldId id="383" r:id="rId16"/>
    <p:sldId id="384" r:id="rId17"/>
    <p:sldId id="381" r:id="rId18"/>
    <p:sldId id="390" r:id="rId19"/>
    <p:sldId id="375" r:id="rId20"/>
    <p:sldId id="376" r:id="rId21"/>
    <p:sldId id="388" r:id="rId22"/>
    <p:sldId id="389" r:id="rId23"/>
    <p:sldId id="405" r:id="rId24"/>
    <p:sldId id="406" r:id="rId25"/>
    <p:sldId id="391" r:id="rId26"/>
    <p:sldId id="392" r:id="rId27"/>
    <p:sldId id="397" r:id="rId28"/>
    <p:sldId id="398" r:id="rId29"/>
    <p:sldId id="399" r:id="rId30"/>
    <p:sldId id="400" r:id="rId31"/>
    <p:sldId id="393" r:id="rId32"/>
    <p:sldId id="394" r:id="rId33"/>
    <p:sldId id="401" r:id="rId34"/>
    <p:sldId id="402" r:id="rId35"/>
    <p:sldId id="403" r:id="rId36"/>
    <p:sldId id="404" r:id="rId37"/>
    <p:sldId id="395" r:id="rId38"/>
    <p:sldId id="396" r:id="rId39"/>
    <p:sldId id="407" r:id="rId40"/>
    <p:sldId id="408" r:id="rId41"/>
    <p:sldId id="409" r:id="rId42"/>
    <p:sldId id="410" r:id="rId43"/>
    <p:sldId id="413" r:id="rId44"/>
    <p:sldId id="414" r:id="rId45"/>
    <p:sldId id="415" r:id="rId46"/>
    <p:sldId id="417" r:id="rId47"/>
    <p:sldId id="373" r:id="rId48"/>
    <p:sldId id="411" r:id="rId49"/>
    <p:sldId id="412" r:id="rId50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Lato Light" panose="020F0502020204030203" pitchFamily="34" charset="0"/>
      <p:regular r:id="rId61"/>
      <p:italic r:id="rId62"/>
    </p:embeddedFont>
    <p:embeddedFont>
      <p:font typeface="Muli" panose="02000503000000000000" pitchFamily="2" charset="77"/>
      <p:regular r:id="rId63"/>
      <p:bold r:id="rId64"/>
      <p:italic r:id="rId65"/>
      <p:boldItalic r:id="rId66"/>
    </p:embeddedFont>
    <p:embeddedFont>
      <p:font typeface="OpenDyslexicAlta" pitchFamily="2" charset="77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3273DC"/>
    <a:srgbClr val="23D160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81A6B-D04F-88C8-7217-2FC598E2058E}" v="10" dt="2023-02-16T16:13:02.967"/>
    <p1510:client id="{85D0FE55-05F0-4FA3-BE94-86B7BDA3FC49}" v="4" dt="2023-02-16T16:12:38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31" autoAdjust="0"/>
    <p:restoredTop sz="90093" autoAdjust="0"/>
  </p:normalViewPr>
  <p:slideViewPr>
    <p:cSldViewPr snapToGrid="0" snapToObjects="1">
      <p:cViewPr varScale="1">
        <p:scale>
          <a:sx n="109" d="100"/>
          <a:sy n="109" d="100"/>
        </p:scale>
        <p:origin x="192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5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9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5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4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1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3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6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6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3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02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6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77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0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7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54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7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6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6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34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9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27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27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18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66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78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3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14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3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64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73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76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8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4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6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7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20/02/2023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Stage 1 </a:t>
            </a:r>
            <a:br>
              <a:rPr lang="en-GB" dirty="0"/>
            </a:br>
            <a:r>
              <a:rPr lang="en-GB" dirty="0"/>
              <a:t>Spring Block 4: Length and Height</a:t>
            </a:r>
          </a:p>
          <a:p>
            <a:r>
              <a:rPr lang="en-GB" dirty="0">
                <a:latin typeface="OpenDyslexicAlta"/>
              </a:rPr>
              <a:t>Lesson 1: To be able to compare lengths and heights (2022-2023)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4 – Length 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latin typeface="Muli" panose="02000503000000000000" pitchFamily="2" charset="77"/>
              </a:rPr>
              <a:t>Quiz: </a:t>
            </a:r>
            <a:r>
              <a:rPr lang="en-GB" sz="2000" b="1" i="0" dirty="0">
                <a:solidFill>
                  <a:schemeClr val="bg1"/>
                </a:solidFill>
                <a:effectLst/>
                <a:latin typeface="Muli" panose="02000503000000000000" pitchFamily="2" charset="77"/>
              </a:rPr>
              <a:t>QIGTDSI</a:t>
            </a:r>
            <a:endParaRPr lang="en-GB" sz="2000" b="1" dirty="0">
              <a:solidFill>
                <a:schemeClr val="bg1"/>
              </a:solidFill>
              <a:latin typeface="Muli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1DD76-884E-4D41-93D7-FD7DF1758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C3BDB-686D-4E44-96E7-E27BB2A9B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97EC19-4598-8B49-B215-05F71BDC097F}"/>
              </a:ext>
            </a:extLst>
          </p:cNvPr>
          <p:cNvSpPr/>
          <p:nvPr/>
        </p:nvSpPr>
        <p:spPr>
          <a:xfrm>
            <a:off x="6959600" y="5815443"/>
            <a:ext cx="4868120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stick people that are equal in height.</a:t>
            </a:r>
          </a:p>
        </p:txBody>
      </p:sp>
    </p:spTree>
    <p:extLst>
      <p:ext uri="{BB962C8B-B14F-4D97-AF65-F5344CB8AC3E}">
        <p14:creationId xmlns:p14="http://schemas.microsoft.com/office/powerpoint/2010/main" val="339181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3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2FEAFB-38F5-0B4B-B948-8446CE657267}"/>
              </a:ext>
            </a:extLst>
          </p:cNvPr>
          <p:cNvSpPr/>
          <p:nvPr/>
        </p:nvSpPr>
        <p:spPr>
          <a:xfrm>
            <a:off x="3877733" y="5815443"/>
            <a:ext cx="7949987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pencils that are equal in length.</a:t>
            </a:r>
          </a:p>
        </p:txBody>
      </p:sp>
    </p:spTree>
    <p:extLst>
      <p:ext uri="{BB962C8B-B14F-4D97-AF65-F5344CB8AC3E}">
        <p14:creationId xmlns:p14="http://schemas.microsoft.com/office/powerpoint/2010/main" val="2367546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girl doesn’t belong as all the boys are the same height, but she is taller than the boys.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Example responses: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red car is taller than the yellow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yellow car is longer than the green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 is taller or shorter than whom?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882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396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C6E38C-F5A7-B841-AD4F-4D42668483EF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8EFD2C-CE1A-7145-A623-309B563D73A0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72CAAB-60D6-F643-85FA-C6A1000FECF2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488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b)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c)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6D1D2AC-4863-C146-B51E-CA1304ABB58E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1DFAED7-6305-F445-927E-72CAF5EFC32B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DED6415-9B93-4149-AAF0-95504F6F2F0E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</p:spTree>
    <p:extLst>
      <p:ext uri="{BB962C8B-B14F-4D97-AF65-F5344CB8AC3E}">
        <p14:creationId xmlns:p14="http://schemas.microsoft.com/office/powerpoint/2010/main" val="1310138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 The blue pencil is longer than the pink pencil. Astrobee has not lined the two pencils up so they have the same starting point when being compared.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1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</p:spTree>
    <p:extLst>
      <p:ext uri="{BB962C8B-B14F-4D97-AF65-F5344CB8AC3E}">
        <p14:creationId xmlns:p14="http://schemas.microsoft.com/office/powerpoint/2010/main" val="154194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5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8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F006F6F95A8499B790B6C75677679" ma:contentTypeVersion="12" ma:contentTypeDescription="Create a new document." ma:contentTypeScope="" ma:versionID="0f748e75b647f77cc8ffcf4ab0f4109e">
  <xsd:schema xmlns:xsd="http://www.w3.org/2001/XMLSchema" xmlns:xs="http://www.w3.org/2001/XMLSchema" xmlns:p="http://schemas.microsoft.com/office/2006/metadata/properties" xmlns:ns2="3a5a072a-9f71-4cd3-a2f9-fdda91595b8c" xmlns:ns3="2713a64c-b708-418b-a5af-1b0d489f796a" targetNamespace="http://schemas.microsoft.com/office/2006/metadata/properties" ma:root="true" ma:fieldsID="4e934e192287f03b4cdec18b1ffb1109" ns2:_="" ns3:_="">
    <xsd:import namespace="3a5a072a-9f71-4cd3-a2f9-fdda91595b8c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a072a-9f71-4cd3-a2f9-fdda91595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F6C833-2A1A-40E5-BF95-7BFB113227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A6F31B-38BB-4B64-A7B8-EED34654EA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a072a-9f71-4cd3-a2f9-fdda91595b8c"/>
    <ds:schemaRef ds:uri="2713a64c-b708-418b-a5af-1b0d489f79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8435</TotalTime>
  <Words>2086</Words>
  <Application>Microsoft Macintosh PowerPoint</Application>
  <PresentationFormat>Widescreen</PresentationFormat>
  <Paragraphs>293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OpenDyslexicAlta</vt:lpstr>
      <vt:lpstr>Arial</vt:lpstr>
      <vt:lpstr>Lato</vt:lpstr>
      <vt:lpstr>Muli</vt:lpstr>
      <vt:lpstr>Lato Light</vt:lpstr>
      <vt:lpstr>Calibri</vt:lpstr>
      <vt:lpstr>Wingdings</vt:lpstr>
      <vt:lpstr>Office Theme</vt:lpstr>
      <vt:lpstr>PowerPoint Presentation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Alexander Athienitis</cp:lastModifiedBy>
  <cp:revision>301</cp:revision>
  <cp:lastPrinted>2023-02-20T09:41:59Z</cp:lastPrinted>
  <dcterms:created xsi:type="dcterms:W3CDTF">2018-08-06T08:16:18Z</dcterms:created>
  <dcterms:modified xsi:type="dcterms:W3CDTF">2023-02-20T09:42:02Z</dcterms:modified>
</cp:coreProperties>
</file>