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webextensions/webextension1.xml" ContentType="application/vnd.ms-office.webextension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webextensions/taskpanes.xml" ContentType="application/vnd.ms-office.webextensiontaskpane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0" r:id="rId2"/>
    <p:sldId id="321" r:id="rId3"/>
    <p:sldId id="346" r:id="rId4"/>
    <p:sldId id="374" r:id="rId5"/>
    <p:sldId id="387" r:id="rId6"/>
    <p:sldId id="388" r:id="rId7"/>
    <p:sldId id="391" r:id="rId8"/>
    <p:sldId id="392" r:id="rId9"/>
    <p:sldId id="383" r:id="rId10"/>
    <p:sldId id="384" r:id="rId11"/>
    <p:sldId id="393" r:id="rId12"/>
    <p:sldId id="394" r:id="rId13"/>
    <p:sldId id="385" r:id="rId14"/>
    <p:sldId id="386" r:id="rId15"/>
    <p:sldId id="379" r:id="rId16"/>
    <p:sldId id="380" r:id="rId17"/>
    <p:sldId id="381" r:id="rId18"/>
    <p:sldId id="382" r:id="rId19"/>
    <p:sldId id="454" r:id="rId20"/>
    <p:sldId id="455" r:id="rId21"/>
    <p:sldId id="450" r:id="rId22"/>
    <p:sldId id="451" r:id="rId23"/>
    <p:sldId id="448" r:id="rId24"/>
    <p:sldId id="449" r:id="rId25"/>
    <p:sldId id="452" r:id="rId26"/>
    <p:sldId id="453" r:id="rId27"/>
    <p:sldId id="456" r:id="rId28"/>
    <p:sldId id="457" r:id="rId29"/>
    <p:sldId id="420" r:id="rId30"/>
    <p:sldId id="434" r:id="rId31"/>
    <p:sldId id="465" r:id="rId32"/>
    <p:sldId id="466" r:id="rId33"/>
    <p:sldId id="461" r:id="rId34"/>
    <p:sldId id="462" r:id="rId35"/>
    <p:sldId id="459" r:id="rId36"/>
    <p:sldId id="460" r:id="rId37"/>
    <p:sldId id="373" r:id="rId38"/>
    <p:sldId id="458" r:id="rId39"/>
    <p:sldId id="463" r:id="rId40"/>
  </p:sldIdLst>
  <p:sldSz cx="12192000" cy="6858000"/>
  <p:notesSz cx="6858000" cy="9144000"/>
  <p:embeddedFontLs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Lato Light" panose="020F0502020204030203" pitchFamily="34" charset="0"/>
      <p:regular r:id="rId47"/>
      <p:italic r:id="rId48"/>
    </p:embeddedFont>
    <p:embeddedFont>
      <p:font typeface="Muli" panose="020B0604020202020204" charset="0"/>
      <p:regular r:id="rId49"/>
      <p:bold r:id="rId50"/>
      <p:italic r:id="rId51"/>
      <p:boldItalic r:id="rId52"/>
    </p:embeddedFont>
    <p:embeddedFont>
      <p:font typeface="OpenDyslexicAlta" panose="00000500000000000000" pitchFamily="50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160"/>
    <a:srgbClr val="FF3860"/>
    <a:srgbClr val="23D1EE"/>
    <a:srgbClr val="7957D5"/>
    <a:srgbClr val="FFDD57"/>
    <a:srgbClr val="44A6ED"/>
    <a:srgbClr val="209CEE"/>
    <a:srgbClr val="3273DC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71" autoAdjust="0"/>
    <p:restoredTop sz="90093" autoAdjust="0"/>
  </p:normalViewPr>
  <p:slideViewPr>
    <p:cSldViewPr snapToGrid="0" snapToObjects="1">
      <p:cViewPr varScale="1">
        <p:scale>
          <a:sx n="74" d="100"/>
          <a:sy n="74" d="100"/>
        </p:scale>
        <p:origin x="173" y="283"/>
      </p:cViewPr>
      <p:guideLst>
        <p:guide orient="horz" pos="2183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3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9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9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1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7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4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0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7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5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24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0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4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0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66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5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2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4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55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4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90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8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84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99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094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4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8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7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9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03/02/2025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Stage 2 </a:t>
            </a:r>
            <a:br>
              <a:rPr lang="en-GB" dirty="0"/>
            </a:br>
            <a:r>
              <a:rPr lang="en-GB" dirty="0"/>
              <a:t>Spring Block 3: Length and Height</a:t>
            </a:r>
          </a:p>
          <a:p>
            <a:r>
              <a:rPr lang="en-GB" dirty="0"/>
              <a:t>Lesson 1: To be able to measure length using 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3 – Length 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Spring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0B43B5-81B6-1A43-84B8-27DEEAA9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554733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F9AFA-C2F0-1147-BF71-5ABA54C33921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4B591B0-DCD4-6E49-A324-B2006DEB7126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2996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4D2568-DD47-6744-B668-459B86B9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427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552953-A3B6-4749-A923-F3087041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162433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F5D28F6-294B-894C-9419-3F4C526AD6ED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838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2143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C6237-3B87-2B45-B743-7C67A5E1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8B91D-7A98-F346-B6CA-0A9CF0CEE7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85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FC5F76-9917-F444-8CC3-BAA5B7E9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06124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234E0-9E75-4442-BEED-D295CA97608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86859C6-968D-5C4A-8890-3BB0B57A5098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3752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DF081C-295A-1B4F-8856-11D1798C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44366D-22B5-994F-8903-F7C82B50B0B5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19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A0CEB4-C1FD-F84E-9EBD-0462BD6C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512675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9B858C-4A94-F74E-9B71-A216823ED117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8BD1385-9F8B-1E4B-A850-5670F16B39BE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71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21881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ADA2D-A5F2-4D42-B588-AD2281E9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3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49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3C14DE-9D15-7F43-A013-6EAEDACC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0191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DAC37E-56F6-2343-A564-0C21F14C63D2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C8EC796-9161-FC42-9C80-738267B92F7A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4275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28AA8C8-46C2-2A47-AE65-06650D8A1BF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348C7F-3BA2-A54E-8920-1013CAFA24A7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66A4038-2C24-B744-AD22-5A199EEFF2B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3A235F8-2B32-4241-BC81-B585A9BD104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2BC9B8C-C452-9248-BABE-6162A0D9719A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9593290-731E-E542-BB78-033C69537E24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7AB8459-4476-AA47-8E1A-A13F2BA170A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22382AF-E115-8E44-AEED-7E787A1345A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71CCEC3-A3CB-514D-A939-2F3A910167AE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DF39439-4FBF-D448-A69D-3A4F018772CF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18CFB54-6493-EE48-8C93-D2B0E23AB0B7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8E463A5-AE97-7B45-9AD7-162445B5E25E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4BBECC6-F796-8E4D-B770-938926243A95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A67D70D-90F5-D143-8033-D791A9E2682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C3A2004-75C3-894E-A164-B18BDD6D8607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1F9D9DC-142C-F54F-9199-E8ACE389F259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08CCDB-614E-4814-A125-E1A8626239BF}"/>
              </a:ext>
            </a:extLst>
          </p:cNvPr>
          <p:cNvSpPr/>
          <p:nvPr/>
        </p:nvSpPr>
        <p:spPr>
          <a:xfrm>
            <a:off x="5035107" y="4554375"/>
            <a:ext cx="454068" cy="2040978"/>
          </a:xfrm>
          <a:prstGeom prst="rect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9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08884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51106" y="3671709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32312FA-AA7D-7A43-B347-F33678C5BD2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CB2CAF-58C7-A74B-8C8B-089DB2D1C668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4FDAE9-C0AE-314E-8FCA-93917ED4E07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68B6E7C-B27C-7546-8302-8F3B84E93DC3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F5A4E11-B304-724D-BDBB-20B67E7488E0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EAC320-B324-624D-B20B-728707B07D99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75DDB8C-3DCB-EB4A-A8F5-811ED95B7693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8A23341-6F66-0845-9BC4-B6563E6A610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DDC2FF3-AAAE-B04D-A223-34772DCF4BBF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5F7D03A-EABD-1142-8D26-449A63AE5A4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E71CD7C-33E9-FC4D-BCCA-C9EFF43278E4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404868B-C397-8549-9047-DB98CD16FA0D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86A9FDE-5B0B-BD48-ADFD-1E9FFBFCA10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E6D055F-7183-0F4E-A59A-AC1654941D3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5A8C308-5DCE-B645-9942-854DB5E774A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5EDD656-DA1F-D14C-83AA-4092BEF67B4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08E6E9-56C7-407A-966D-90C05DB4839D}"/>
              </a:ext>
            </a:extLst>
          </p:cNvPr>
          <p:cNvSpPr/>
          <p:nvPr/>
        </p:nvSpPr>
        <p:spPr>
          <a:xfrm>
            <a:off x="5035107" y="4554375"/>
            <a:ext cx="454068" cy="2040978"/>
          </a:xfrm>
          <a:prstGeom prst="rect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2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26A852B-AA3A-FB4D-A96C-ED2682A48BB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B372376-ABBF-9D4F-B415-DE0778C8540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A3A64F6-5076-4448-BBF1-C5DCD3A73778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5BF0FBD-29AF-A146-AD00-72580B8EA128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AE1D21B-FFAF-B64C-A36D-9178DCC88933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C8C5E55-1A04-194E-AED1-B96AE99B720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F56A276-D98C-534F-B2CE-4176DA801E49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3AF4060-D3DC-724B-86B8-FD5EECF58271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E0A4AC3-8D9E-BA47-9FCC-806A15F9459C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C9498AE-B0C7-334D-A0FC-BBA355EC9DE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E558C9C-2EBF-8C47-B164-2A3119ED55B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667E4E1-9883-C244-B9F2-DA99D4A734A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211E90E-C152-154A-BEC6-7A5F792B40F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B1D615C-C9C7-CF4F-8BB0-0E1AAA37BB9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9E13C9-C5A0-E04D-AB1B-B104C1BF4BCA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A200BE5-F961-F942-AE60-AE4436C5A77C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1C0603-3269-4B17-9865-2690F2089DE7}"/>
              </a:ext>
            </a:extLst>
          </p:cNvPr>
          <p:cNvSpPr/>
          <p:nvPr/>
        </p:nvSpPr>
        <p:spPr>
          <a:xfrm>
            <a:off x="5035107" y="5370945"/>
            <a:ext cx="454068" cy="1224408"/>
          </a:xfrm>
          <a:prstGeom prst="rect">
            <a:avLst/>
          </a:prstGeom>
          <a:solidFill>
            <a:srgbClr val="7957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6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346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5029993" y="4488794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769C879-0268-8A4C-ADC7-E78506D57AF3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04E18C8-51E3-494F-952D-B880B4B6C7C0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9C126BA-723B-BC48-B8ED-0D79E25A72F4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66EB598-D067-5045-9D81-167D173AD55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EF986B9-D4E1-CA4D-9476-58ECE1401EAF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BA92AA9-020C-3F47-9911-C367510DCAB8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8B85AF8-7565-4742-B656-0D918C84030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EB59F63-526F-614E-BD73-28B34272DB1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337433D-688D-FE47-BD64-F022F5FA0CF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95206D7-357B-2B4F-9E41-FA6F16F740A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C8DBCE4-8832-E44D-A8EA-944EC74ADB5B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8EA17BA-B84D-5842-8A2E-32C0C77C9E4F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4C704B5-75BC-954F-B47F-860C958FABAD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CC7CC59-AB50-E84E-B666-93DE46F40AE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509C2AF-E999-6740-ABB9-BD0D671037BE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E83CB5B-6BE0-0845-BD94-7EFD50A44AA8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BE6F2-7F36-4480-9B8B-2AD95B9209A6}"/>
              </a:ext>
            </a:extLst>
          </p:cNvPr>
          <p:cNvSpPr/>
          <p:nvPr/>
        </p:nvSpPr>
        <p:spPr>
          <a:xfrm>
            <a:off x="5035107" y="5370945"/>
            <a:ext cx="454068" cy="1224408"/>
          </a:xfrm>
          <a:prstGeom prst="rect">
            <a:avLst/>
          </a:prstGeom>
          <a:solidFill>
            <a:srgbClr val="7957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E8C6D7-E439-FC41-AD2B-3AD6BE1EE225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4C12629-5C82-FF4E-B0B3-82B1763755E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4F442C-7704-6D4E-BAF6-91D2EB308E23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6FD24D9-7C0E-EE44-B539-97B6D91F30C2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D3D37D8-E78F-F549-9BBE-FD1F099D220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AB3CE5E-FE52-8C48-9DD6-57197DE06D8B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D790D94-4083-E54C-9170-3D3DCADFFA0F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829E504-1F55-1F43-AEF1-CB8DB661FB36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12FAE42-45B9-4E44-AE1B-5CD2FEBE84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F7F91AC-5E3B-D14D-9FB8-A2E04A28FFE8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BD2070C-ABEC-A245-8BC6-922547464F43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8E52F0B-10F9-B142-9B24-34CD1389F135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1BBE796-20C9-D445-834C-C66CA6C43812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23A0B4D-78B0-074E-A7D1-B9992C29F01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4E59478-7DCA-E141-A9B7-7AEFF41CD8D6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C50B700-6E2A-C24F-A903-7954AE031C0F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A06B14-2596-489F-AD4F-7B12CB42C89A}"/>
              </a:ext>
            </a:extLst>
          </p:cNvPr>
          <p:cNvSpPr/>
          <p:nvPr/>
        </p:nvSpPr>
        <p:spPr>
          <a:xfrm>
            <a:off x="5035107" y="3734718"/>
            <a:ext cx="454068" cy="2860635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39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01734" y="5813586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843332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03C4D50-76A5-4147-B7EE-9D8E94EC71DF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535A09-A945-CB49-A29B-1552B025FAB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2C5B72-779E-404B-B710-29EEAA15B209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5D491DC-020F-0245-84FF-04D7E6DE0E7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C5F6756-67AF-A842-86CE-05463F0969BE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6427C23-23C4-6046-BD5E-9D02AF25E09D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9144146-572E-B548-883C-AA2FF7BC98D2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256C76A-EA6F-724B-970E-0890184BD399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3A8BC2A-9A2E-8944-944B-D5D7BCF5CD82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316440A-11EC-094C-8915-C1D49FEBCFAB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8AFF459-EE78-1A45-B2DE-DDE381B12BFC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FAAC3BC-C3A3-AD47-BAAE-C1F741EF1538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56DF76-FCA0-7749-B092-0C28E4DF6F2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D12B022-7D02-B747-9116-AF3771773933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328E9D3-A8FF-E649-B24F-3A91E682402D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06E6932-4C20-BA48-8284-21BA3AC4A0F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B688B0-6D6E-4216-B431-74CBBFC853D3}"/>
              </a:ext>
            </a:extLst>
          </p:cNvPr>
          <p:cNvSpPr/>
          <p:nvPr/>
        </p:nvSpPr>
        <p:spPr>
          <a:xfrm>
            <a:off x="5035107" y="3734718"/>
            <a:ext cx="454068" cy="2860635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BD15C4-D87E-F04D-B62A-0B304D4B6AA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799A003-736B-4D42-B031-E483D55B57B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CF0B48-4572-294D-A280-5874A9C9FB9A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5FDE3FE-3414-9548-8776-B83FE9B25CD4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6257056-A3FB-0F4A-942D-8C65B336FDA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C76FE59-0FCA-4542-99AA-CC33C0A11EF6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85E5F5-009F-D14F-AEEB-F846911F2EC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E18C0FA-B5F3-0849-9970-012AC18649EC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467D64-9B71-8F4F-B407-E7E9B9DD4B79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D597145-DDA5-D642-BF61-73FED7188AC4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781704E-2F00-9D46-B270-F4C3F375B818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3103F27-F5CC-6545-B4E7-DF0DF10D534A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60EB1CB-9928-3F48-8EDD-0525A4CB09E9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557A16A-D9F2-5741-AF5F-A32AEBA3AA68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58ED00A-44F3-8541-9ABD-F2C92D26914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B36ABFD-E1ED-FF40-965D-7563B59B87FE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4E2FB-F083-44B0-8D21-1C29E27470C2}"/>
              </a:ext>
            </a:extLst>
          </p:cNvPr>
          <p:cNvSpPr/>
          <p:nvPr/>
        </p:nvSpPr>
        <p:spPr>
          <a:xfrm>
            <a:off x="5035107" y="4148488"/>
            <a:ext cx="454068" cy="2446865"/>
          </a:xfrm>
          <a:prstGeom prst="rect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0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38413" y="5825602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3" y="3262426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8A33FB8-1745-8A4A-9EA9-31A8664D1187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DF52B1F-A4BE-8942-9DFE-7C2AF7B24EC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B5A067B-081D-A44F-9A9F-40CE5D871C5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F1A5176-5B14-1349-8C63-5A88D390226B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59786D8-FD6D-E44D-BC07-9E4F1B26050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054DB06-DE03-B042-819F-5FBDED441020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EDEC138-2710-C64C-9CB0-BDD0F8C1C9D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2D593C5-950B-124D-BFDB-5B3AD8CEC02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AC1826D-9BFC-1241-B9CD-225DACBB8F64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22FFDEB-DABC-F74C-B0D2-0B7AF1B8D1E1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707B590-2E46-0D40-A1D9-6FF7467D606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0192609-B0A2-E747-8CF8-221254C7A54C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1119CE4-EC96-A44E-B015-38608B7969EB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CADF3A6-933B-C848-8C93-423B0E64445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2059122-7129-C448-A2F2-03186E5C8F15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C3EEE23-1BD7-6F48-B76E-83F1B45D2B4B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8F768A-42C8-4B28-BA22-4FDB6D86CDEA}"/>
              </a:ext>
            </a:extLst>
          </p:cNvPr>
          <p:cNvSpPr/>
          <p:nvPr/>
        </p:nvSpPr>
        <p:spPr>
          <a:xfrm>
            <a:off x="5035107" y="4148488"/>
            <a:ext cx="454068" cy="2446865"/>
          </a:xfrm>
          <a:prstGeom prst="rect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9FD97-6B49-40AE-B62D-5E35C185AF7A}"/>
              </a:ext>
            </a:extLst>
          </p:cNvPr>
          <p:cNvSpPr/>
          <p:nvPr/>
        </p:nvSpPr>
        <p:spPr>
          <a:xfrm>
            <a:off x="5035107" y="2919413"/>
            <a:ext cx="454068" cy="3675940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3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rectangle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rectangle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033907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F082BD2-5C40-1D47-9EB2-8112C75C279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B630CEA-8AE8-CA45-B722-57DAD9D157A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86DE07-1EB9-904C-B2FD-1F962B964311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A91C58E-F67A-D549-A821-3D9A1C807B2E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090C586-FFDD-F24A-B1B2-FC2446B47CCD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F0E9B10-7F0A-954C-B8BF-B000E1AE13CE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BCF67AE-B7C7-A646-BDDE-6068F09AE764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57BF434-D12D-5143-BBB0-4BDF5597B9C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E18CDD0-92BA-794A-8E9F-9F66C7D58E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0267537-C08E-A543-9FF1-6AFA6B0BD7D7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0ED5331-1337-0E46-A1C4-E8861F545FE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194449F-3C98-D249-9745-55D72B64C99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0F98149-1787-CD49-AC3A-AB20AEF552D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D785498-9A4B-C44D-BFBB-7DBC8EE924EE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D210324-E892-4B4F-A204-FC86968621AC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F719D57-48CE-5046-8F09-3F947874E16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2F6327-A6CB-4995-9999-055A23BC601D}"/>
              </a:ext>
            </a:extLst>
          </p:cNvPr>
          <p:cNvSpPr/>
          <p:nvPr/>
        </p:nvSpPr>
        <p:spPr>
          <a:xfrm>
            <a:off x="5035107" y="2919413"/>
            <a:ext cx="454068" cy="3675940"/>
          </a:xfrm>
          <a:prstGeom prst="rect">
            <a:avLst/>
          </a:prstGeom>
          <a:solidFill>
            <a:srgbClr val="23D1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82DA3E3-1900-F646-B3A5-EED6F8369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97DA2C8-8E8B-F945-BFDE-BE81ED181F9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185291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29" y="4405086"/>
            <a:ext cx="1974440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B3A6A21-DD66-4F4B-AD52-5D86DFF1A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B828A1-BB54-364B-9493-22949D7B733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29867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so, how would you go about measuring the piece of string?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0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It isn’t easy to measure the piece of string as it is shown currently, as it does not form a straight line. You could either straighten it out or try to measure small straighter segments, adding them up to get an approximate measurement.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9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172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measurement ends at 8 cm,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has begun at 1 cm, not 0 cm.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the cuboid is 7 cm tall, because 8 – 1 = 7 cm.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549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2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10 cm tall.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0 cm and stops at 10 cm.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5 cm wide.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2 cm and ends at 7 cm.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2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2AB33-386C-8249-8E85-BE0A54C2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</a:t>
            </a: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ruler only measures up to 12 cm,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could measure lengths greater than 12 cm by finding a longer ruler, or combining lengths measured using his 12 cm ruler or multiple 12 cm rulers.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87CA1-EABB-274C-A497-43D3A920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7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56808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FF3860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green shape doesn’t belong as it is 2 cm wide; the others are all 5 cm wide.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95D53-5028-2A98-B622-B69A080C38C8}"/>
              </a:ext>
            </a:extLst>
          </p:cNvPr>
          <p:cNvSpPr/>
          <p:nvPr/>
        </p:nvSpPr>
        <p:spPr>
          <a:xfrm>
            <a:off x="892629" y="4405086"/>
            <a:ext cx="1974440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84E61-1EF4-704B-A0FF-8CC0F021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3" y="1472311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0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AC88C5-A0C3-FD49-A2BB-1B702205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5967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09E937-228F-2B40-9428-221F765B14EB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65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6365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C3F217-D6E8-4D43-A835-30E1E1BC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41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6DB2BAA-3B99-D64D-ACC7-44714FBE3A91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D8434-4752-164C-8CD3-D21EF521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103308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0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860C3-63E8-1A4F-8024-2D183C94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FE25F2-ED8E-5D4E-9D86-5BF795D48C2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45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F006F6F95A8499B790B6C75677679" ma:contentTypeVersion="14" ma:contentTypeDescription="Create a new document." ma:contentTypeScope="" ma:versionID="964ed7244734292f9e70aa67ac6645b0">
  <xsd:schema xmlns:xsd="http://www.w3.org/2001/XMLSchema" xmlns:xs="http://www.w3.org/2001/XMLSchema" xmlns:p="http://schemas.microsoft.com/office/2006/metadata/properties" xmlns:ns2="3a5a072a-9f71-4cd3-a2f9-fdda91595b8c" xmlns:ns3="2713a64c-b708-418b-a5af-1b0d489f796a" targetNamespace="http://schemas.microsoft.com/office/2006/metadata/properties" ma:root="true" ma:fieldsID="ce95bc079fae84831f01ffa0490e8939" ns2:_="" ns3:_="">
    <xsd:import namespace="3a5a072a-9f71-4cd3-a2f9-fdda91595b8c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a072a-9f71-4cd3-a2f9-fdda91595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13a64c-b708-418b-a5af-1b0d489f796a" xsi:nil="true"/>
    <lcf76f155ced4ddcb4097134ff3c332f xmlns="3a5a072a-9f71-4cd3-a2f9-fdda91595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DC0B12-73FC-49F1-AA9D-BB25E7D22D8D}"/>
</file>

<file path=customXml/itemProps2.xml><?xml version="1.0" encoding="utf-8"?>
<ds:datastoreItem xmlns:ds="http://schemas.openxmlformats.org/officeDocument/2006/customXml" ds:itemID="{15DBC425-A8AE-4650-9502-09A8007F8B10}"/>
</file>

<file path=customXml/itemProps3.xml><?xml version="1.0" encoding="utf-8"?>
<ds:datastoreItem xmlns:ds="http://schemas.openxmlformats.org/officeDocument/2006/customXml" ds:itemID="{5CEA0DE3-B8F0-4217-9EAC-A5F4B54A5D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8898</TotalTime>
  <Words>1488</Words>
  <Application>Microsoft Office PowerPoint</Application>
  <PresentationFormat>Widescreen</PresentationFormat>
  <Paragraphs>394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Lato</vt:lpstr>
      <vt:lpstr>OpenDyslexicAlta</vt:lpstr>
      <vt:lpstr>Calibri</vt:lpstr>
      <vt:lpstr>Lato Light</vt:lpstr>
      <vt:lpstr>Muli</vt:lpstr>
      <vt:lpstr>Wingdings</vt:lpstr>
      <vt:lpstr>Arial</vt:lpstr>
      <vt:lpstr>Office Theme</vt:lpstr>
      <vt:lpstr>PowerPoint Presentation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Steve Basing</cp:lastModifiedBy>
  <cp:revision>351</cp:revision>
  <cp:lastPrinted>2023-02-20T09:07:42Z</cp:lastPrinted>
  <dcterms:created xsi:type="dcterms:W3CDTF">2018-08-06T08:16:18Z</dcterms:created>
  <dcterms:modified xsi:type="dcterms:W3CDTF">2025-02-03T14:28:50Z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0x01010030EF006F6F95A8499B790B6C75677679</vt:lpwstr>
  </property>
</Properties>
</file>