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1"/>
  </p:notesMasterIdLst>
  <p:handoutMasterIdLst>
    <p:handoutMasterId r:id="rId32"/>
  </p:handoutMasterIdLst>
  <p:sldIdLst>
    <p:sldId id="320" r:id="rId2"/>
    <p:sldId id="321" r:id="rId3"/>
    <p:sldId id="346" r:id="rId4"/>
    <p:sldId id="354" r:id="rId5"/>
    <p:sldId id="347" r:id="rId6"/>
    <p:sldId id="348" r:id="rId7"/>
    <p:sldId id="349" r:id="rId8"/>
    <p:sldId id="350" r:id="rId9"/>
    <p:sldId id="355" r:id="rId10"/>
    <p:sldId id="356" r:id="rId11"/>
    <p:sldId id="351" r:id="rId12"/>
    <p:sldId id="352" r:id="rId13"/>
    <p:sldId id="357" r:id="rId14"/>
    <p:sldId id="358" r:id="rId15"/>
    <p:sldId id="359" r:id="rId16"/>
    <p:sldId id="364" r:id="rId17"/>
    <p:sldId id="361" r:id="rId18"/>
    <p:sldId id="366" r:id="rId19"/>
    <p:sldId id="362" r:id="rId20"/>
    <p:sldId id="367" r:id="rId21"/>
    <p:sldId id="363" r:id="rId22"/>
    <p:sldId id="368" r:id="rId23"/>
    <p:sldId id="369" r:id="rId24"/>
    <p:sldId id="370" r:id="rId25"/>
    <p:sldId id="371" r:id="rId26"/>
    <p:sldId id="372" r:id="rId27"/>
    <p:sldId id="373" r:id="rId28"/>
    <p:sldId id="374" r:id="rId29"/>
    <p:sldId id="353" r:id="rId30"/>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Lato Light" panose="020F0502020204030203" pitchFamily="34" charset="0"/>
      <p:regular r:id="rId41"/>
      <p:italic r:id="rId42"/>
    </p:embeddedFont>
    <p:embeddedFont>
      <p:font typeface="Muli" panose="02000503000000000000" pitchFamily="2" charset="77"/>
      <p:regular r:id="rId43"/>
      <p:bold r:id="rId44"/>
      <p:italic r:id="rId45"/>
      <p:boldItalic r:id="rId46"/>
    </p:embeddedFont>
    <p:embeddedFont>
      <p:font typeface="OpenDyslexicAlta" pitchFamily="2" charset="77"/>
      <p:regular r:id="rId47"/>
      <p:bold r:id="rId48"/>
      <p:italic r:id="rId49"/>
      <p:boldItalic r:id="rId50"/>
    </p:embeddedFont>
    <p:embeddedFont>
      <p:font typeface="Segoe Print" panose="02000800000000000000" pitchFamily="2" charset="0"/>
      <p:regular r:id="rId51"/>
      <p:bold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3273DC"/>
    <a:srgbClr val="23D160"/>
    <a:srgbClr val="FFDD57"/>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31" autoAdjust="0"/>
    <p:restoredTop sz="90093" autoAdjust="0"/>
  </p:normalViewPr>
  <p:slideViewPr>
    <p:cSldViewPr snapToGrid="0" snapToObjects="1">
      <p:cViewPr varScale="1">
        <p:scale>
          <a:sx n="109" d="100"/>
          <a:sy n="109" d="100"/>
        </p:scale>
        <p:origin x="192" y="4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GB"/>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13603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64866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25469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8767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54854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95160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54083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786250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24651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95304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89309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30237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46201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9885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84911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303016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77437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1521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35998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60483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7171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0875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83392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42599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13/02/2023</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fontScale="85000" lnSpcReduction="20000"/>
          </a:bodyPr>
          <a:lstStyle/>
          <a:p>
            <a:r>
              <a:rPr lang="en-GB" dirty="0"/>
              <a:t>Stage 1 </a:t>
            </a:r>
            <a:br>
              <a:rPr lang="en-GB" dirty="0"/>
            </a:br>
            <a:r>
              <a:rPr lang="en-GB" dirty="0"/>
              <a:t>Spring Block 3: Place Value (Within 50)</a:t>
            </a:r>
          </a:p>
          <a:p>
            <a:r>
              <a:rPr lang="en-GB" dirty="0"/>
              <a:t>Lesson 1: To be able to count forwards and backwards </a:t>
            </a:r>
            <a:r>
              <a:rPr lang="en-GB"/>
              <a:t>within 50 (2022 - 2023)</a:t>
            </a:r>
            <a:endParaRPr lang="en-GB" dirty="0"/>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a:t>Place </a:t>
            </a:r>
            <a:r>
              <a:rPr lang="en-GB" dirty="0"/>
              <a:t>Value (Within 50)</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Muli" panose="02000503000000000000" pitchFamily="2" charset="77"/>
              </a:rPr>
              <a:t>Quiz: </a:t>
            </a:r>
            <a:r>
              <a:rPr lang="en-GB" b="1" i="0" dirty="0">
                <a:solidFill>
                  <a:schemeClr val="bg1"/>
                </a:solidFill>
                <a:effectLst/>
                <a:latin typeface="Muli" panose="02000503000000000000" pitchFamily="2" charset="77"/>
              </a:rPr>
              <a:t>QKAJPBF</a:t>
            </a:r>
            <a:endParaRPr lang="en-GB" b="1" dirty="0">
              <a:solidFill>
                <a:schemeClr val="bg1"/>
              </a:solidFill>
              <a:latin typeface="Muli" panose="02000503000000000000" pitchFamily="2" charset="77"/>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left-hand side is easier to count as you can count the ten first and then count the ones, rather than counting all of the straws as you would need to for the right-hand illustration. </a:t>
            </a:r>
          </a:p>
        </p:txBody>
      </p:sp>
      <p:pic>
        <p:nvPicPr>
          <p:cNvPr id="36" name="Picture 35">
            <a:extLst>
              <a:ext uri="{FF2B5EF4-FFF2-40B4-BE49-F238E27FC236}">
                <a16:creationId xmlns:a16="http://schemas.microsoft.com/office/drawing/2014/main" id="{927AA6CB-17C9-484A-91A4-211C6ACDE95F}"/>
              </a:ext>
            </a:extLst>
          </p:cNvPr>
          <p:cNvPicPr>
            <a:picLocks noChangeAspect="1"/>
          </p:cNvPicPr>
          <p:nvPr/>
        </p:nvPicPr>
        <p:blipFill>
          <a:blip r:embed="rId3"/>
          <a:stretch>
            <a:fillRect/>
          </a:stretch>
        </p:blipFill>
        <p:spPr>
          <a:xfrm>
            <a:off x="1047248" y="5057474"/>
            <a:ext cx="1903329" cy="1435401"/>
          </a:xfrm>
          <a:prstGeom prst="rect">
            <a:avLst/>
          </a:prstGeom>
        </p:spPr>
      </p:pic>
      <p:pic>
        <p:nvPicPr>
          <p:cNvPr id="37" name="Picture 36">
            <a:extLst>
              <a:ext uri="{FF2B5EF4-FFF2-40B4-BE49-F238E27FC236}">
                <a16:creationId xmlns:a16="http://schemas.microsoft.com/office/drawing/2014/main" id="{05B496A2-987C-464C-9D93-90D3BA461FA5}"/>
              </a:ext>
            </a:extLst>
          </p:cNvPr>
          <p:cNvPicPr>
            <a:picLocks noChangeAspect="1"/>
          </p:cNvPicPr>
          <p:nvPr/>
        </p:nvPicPr>
        <p:blipFill>
          <a:blip r:embed="rId4"/>
          <a:stretch>
            <a:fillRect/>
          </a:stretch>
        </p:blipFill>
        <p:spPr>
          <a:xfrm>
            <a:off x="3159625" y="4239327"/>
            <a:ext cx="1903329" cy="1429078"/>
          </a:xfrm>
          <a:prstGeom prst="rect">
            <a:avLst/>
          </a:prstGeom>
        </p:spPr>
      </p:pic>
      <p:pic>
        <p:nvPicPr>
          <p:cNvPr id="38" name="Picture 37">
            <a:extLst>
              <a:ext uri="{FF2B5EF4-FFF2-40B4-BE49-F238E27FC236}">
                <a16:creationId xmlns:a16="http://schemas.microsoft.com/office/drawing/2014/main" id="{65D42EF5-06D5-4A40-8600-F3F179C9445B}"/>
              </a:ext>
            </a:extLst>
          </p:cNvPr>
          <p:cNvPicPr>
            <a:picLocks noChangeAspect="1"/>
          </p:cNvPicPr>
          <p:nvPr/>
        </p:nvPicPr>
        <p:blipFill>
          <a:blip r:embed="rId4"/>
          <a:stretch>
            <a:fillRect/>
          </a:stretch>
        </p:blipFill>
        <p:spPr>
          <a:xfrm>
            <a:off x="3241006" y="4475960"/>
            <a:ext cx="1903329" cy="1429078"/>
          </a:xfrm>
          <a:prstGeom prst="rect">
            <a:avLst/>
          </a:prstGeom>
        </p:spPr>
      </p:pic>
      <p:pic>
        <p:nvPicPr>
          <p:cNvPr id="39" name="Picture 38">
            <a:extLst>
              <a:ext uri="{FF2B5EF4-FFF2-40B4-BE49-F238E27FC236}">
                <a16:creationId xmlns:a16="http://schemas.microsoft.com/office/drawing/2014/main" id="{8392F0E3-8E31-A044-BC8B-0C64F5007540}"/>
              </a:ext>
            </a:extLst>
          </p:cNvPr>
          <p:cNvPicPr>
            <a:picLocks noChangeAspect="1"/>
          </p:cNvPicPr>
          <p:nvPr/>
        </p:nvPicPr>
        <p:blipFill>
          <a:blip r:embed="rId4"/>
          <a:stretch>
            <a:fillRect/>
          </a:stretch>
        </p:blipFill>
        <p:spPr>
          <a:xfrm>
            <a:off x="3322387" y="4712593"/>
            <a:ext cx="1903329" cy="1429078"/>
          </a:xfrm>
          <a:prstGeom prst="rect">
            <a:avLst/>
          </a:prstGeom>
        </p:spPr>
      </p:pic>
      <p:pic>
        <p:nvPicPr>
          <p:cNvPr id="40" name="Picture 39">
            <a:extLst>
              <a:ext uri="{FF2B5EF4-FFF2-40B4-BE49-F238E27FC236}">
                <a16:creationId xmlns:a16="http://schemas.microsoft.com/office/drawing/2014/main" id="{64DC8305-9516-C146-8ACA-EF3F3FD3994E}"/>
              </a:ext>
            </a:extLst>
          </p:cNvPr>
          <p:cNvPicPr>
            <a:picLocks noChangeAspect="1"/>
          </p:cNvPicPr>
          <p:nvPr/>
        </p:nvPicPr>
        <p:blipFill>
          <a:blip r:embed="rId4"/>
          <a:stretch>
            <a:fillRect/>
          </a:stretch>
        </p:blipFill>
        <p:spPr>
          <a:xfrm>
            <a:off x="3450054" y="4949226"/>
            <a:ext cx="1903329" cy="1429078"/>
          </a:xfrm>
          <a:prstGeom prst="rect">
            <a:avLst/>
          </a:prstGeom>
        </p:spPr>
      </p:pic>
      <p:pic>
        <p:nvPicPr>
          <p:cNvPr id="41" name="Picture 40">
            <a:extLst>
              <a:ext uri="{FF2B5EF4-FFF2-40B4-BE49-F238E27FC236}">
                <a16:creationId xmlns:a16="http://schemas.microsoft.com/office/drawing/2014/main" id="{1941CD0E-786C-A84D-A85B-C67D02FB2025}"/>
              </a:ext>
            </a:extLst>
          </p:cNvPr>
          <p:cNvPicPr>
            <a:picLocks noChangeAspect="1"/>
          </p:cNvPicPr>
          <p:nvPr/>
        </p:nvPicPr>
        <p:blipFill>
          <a:blip r:embed="rId4"/>
          <a:stretch>
            <a:fillRect/>
          </a:stretch>
        </p:blipFill>
        <p:spPr>
          <a:xfrm>
            <a:off x="6975982" y="3641101"/>
            <a:ext cx="1903329" cy="1429078"/>
          </a:xfrm>
          <a:prstGeom prst="rect">
            <a:avLst/>
          </a:prstGeom>
        </p:spPr>
      </p:pic>
      <p:pic>
        <p:nvPicPr>
          <p:cNvPr id="42" name="Picture 41">
            <a:extLst>
              <a:ext uri="{FF2B5EF4-FFF2-40B4-BE49-F238E27FC236}">
                <a16:creationId xmlns:a16="http://schemas.microsoft.com/office/drawing/2014/main" id="{0D2485FC-95B3-4C4C-B568-9DC40973BAA9}"/>
              </a:ext>
            </a:extLst>
          </p:cNvPr>
          <p:cNvPicPr>
            <a:picLocks noChangeAspect="1"/>
          </p:cNvPicPr>
          <p:nvPr/>
        </p:nvPicPr>
        <p:blipFill>
          <a:blip r:embed="rId4"/>
          <a:stretch>
            <a:fillRect/>
          </a:stretch>
        </p:blipFill>
        <p:spPr>
          <a:xfrm>
            <a:off x="6894601" y="4476588"/>
            <a:ext cx="1903329" cy="1429078"/>
          </a:xfrm>
          <a:prstGeom prst="rect">
            <a:avLst/>
          </a:prstGeom>
        </p:spPr>
      </p:pic>
      <p:pic>
        <p:nvPicPr>
          <p:cNvPr id="43" name="Picture 42">
            <a:extLst>
              <a:ext uri="{FF2B5EF4-FFF2-40B4-BE49-F238E27FC236}">
                <a16:creationId xmlns:a16="http://schemas.microsoft.com/office/drawing/2014/main" id="{4844E498-B9B9-2146-BFA3-F368A893952B}"/>
              </a:ext>
            </a:extLst>
          </p:cNvPr>
          <p:cNvPicPr>
            <a:picLocks noChangeAspect="1"/>
          </p:cNvPicPr>
          <p:nvPr/>
        </p:nvPicPr>
        <p:blipFill>
          <a:blip r:embed="rId4"/>
          <a:stretch>
            <a:fillRect/>
          </a:stretch>
        </p:blipFill>
        <p:spPr>
          <a:xfrm>
            <a:off x="7846265" y="3560708"/>
            <a:ext cx="1903329" cy="1429078"/>
          </a:xfrm>
          <a:prstGeom prst="rect">
            <a:avLst/>
          </a:prstGeom>
        </p:spPr>
      </p:pic>
      <p:pic>
        <p:nvPicPr>
          <p:cNvPr id="44" name="Picture 43">
            <a:extLst>
              <a:ext uri="{FF2B5EF4-FFF2-40B4-BE49-F238E27FC236}">
                <a16:creationId xmlns:a16="http://schemas.microsoft.com/office/drawing/2014/main" id="{5B15E348-6FAA-4247-ABE1-8B304A9C885D}"/>
              </a:ext>
            </a:extLst>
          </p:cNvPr>
          <p:cNvPicPr>
            <a:picLocks noChangeAspect="1"/>
          </p:cNvPicPr>
          <p:nvPr/>
        </p:nvPicPr>
        <p:blipFill>
          <a:blip r:embed="rId4"/>
          <a:stretch>
            <a:fillRect/>
          </a:stretch>
        </p:blipFill>
        <p:spPr>
          <a:xfrm>
            <a:off x="7805490" y="4667762"/>
            <a:ext cx="1903329" cy="1429078"/>
          </a:xfrm>
          <a:prstGeom prst="rect">
            <a:avLst/>
          </a:prstGeom>
        </p:spPr>
      </p:pic>
      <p:pic>
        <p:nvPicPr>
          <p:cNvPr id="45" name="Picture 44">
            <a:extLst>
              <a:ext uri="{FF2B5EF4-FFF2-40B4-BE49-F238E27FC236}">
                <a16:creationId xmlns:a16="http://schemas.microsoft.com/office/drawing/2014/main" id="{F155FEFE-A161-EB49-B2FD-1FBFA8B39BB9}"/>
              </a:ext>
            </a:extLst>
          </p:cNvPr>
          <p:cNvPicPr>
            <a:picLocks noChangeAspect="1"/>
          </p:cNvPicPr>
          <p:nvPr/>
        </p:nvPicPr>
        <p:blipFill>
          <a:blip r:embed="rId4"/>
          <a:stretch>
            <a:fillRect/>
          </a:stretch>
        </p:blipFill>
        <p:spPr>
          <a:xfrm>
            <a:off x="9329156" y="4228701"/>
            <a:ext cx="1903329" cy="1429078"/>
          </a:xfrm>
          <a:prstGeom prst="rect">
            <a:avLst/>
          </a:prstGeom>
        </p:spPr>
      </p:pic>
      <p:pic>
        <p:nvPicPr>
          <p:cNvPr id="46" name="Picture 45">
            <a:extLst>
              <a:ext uri="{FF2B5EF4-FFF2-40B4-BE49-F238E27FC236}">
                <a16:creationId xmlns:a16="http://schemas.microsoft.com/office/drawing/2014/main" id="{6F14E458-179B-A746-AFB6-EED21C3CC979}"/>
              </a:ext>
            </a:extLst>
          </p:cNvPr>
          <p:cNvPicPr>
            <a:picLocks noChangeAspect="1"/>
          </p:cNvPicPr>
          <p:nvPr/>
        </p:nvPicPr>
        <p:blipFill>
          <a:blip r:embed="rId4"/>
          <a:stretch>
            <a:fillRect/>
          </a:stretch>
        </p:blipFill>
        <p:spPr>
          <a:xfrm>
            <a:off x="8499647" y="3793951"/>
            <a:ext cx="1903329" cy="1429078"/>
          </a:xfrm>
          <a:prstGeom prst="rect">
            <a:avLst/>
          </a:prstGeom>
        </p:spPr>
      </p:pic>
      <p:pic>
        <p:nvPicPr>
          <p:cNvPr id="47" name="Picture 46">
            <a:extLst>
              <a:ext uri="{FF2B5EF4-FFF2-40B4-BE49-F238E27FC236}">
                <a16:creationId xmlns:a16="http://schemas.microsoft.com/office/drawing/2014/main" id="{39CC097D-0BB2-E84D-97AD-61646CAA2A51}"/>
              </a:ext>
            </a:extLst>
          </p:cNvPr>
          <p:cNvPicPr>
            <a:picLocks noChangeAspect="1"/>
          </p:cNvPicPr>
          <p:nvPr/>
        </p:nvPicPr>
        <p:blipFill>
          <a:blip r:embed="rId4"/>
          <a:stretch>
            <a:fillRect/>
          </a:stretch>
        </p:blipFill>
        <p:spPr>
          <a:xfrm>
            <a:off x="8301710" y="5141547"/>
            <a:ext cx="1903329" cy="1429078"/>
          </a:xfrm>
          <a:prstGeom prst="rect">
            <a:avLst/>
          </a:prstGeom>
        </p:spPr>
      </p:pic>
      <p:pic>
        <p:nvPicPr>
          <p:cNvPr id="48" name="Picture 47">
            <a:extLst>
              <a:ext uri="{FF2B5EF4-FFF2-40B4-BE49-F238E27FC236}">
                <a16:creationId xmlns:a16="http://schemas.microsoft.com/office/drawing/2014/main" id="{6C640C50-2A9E-B644-AD20-30F0AC23359F}"/>
              </a:ext>
            </a:extLst>
          </p:cNvPr>
          <p:cNvPicPr>
            <a:picLocks noChangeAspect="1"/>
          </p:cNvPicPr>
          <p:nvPr/>
        </p:nvPicPr>
        <p:blipFill>
          <a:blip r:embed="rId4"/>
          <a:stretch>
            <a:fillRect/>
          </a:stretch>
        </p:blipFill>
        <p:spPr>
          <a:xfrm>
            <a:off x="7557380" y="5149058"/>
            <a:ext cx="1903329" cy="1429078"/>
          </a:xfrm>
          <a:prstGeom prst="rect">
            <a:avLst/>
          </a:prstGeom>
        </p:spPr>
      </p:pic>
      <p:pic>
        <p:nvPicPr>
          <p:cNvPr id="49" name="Picture 48">
            <a:extLst>
              <a:ext uri="{FF2B5EF4-FFF2-40B4-BE49-F238E27FC236}">
                <a16:creationId xmlns:a16="http://schemas.microsoft.com/office/drawing/2014/main" id="{64CAD1C2-987E-3C42-90D1-DB3808F69822}"/>
              </a:ext>
            </a:extLst>
          </p:cNvPr>
          <p:cNvPicPr>
            <a:picLocks noChangeAspect="1"/>
          </p:cNvPicPr>
          <p:nvPr/>
        </p:nvPicPr>
        <p:blipFill>
          <a:blip r:embed="rId4"/>
          <a:stretch>
            <a:fillRect/>
          </a:stretch>
        </p:blipFill>
        <p:spPr>
          <a:xfrm>
            <a:off x="9375531" y="3762049"/>
            <a:ext cx="1903329" cy="1429078"/>
          </a:xfrm>
          <a:prstGeom prst="rect">
            <a:avLst/>
          </a:prstGeom>
        </p:spPr>
      </p:pic>
      <p:pic>
        <p:nvPicPr>
          <p:cNvPr id="50" name="Picture 49">
            <a:extLst>
              <a:ext uri="{FF2B5EF4-FFF2-40B4-BE49-F238E27FC236}">
                <a16:creationId xmlns:a16="http://schemas.microsoft.com/office/drawing/2014/main" id="{ADCFB943-7094-EF43-A347-B053118E1D33}"/>
              </a:ext>
            </a:extLst>
          </p:cNvPr>
          <p:cNvPicPr>
            <a:picLocks noChangeAspect="1"/>
          </p:cNvPicPr>
          <p:nvPr/>
        </p:nvPicPr>
        <p:blipFill>
          <a:blip r:embed="rId4"/>
          <a:stretch>
            <a:fillRect/>
          </a:stretch>
        </p:blipFill>
        <p:spPr>
          <a:xfrm>
            <a:off x="6840200" y="4914527"/>
            <a:ext cx="1903329" cy="1429078"/>
          </a:xfrm>
          <a:prstGeom prst="rect">
            <a:avLst/>
          </a:prstGeom>
        </p:spPr>
      </p:pic>
      <p:pic>
        <p:nvPicPr>
          <p:cNvPr id="51" name="Picture 50">
            <a:extLst>
              <a:ext uri="{FF2B5EF4-FFF2-40B4-BE49-F238E27FC236}">
                <a16:creationId xmlns:a16="http://schemas.microsoft.com/office/drawing/2014/main" id="{9BAE4C3F-F61C-3D4A-B644-1F824AE35E8B}"/>
              </a:ext>
            </a:extLst>
          </p:cNvPr>
          <p:cNvPicPr>
            <a:picLocks noChangeAspect="1"/>
          </p:cNvPicPr>
          <p:nvPr/>
        </p:nvPicPr>
        <p:blipFill>
          <a:blip r:embed="rId4"/>
          <a:stretch>
            <a:fillRect/>
          </a:stretch>
        </p:blipFill>
        <p:spPr>
          <a:xfrm>
            <a:off x="6435732" y="3420731"/>
            <a:ext cx="1903329" cy="1429078"/>
          </a:xfrm>
          <a:prstGeom prst="rect">
            <a:avLst/>
          </a:prstGeom>
        </p:spPr>
      </p:pic>
      <p:pic>
        <p:nvPicPr>
          <p:cNvPr id="52" name="Picture 51">
            <a:extLst>
              <a:ext uri="{FF2B5EF4-FFF2-40B4-BE49-F238E27FC236}">
                <a16:creationId xmlns:a16="http://schemas.microsoft.com/office/drawing/2014/main" id="{D6B09226-3B81-374C-9406-F3C91C2814F6}"/>
              </a:ext>
            </a:extLst>
          </p:cNvPr>
          <p:cNvPicPr>
            <a:picLocks noChangeAspect="1"/>
          </p:cNvPicPr>
          <p:nvPr/>
        </p:nvPicPr>
        <p:blipFill>
          <a:blip r:embed="rId4"/>
          <a:stretch>
            <a:fillRect/>
          </a:stretch>
        </p:blipFill>
        <p:spPr>
          <a:xfrm>
            <a:off x="9790200" y="4624315"/>
            <a:ext cx="1903329" cy="1429078"/>
          </a:xfrm>
          <a:prstGeom prst="rect">
            <a:avLst/>
          </a:prstGeom>
        </p:spPr>
      </p:pic>
      <p:pic>
        <p:nvPicPr>
          <p:cNvPr id="53" name="Picture 52">
            <a:extLst>
              <a:ext uri="{FF2B5EF4-FFF2-40B4-BE49-F238E27FC236}">
                <a16:creationId xmlns:a16="http://schemas.microsoft.com/office/drawing/2014/main" id="{D4621A46-DC1F-6847-A69B-35D540B14AE5}"/>
              </a:ext>
            </a:extLst>
          </p:cNvPr>
          <p:cNvPicPr>
            <a:picLocks noChangeAspect="1"/>
          </p:cNvPicPr>
          <p:nvPr/>
        </p:nvPicPr>
        <p:blipFill>
          <a:blip r:embed="rId4"/>
          <a:stretch>
            <a:fillRect/>
          </a:stretch>
        </p:blipFill>
        <p:spPr>
          <a:xfrm>
            <a:off x="8856123" y="5549358"/>
            <a:ext cx="1903329" cy="1429078"/>
          </a:xfrm>
          <a:prstGeom prst="rect">
            <a:avLst/>
          </a:prstGeom>
        </p:spPr>
      </p:pic>
      <p:pic>
        <p:nvPicPr>
          <p:cNvPr id="54" name="Picture 53">
            <a:extLst>
              <a:ext uri="{FF2B5EF4-FFF2-40B4-BE49-F238E27FC236}">
                <a16:creationId xmlns:a16="http://schemas.microsoft.com/office/drawing/2014/main" id="{16684666-46BB-9747-BE21-F27AE4D1D825}"/>
              </a:ext>
            </a:extLst>
          </p:cNvPr>
          <p:cNvPicPr>
            <a:picLocks noChangeAspect="1"/>
          </p:cNvPicPr>
          <p:nvPr/>
        </p:nvPicPr>
        <p:blipFill>
          <a:blip r:embed="rId4"/>
          <a:stretch>
            <a:fillRect/>
          </a:stretch>
        </p:blipFill>
        <p:spPr>
          <a:xfrm>
            <a:off x="10055897" y="5220796"/>
            <a:ext cx="1903329" cy="1429078"/>
          </a:xfrm>
          <a:prstGeom prst="rect">
            <a:avLst/>
          </a:prstGeom>
        </p:spPr>
      </p:pic>
    </p:spTree>
    <p:extLst>
      <p:ext uri="{BB962C8B-B14F-4D97-AF65-F5344CB8AC3E}">
        <p14:creationId xmlns:p14="http://schemas.microsoft.com/office/powerpoint/2010/main" val="327858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pic>
        <p:nvPicPr>
          <p:cNvPr id="5" name="Picture 4">
            <a:extLst>
              <a:ext uri="{FF2B5EF4-FFF2-40B4-BE49-F238E27FC236}">
                <a16:creationId xmlns:a16="http://schemas.microsoft.com/office/drawing/2014/main" id="{2456A255-111A-A142-9AE8-22BCEB7121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29895" y="4982266"/>
            <a:ext cx="2249353" cy="1080000"/>
          </a:xfrm>
          <a:prstGeom prst="rect">
            <a:avLst/>
          </a:prstGeom>
        </p:spPr>
      </p:pic>
      <p:pic>
        <p:nvPicPr>
          <p:cNvPr id="6" name="Picture 5">
            <a:extLst>
              <a:ext uri="{FF2B5EF4-FFF2-40B4-BE49-F238E27FC236}">
                <a16:creationId xmlns:a16="http://schemas.microsoft.com/office/drawing/2014/main" id="{D4620A1D-D9A6-2A4F-80EF-8D39283F5A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982265"/>
            <a:ext cx="2249353" cy="1080000"/>
          </a:xfrm>
          <a:prstGeom prst="rect">
            <a:avLst/>
          </a:prstGeom>
        </p:spPr>
      </p:pic>
      <p:pic>
        <p:nvPicPr>
          <p:cNvPr id="7" name="Picture 6">
            <a:extLst>
              <a:ext uri="{FF2B5EF4-FFF2-40B4-BE49-F238E27FC236}">
                <a16:creationId xmlns:a16="http://schemas.microsoft.com/office/drawing/2014/main" id="{CF617632-340F-EF48-AA71-AD7480B57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209895" y="4982266"/>
            <a:ext cx="2249353" cy="1080000"/>
          </a:xfrm>
          <a:prstGeom prst="rect">
            <a:avLst/>
          </a:prstGeom>
        </p:spPr>
      </p:pic>
      <p:pic>
        <p:nvPicPr>
          <p:cNvPr id="8" name="Picture 7">
            <a:extLst>
              <a:ext uri="{FF2B5EF4-FFF2-40B4-BE49-F238E27FC236}">
                <a16:creationId xmlns:a16="http://schemas.microsoft.com/office/drawing/2014/main" id="{BDD886BA-28BB-B043-852C-ED7B4B6354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369720"/>
            <a:ext cx="2249353" cy="1080000"/>
          </a:xfrm>
          <a:prstGeom prst="rect">
            <a:avLst/>
          </a:prstGeom>
        </p:spPr>
      </p:pic>
      <p:pic>
        <p:nvPicPr>
          <p:cNvPr id="9" name="Picture 8">
            <a:extLst>
              <a:ext uri="{FF2B5EF4-FFF2-40B4-BE49-F238E27FC236}">
                <a16:creationId xmlns:a16="http://schemas.microsoft.com/office/drawing/2014/main" id="{884B46B7-5111-424B-8828-58430B0463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3790119"/>
            <a:ext cx="2249353" cy="1080000"/>
          </a:xfrm>
          <a:prstGeom prst="rect">
            <a:avLst/>
          </a:prstGeom>
        </p:spPr>
      </p:pic>
      <p:pic>
        <p:nvPicPr>
          <p:cNvPr id="11" name="Picture 10">
            <a:extLst>
              <a:ext uri="{FF2B5EF4-FFF2-40B4-BE49-F238E27FC236}">
                <a16:creationId xmlns:a16="http://schemas.microsoft.com/office/drawing/2014/main" id="{C2339B46-BBCA-B444-BF6F-F341819E3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89007" y="3615360"/>
            <a:ext cx="2249353" cy="1080000"/>
          </a:xfrm>
          <a:prstGeom prst="rect">
            <a:avLst/>
          </a:prstGeom>
        </p:spPr>
      </p:pic>
      <p:pic>
        <p:nvPicPr>
          <p:cNvPr id="12" name="Picture 11">
            <a:extLst>
              <a:ext uri="{FF2B5EF4-FFF2-40B4-BE49-F238E27FC236}">
                <a16:creationId xmlns:a16="http://schemas.microsoft.com/office/drawing/2014/main" id="{4B550F42-4F67-414E-A37A-0F5827B4A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27834" y="4312406"/>
            <a:ext cx="2249353" cy="1080000"/>
          </a:xfrm>
          <a:prstGeom prst="rect">
            <a:avLst/>
          </a:prstGeom>
        </p:spPr>
      </p:pic>
      <p:pic>
        <p:nvPicPr>
          <p:cNvPr id="13" name="Picture 12">
            <a:extLst>
              <a:ext uri="{FF2B5EF4-FFF2-40B4-BE49-F238E27FC236}">
                <a16:creationId xmlns:a16="http://schemas.microsoft.com/office/drawing/2014/main" id="{8D615D37-4EC7-7145-891B-D62819B1B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10061" y="4140857"/>
            <a:ext cx="2249353" cy="1080000"/>
          </a:xfrm>
          <a:prstGeom prst="rect">
            <a:avLst/>
          </a:prstGeom>
        </p:spPr>
      </p:pic>
      <p:pic>
        <p:nvPicPr>
          <p:cNvPr id="14" name="Picture 13">
            <a:extLst>
              <a:ext uri="{FF2B5EF4-FFF2-40B4-BE49-F238E27FC236}">
                <a16:creationId xmlns:a16="http://schemas.microsoft.com/office/drawing/2014/main" id="{D7A1357C-4DCF-D947-AAF2-C1557AEE09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55247" y="4312406"/>
            <a:ext cx="2249353" cy="1080000"/>
          </a:xfrm>
          <a:prstGeom prst="rect">
            <a:avLst/>
          </a:prstGeom>
        </p:spPr>
      </p:pic>
      <p:pic>
        <p:nvPicPr>
          <p:cNvPr id="15" name="Picture 14">
            <a:extLst>
              <a:ext uri="{FF2B5EF4-FFF2-40B4-BE49-F238E27FC236}">
                <a16:creationId xmlns:a16="http://schemas.microsoft.com/office/drawing/2014/main" id="{9D24BB56-81F8-914F-8381-6DC6C687F4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41541" y="4953064"/>
            <a:ext cx="2249353" cy="1080000"/>
          </a:xfrm>
          <a:prstGeom prst="rect">
            <a:avLst/>
          </a:prstGeom>
        </p:spPr>
      </p:pic>
      <p:pic>
        <p:nvPicPr>
          <p:cNvPr id="16" name="Picture 15">
            <a:extLst>
              <a:ext uri="{FF2B5EF4-FFF2-40B4-BE49-F238E27FC236}">
                <a16:creationId xmlns:a16="http://schemas.microsoft.com/office/drawing/2014/main" id="{9F79314F-E130-7643-A762-04FF0A67C8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574688" y="4982265"/>
            <a:ext cx="2249353" cy="1080000"/>
          </a:xfrm>
          <a:prstGeom prst="rect">
            <a:avLst/>
          </a:prstGeom>
        </p:spPr>
      </p:pic>
      <p:pic>
        <p:nvPicPr>
          <p:cNvPr id="17" name="Picture 16">
            <a:extLst>
              <a:ext uri="{FF2B5EF4-FFF2-40B4-BE49-F238E27FC236}">
                <a16:creationId xmlns:a16="http://schemas.microsoft.com/office/drawing/2014/main" id="{72158FFA-984B-E84E-847F-564D8A7263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14408" y="3556277"/>
            <a:ext cx="2249353" cy="1080000"/>
          </a:xfrm>
          <a:prstGeom prst="rect">
            <a:avLst/>
          </a:prstGeom>
        </p:spPr>
      </p:pic>
      <p:pic>
        <p:nvPicPr>
          <p:cNvPr id="18" name="Picture 17">
            <a:extLst>
              <a:ext uri="{FF2B5EF4-FFF2-40B4-BE49-F238E27FC236}">
                <a16:creationId xmlns:a16="http://schemas.microsoft.com/office/drawing/2014/main" id="{51B4B595-5CF9-2C40-BF01-7DDE3B7AA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35869" y="2864187"/>
            <a:ext cx="2249353" cy="1080000"/>
          </a:xfrm>
          <a:prstGeom prst="rect">
            <a:avLst/>
          </a:prstGeom>
        </p:spPr>
      </p:pic>
      <p:pic>
        <p:nvPicPr>
          <p:cNvPr id="19" name="Picture 18">
            <a:extLst>
              <a:ext uri="{FF2B5EF4-FFF2-40B4-BE49-F238E27FC236}">
                <a16:creationId xmlns:a16="http://schemas.microsoft.com/office/drawing/2014/main" id="{756425E9-5884-A347-8A65-0C602A825C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405776" y="2809664"/>
            <a:ext cx="2249353" cy="1080000"/>
          </a:xfrm>
          <a:prstGeom prst="rect">
            <a:avLst/>
          </a:prstGeom>
        </p:spPr>
      </p:pic>
      <p:pic>
        <p:nvPicPr>
          <p:cNvPr id="20" name="Picture 19">
            <a:extLst>
              <a:ext uri="{FF2B5EF4-FFF2-40B4-BE49-F238E27FC236}">
                <a16:creationId xmlns:a16="http://schemas.microsoft.com/office/drawing/2014/main" id="{22097BD7-7C63-B446-9982-836983E7D5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934180" y="3483445"/>
            <a:ext cx="2249353" cy="1080000"/>
          </a:xfrm>
          <a:prstGeom prst="rect">
            <a:avLst/>
          </a:prstGeom>
        </p:spPr>
      </p:pic>
      <p:pic>
        <p:nvPicPr>
          <p:cNvPr id="21" name="Picture 20">
            <a:extLst>
              <a:ext uri="{FF2B5EF4-FFF2-40B4-BE49-F238E27FC236}">
                <a16:creationId xmlns:a16="http://schemas.microsoft.com/office/drawing/2014/main" id="{944DCF18-5313-B649-8B22-8E116655E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897196" y="4390075"/>
            <a:ext cx="2249353" cy="1080000"/>
          </a:xfrm>
          <a:prstGeom prst="rect">
            <a:avLst/>
          </a:prstGeom>
        </p:spPr>
      </p:pic>
      <p:pic>
        <p:nvPicPr>
          <p:cNvPr id="22" name="Picture 21">
            <a:extLst>
              <a:ext uri="{FF2B5EF4-FFF2-40B4-BE49-F238E27FC236}">
                <a16:creationId xmlns:a16="http://schemas.microsoft.com/office/drawing/2014/main" id="{4EB6730E-16A7-6A45-BF45-5C45F6421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779423" y="4218526"/>
            <a:ext cx="2249353" cy="1080000"/>
          </a:xfrm>
          <a:prstGeom prst="rect">
            <a:avLst/>
          </a:prstGeom>
        </p:spPr>
      </p:pic>
      <p:pic>
        <p:nvPicPr>
          <p:cNvPr id="23" name="Picture 22">
            <a:extLst>
              <a:ext uri="{FF2B5EF4-FFF2-40B4-BE49-F238E27FC236}">
                <a16:creationId xmlns:a16="http://schemas.microsoft.com/office/drawing/2014/main" id="{C22DB9B4-C960-214B-A8F3-27FADEA4AE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318427" y="5009374"/>
            <a:ext cx="2249353" cy="1080000"/>
          </a:xfrm>
          <a:prstGeom prst="rect">
            <a:avLst/>
          </a:prstGeom>
        </p:spPr>
      </p:pic>
      <p:pic>
        <p:nvPicPr>
          <p:cNvPr id="24" name="Picture 23">
            <a:extLst>
              <a:ext uri="{FF2B5EF4-FFF2-40B4-BE49-F238E27FC236}">
                <a16:creationId xmlns:a16="http://schemas.microsoft.com/office/drawing/2014/main" id="{51B26646-EBE8-8246-B150-DFEA610966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11361" y="5039701"/>
            <a:ext cx="2249353" cy="1080000"/>
          </a:xfrm>
          <a:prstGeom prst="rect">
            <a:avLst/>
          </a:prstGeom>
        </p:spPr>
      </p:pic>
      <p:pic>
        <p:nvPicPr>
          <p:cNvPr id="25" name="Picture 24">
            <a:extLst>
              <a:ext uri="{FF2B5EF4-FFF2-40B4-BE49-F238E27FC236}">
                <a16:creationId xmlns:a16="http://schemas.microsoft.com/office/drawing/2014/main" id="{04111203-C2F4-5F4D-8212-A7F15A6132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967526" y="2923200"/>
            <a:ext cx="2249353" cy="1080000"/>
          </a:xfrm>
          <a:prstGeom prst="rect">
            <a:avLst/>
          </a:prstGeom>
        </p:spPr>
      </p:pic>
      <p:pic>
        <p:nvPicPr>
          <p:cNvPr id="27" name="Picture 26">
            <a:extLst>
              <a:ext uri="{FF2B5EF4-FFF2-40B4-BE49-F238E27FC236}">
                <a16:creationId xmlns:a16="http://schemas.microsoft.com/office/drawing/2014/main" id="{D76BB275-D1D0-6246-B7A4-20A100675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81233" y="3563858"/>
            <a:ext cx="2249353" cy="1080000"/>
          </a:xfrm>
          <a:prstGeom prst="rect">
            <a:avLst/>
          </a:prstGeom>
        </p:spPr>
      </p:pic>
      <p:pic>
        <p:nvPicPr>
          <p:cNvPr id="28" name="Picture 27">
            <a:extLst>
              <a:ext uri="{FF2B5EF4-FFF2-40B4-BE49-F238E27FC236}">
                <a16:creationId xmlns:a16="http://schemas.microsoft.com/office/drawing/2014/main" id="{CD59D61D-1877-874E-B335-4550BCB6F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314380" y="3593059"/>
            <a:ext cx="2249353" cy="1080000"/>
          </a:xfrm>
          <a:prstGeom prst="rect">
            <a:avLst/>
          </a:prstGeom>
        </p:spPr>
      </p:pic>
      <p:pic>
        <p:nvPicPr>
          <p:cNvPr id="30" name="Picture 29">
            <a:extLst>
              <a:ext uri="{FF2B5EF4-FFF2-40B4-BE49-F238E27FC236}">
                <a16:creationId xmlns:a16="http://schemas.microsoft.com/office/drawing/2014/main" id="{509BB886-B404-D149-A5E8-3B303CCB2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37237" y="2794147"/>
            <a:ext cx="2249353" cy="1080000"/>
          </a:xfrm>
          <a:prstGeom prst="rect">
            <a:avLst/>
          </a:prstGeom>
        </p:spPr>
      </p:pic>
      <p:pic>
        <p:nvPicPr>
          <p:cNvPr id="31" name="Picture 30">
            <a:extLst>
              <a:ext uri="{FF2B5EF4-FFF2-40B4-BE49-F238E27FC236}">
                <a16:creationId xmlns:a16="http://schemas.microsoft.com/office/drawing/2014/main" id="{499E86C6-755A-6941-B9BA-DB795BBF87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807115" y="4956949"/>
            <a:ext cx="2249353" cy="1080000"/>
          </a:xfrm>
          <a:prstGeom prst="rect">
            <a:avLst/>
          </a:prstGeom>
        </p:spPr>
      </p:pic>
      <p:pic>
        <p:nvPicPr>
          <p:cNvPr id="32" name="Picture 31">
            <a:extLst>
              <a:ext uri="{FF2B5EF4-FFF2-40B4-BE49-F238E27FC236}">
                <a16:creationId xmlns:a16="http://schemas.microsoft.com/office/drawing/2014/main" id="{34550879-CBDD-D14D-BFD6-DC56A9A0C7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38686" y="3050861"/>
            <a:ext cx="2249353" cy="1080000"/>
          </a:xfrm>
          <a:prstGeom prst="rect">
            <a:avLst/>
          </a:prstGeom>
        </p:spPr>
      </p:pic>
      <p:pic>
        <p:nvPicPr>
          <p:cNvPr id="33" name="Picture 32">
            <a:extLst>
              <a:ext uri="{FF2B5EF4-FFF2-40B4-BE49-F238E27FC236}">
                <a16:creationId xmlns:a16="http://schemas.microsoft.com/office/drawing/2014/main" id="{098D9BC1-B6B2-BC44-9E01-FEA52BB1A3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12498" y="3790975"/>
            <a:ext cx="2249353" cy="1080000"/>
          </a:xfrm>
          <a:prstGeom prst="rect">
            <a:avLst/>
          </a:prstGeom>
        </p:spPr>
      </p:pic>
      <p:pic>
        <p:nvPicPr>
          <p:cNvPr id="34" name="Picture 33">
            <a:extLst>
              <a:ext uri="{FF2B5EF4-FFF2-40B4-BE49-F238E27FC236}">
                <a16:creationId xmlns:a16="http://schemas.microsoft.com/office/drawing/2014/main" id="{BE80E21B-1AB7-1A48-8C0D-F292BE7BF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09072" y="4510294"/>
            <a:ext cx="2249353" cy="1080000"/>
          </a:xfrm>
          <a:prstGeom prst="rect">
            <a:avLst/>
          </a:prstGeom>
        </p:spPr>
      </p:pic>
      <p:pic>
        <p:nvPicPr>
          <p:cNvPr id="35" name="Picture 34">
            <a:extLst>
              <a:ext uri="{FF2B5EF4-FFF2-40B4-BE49-F238E27FC236}">
                <a16:creationId xmlns:a16="http://schemas.microsoft.com/office/drawing/2014/main" id="{C2A9B5F3-1676-0F4D-B3CD-41F3B260CC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933801" y="3447282"/>
            <a:ext cx="2249353" cy="1080000"/>
          </a:xfrm>
          <a:prstGeom prst="rect">
            <a:avLst/>
          </a:prstGeom>
        </p:spPr>
      </p:pic>
    </p:spTree>
    <p:extLst>
      <p:ext uri="{BB962C8B-B14F-4D97-AF65-F5344CB8AC3E}">
        <p14:creationId xmlns:p14="http://schemas.microsoft.com/office/powerpoint/2010/main" val="253441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right-hand side is easier to count as you can count the tens first and then count the ones, rather than counting all of the items as you would need to for the left-hand illustration. </a:t>
            </a:r>
          </a:p>
        </p:txBody>
      </p:sp>
      <p:pic>
        <p:nvPicPr>
          <p:cNvPr id="5" name="Picture 4">
            <a:extLst>
              <a:ext uri="{FF2B5EF4-FFF2-40B4-BE49-F238E27FC236}">
                <a16:creationId xmlns:a16="http://schemas.microsoft.com/office/drawing/2014/main" id="{2456A255-111A-A142-9AE8-22BCEB7121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29895" y="4982266"/>
            <a:ext cx="2249353" cy="1080000"/>
          </a:xfrm>
          <a:prstGeom prst="rect">
            <a:avLst/>
          </a:prstGeom>
        </p:spPr>
      </p:pic>
      <p:pic>
        <p:nvPicPr>
          <p:cNvPr id="6" name="Picture 5">
            <a:extLst>
              <a:ext uri="{FF2B5EF4-FFF2-40B4-BE49-F238E27FC236}">
                <a16:creationId xmlns:a16="http://schemas.microsoft.com/office/drawing/2014/main" id="{D4620A1D-D9A6-2A4F-80EF-8D39283F5A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982265"/>
            <a:ext cx="2249353" cy="1080000"/>
          </a:xfrm>
          <a:prstGeom prst="rect">
            <a:avLst/>
          </a:prstGeom>
        </p:spPr>
      </p:pic>
      <p:pic>
        <p:nvPicPr>
          <p:cNvPr id="7" name="Picture 6">
            <a:extLst>
              <a:ext uri="{FF2B5EF4-FFF2-40B4-BE49-F238E27FC236}">
                <a16:creationId xmlns:a16="http://schemas.microsoft.com/office/drawing/2014/main" id="{CF617632-340F-EF48-AA71-AD7480B57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209895" y="4982266"/>
            <a:ext cx="2249353" cy="1080000"/>
          </a:xfrm>
          <a:prstGeom prst="rect">
            <a:avLst/>
          </a:prstGeom>
        </p:spPr>
      </p:pic>
      <p:pic>
        <p:nvPicPr>
          <p:cNvPr id="8" name="Picture 7">
            <a:extLst>
              <a:ext uri="{FF2B5EF4-FFF2-40B4-BE49-F238E27FC236}">
                <a16:creationId xmlns:a16="http://schemas.microsoft.com/office/drawing/2014/main" id="{BDD886BA-28BB-B043-852C-ED7B4B6354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369720"/>
            <a:ext cx="2249353" cy="1080000"/>
          </a:xfrm>
          <a:prstGeom prst="rect">
            <a:avLst/>
          </a:prstGeom>
        </p:spPr>
      </p:pic>
      <p:pic>
        <p:nvPicPr>
          <p:cNvPr id="9" name="Picture 8">
            <a:extLst>
              <a:ext uri="{FF2B5EF4-FFF2-40B4-BE49-F238E27FC236}">
                <a16:creationId xmlns:a16="http://schemas.microsoft.com/office/drawing/2014/main" id="{884B46B7-5111-424B-8828-58430B0463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3790119"/>
            <a:ext cx="2249353" cy="1080000"/>
          </a:xfrm>
          <a:prstGeom prst="rect">
            <a:avLst/>
          </a:prstGeom>
        </p:spPr>
      </p:pic>
      <p:pic>
        <p:nvPicPr>
          <p:cNvPr id="11" name="Picture 10">
            <a:extLst>
              <a:ext uri="{FF2B5EF4-FFF2-40B4-BE49-F238E27FC236}">
                <a16:creationId xmlns:a16="http://schemas.microsoft.com/office/drawing/2014/main" id="{C2339B46-BBCA-B444-BF6F-F341819E3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89007" y="3615360"/>
            <a:ext cx="2249353" cy="1080000"/>
          </a:xfrm>
          <a:prstGeom prst="rect">
            <a:avLst/>
          </a:prstGeom>
        </p:spPr>
      </p:pic>
      <p:pic>
        <p:nvPicPr>
          <p:cNvPr id="12" name="Picture 11">
            <a:extLst>
              <a:ext uri="{FF2B5EF4-FFF2-40B4-BE49-F238E27FC236}">
                <a16:creationId xmlns:a16="http://schemas.microsoft.com/office/drawing/2014/main" id="{4B550F42-4F67-414E-A37A-0F5827B4A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27834" y="4312406"/>
            <a:ext cx="2249353" cy="1080000"/>
          </a:xfrm>
          <a:prstGeom prst="rect">
            <a:avLst/>
          </a:prstGeom>
        </p:spPr>
      </p:pic>
      <p:pic>
        <p:nvPicPr>
          <p:cNvPr id="13" name="Picture 12">
            <a:extLst>
              <a:ext uri="{FF2B5EF4-FFF2-40B4-BE49-F238E27FC236}">
                <a16:creationId xmlns:a16="http://schemas.microsoft.com/office/drawing/2014/main" id="{8D615D37-4EC7-7145-891B-D62819B1B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10061" y="4140857"/>
            <a:ext cx="2249353" cy="1080000"/>
          </a:xfrm>
          <a:prstGeom prst="rect">
            <a:avLst/>
          </a:prstGeom>
        </p:spPr>
      </p:pic>
      <p:pic>
        <p:nvPicPr>
          <p:cNvPr id="14" name="Picture 13">
            <a:extLst>
              <a:ext uri="{FF2B5EF4-FFF2-40B4-BE49-F238E27FC236}">
                <a16:creationId xmlns:a16="http://schemas.microsoft.com/office/drawing/2014/main" id="{D7A1357C-4DCF-D947-AAF2-C1557AEE09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55247" y="4312406"/>
            <a:ext cx="2249353" cy="1080000"/>
          </a:xfrm>
          <a:prstGeom prst="rect">
            <a:avLst/>
          </a:prstGeom>
        </p:spPr>
      </p:pic>
      <p:pic>
        <p:nvPicPr>
          <p:cNvPr id="15" name="Picture 14">
            <a:extLst>
              <a:ext uri="{FF2B5EF4-FFF2-40B4-BE49-F238E27FC236}">
                <a16:creationId xmlns:a16="http://schemas.microsoft.com/office/drawing/2014/main" id="{9D24BB56-81F8-914F-8381-6DC6C687F4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41541" y="4953064"/>
            <a:ext cx="2249353" cy="1080000"/>
          </a:xfrm>
          <a:prstGeom prst="rect">
            <a:avLst/>
          </a:prstGeom>
        </p:spPr>
      </p:pic>
      <p:pic>
        <p:nvPicPr>
          <p:cNvPr id="16" name="Picture 15">
            <a:extLst>
              <a:ext uri="{FF2B5EF4-FFF2-40B4-BE49-F238E27FC236}">
                <a16:creationId xmlns:a16="http://schemas.microsoft.com/office/drawing/2014/main" id="{9F79314F-E130-7643-A762-04FF0A67C8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574688" y="4982265"/>
            <a:ext cx="2249353" cy="1080000"/>
          </a:xfrm>
          <a:prstGeom prst="rect">
            <a:avLst/>
          </a:prstGeom>
        </p:spPr>
      </p:pic>
      <p:pic>
        <p:nvPicPr>
          <p:cNvPr id="17" name="Picture 16">
            <a:extLst>
              <a:ext uri="{FF2B5EF4-FFF2-40B4-BE49-F238E27FC236}">
                <a16:creationId xmlns:a16="http://schemas.microsoft.com/office/drawing/2014/main" id="{72158FFA-984B-E84E-847F-564D8A7263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14408" y="3556277"/>
            <a:ext cx="2249353" cy="1080000"/>
          </a:xfrm>
          <a:prstGeom prst="rect">
            <a:avLst/>
          </a:prstGeom>
        </p:spPr>
      </p:pic>
      <p:pic>
        <p:nvPicPr>
          <p:cNvPr id="18" name="Picture 17">
            <a:extLst>
              <a:ext uri="{FF2B5EF4-FFF2-40B4-BE49-F238E27FC236}">
                <a16:creationId xmlns:a16="http://schemas.microsoft.com/office/drawing/2014/main" id="{51B4B595-5CF9-2C40-BF01-7DDE3B7AA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35869" y="2864187"/>
            <a:ext cx="2249353" cy="1080000"/>
          </a:xfrm>
          <a:prstGeom prst="rect">
            <a:avLst/>
          </a:prstGeom>
        </p:spPr>
      </p:pic>
      <p:pic>
        <p:nvPicPr>
          <p:cNvPr id="19" name="Picture 18">
            <a:extLst>
              <a:ext uri="{FF2B5EF4-FFF2-40B4-BE49-F238E27FC236}">
                <a16:creationId xmlns:a16="http://schemas.microsoft.com/office/drawing/2014/main" id="{756425E9-5884-A347-8A65-0C602A825C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405776" y="2809664"/>
            <a:ext cx="2249353" cy="1080000"/>
          </a:xfrm>
          <a:prstGeom prst="rect">
            <a:avLst/>
          </a:prstGeom>
        </p:spPr>
      </p:pic>
      <p:pic>
        <p:nvPicPr>
          <p:cNvPr id="20" name="Picture 19">
            <a:extLst>
              <a:ext uri="{FF2B5EF4-FFF2-40B4-BE49-F238E27FC236}">
                <a16:creationId xmlns:a16="http://schemas.microsoft.com/office/drawing/2014/main" id="{22097BD7-7C63-B446-9982-836983E7D5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934180" y="3483445"/>
            <a:ext cx="2249353" cy="1080000"/>
          </a:xfrm>
          <a:prstGeom prst="rect">
            <a:avLst/>
          </a:prstGeom>
        </p:spPr>
      </p:pic>
      <p:pic>
        <p:nvPicPr>
          <p:cNvPr id="21" name="Picture 20">
            <a:extLst>
              <a:ext uri="{FF2B5EF4-FFF2-40B4-BE49-F238E27FC236}">
                <a16:creationId xmlns:a16="http://schemas.microsoft.com/office/drawing/2014/main" id="{944DCF18-5313-B649-8B22-8E116655E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897196" y="4390075"/>
            <a:ext cx="2249353" cy="1080000"/>
          </a:xfrm>
          <a:prstGeom prst="rect">
            <a:avLst/>
          </a:prstGeom>
        </p:spPr>
      </p:pic>
      <p:pic>
        <p:nvPicPr>
          <p:cNvPr id="22" name="Picture 21">
            <a:extLst>
              <a:ext uri="{FF2B5EF4-FFF2-40B4-BE49-F238E27FC236}">
                <a16:creationId xmlns:a16="http://schemas.microsoft.com/office/drawing/2014/main" id="{4EB6730E-16A7-6A45-BF45-5C45F6421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779423" y="4218526"/>
            <a:ext cx="2249353" cy="1080000"/>
          </a:xfrm>
          <a:prstGeom prst="rect">
            <a:avLst/>
          </a:prstGeom>
        </p:spPr>
      </p:pic>
      <p:pic>
        <p:nvPicPr>
          <p:cNvPr id="23" name="Picture 22">
            <a:extLst>
              <a:ext uri="{FF2B5EF4-FFF2-40B4-BE49-F238E27FC236}">
                <a16:creationId xmlns:a16="http://schemas.microsoft.com/office/drawing/2014/main" id="{C22DB9B4-C960-214B-A8F3-27FADEA4AE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318427" y="5009374"/>
            <a:ext cx="2249353" cy="1080000"/>
          </a:xfrm>
          <a:prstGeom prst="rect">
            <a:avLst/>
          </a:prstGeom>
        </p:spPr>
      </p:pic>
      <p:pic>
        <p:nvPicPr>
          <p:cNvPr id="24" name="Picture 23">
            <a:extLst>
              <a:ext uri="{FF2B5EF4-FFF2-40B4-BE49-F238E27FC236}">
                <a16:creationId xmlns:a16="http://schemas.microsoft.com/office/drawing/2014/main" id="{51B26646-EBE8-8246-B150-DFEA610966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11361" y="5039701"/>
            <a:ext cx="2249353" cy="1080000"/>
          </a:xfrm>
          <a:prstGeom prst="rect">
            <a:avLst/>
          </a:prstGeom>
        </p:spPr>
      </p:pic>
      <p:pic>
        <p:nvPicPr>
          <p:cNvPr id="25" name="Picture 24">
            <a:extLst>
              <a:ext uri="{FF2B5EF4-FFF2-40B4-BE49-F238E27FC236}">
                <a16:creationId xmlns:a16="http://schemas.microsoft.com/office/drawing/2014/main" id="{04111203-C2F4-5F4D-8212-A7F15A6132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967526" y="2923200"/>
            <a:ext cx="2249353" cy="1080000"/>
          </a:xfrm>
          <a:prstGeom prst="rect">
            <a:avLst/>
          </a:prstGeom>
        </p:spPr>
      </p:pic>
      <p:pic>
        <p:nvPicPr>
          <p:cNvPr id="27" name="Picture 26">
            <a:extLst>
              <a:ext uri="{FF2B5EF4-FFF2-40B4-BE49-F238E27FC236}">
                <a16:creationId xmlns:a16="http://schemas.microsoft.com/office/drawing/2014/main" id="{D76BB275-D1D0-6246-B7A4-20A100675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81233" y="3563858"/>
            <a:ext cx="2249353" cy="1080000"/>
          </a:xfrm>
          <a:prstGeom prst="rect">
            <a:avLst/>
          </a:prstGeom>
        </p:spPr>
      </p:pic>
      <p:pic>
        <p:nvPicPr>
          <p:cNvPr id="28" name="Picture 27">
            <a:extLst>
              <a:ext uri="{FF2B5EF4-FFF2-40B4-BE49-F238E27FC236}">
                <a16:creationId xmlns:a16="http://schemas.microsoft.com/office/drawing/2014/main" id="{CD59D61D-1877-874E-B335-4550BCB6F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314380" y="3593059"/>
            <a:ext cx="2249353" cy="1080000"/>
          </a:xfrm>
          <a:prstGeom prst="rect">
            <a:avLst/>
          </a:prstGeom>
        </p:spPr>
      </p:pic>
      <p:pic>
        <p:nvPicPr>
          <p:cNvPr id="30" name="Picture 29">
            <a:extLst>
              <a:ext uri="{FF2B5EF4-FFF2-40B4-BE49-F238E27FC236}">
                <a16:creationId xmlns:a16="http://schemas.microsoft.com/office/drawing/2014/main" id="{509BB886-B404-D149-A5E8-3B303CCB2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37237" y="2794147"/>
            <a:ext cx="2249353" cy="1080000"/>
          </a:xfrm>
          <a:prstGeom prst="rect">
            <a:avLst/>
          </a:prstGeom>
        </p:spPr>
      </p:pic>
      <p:pic>
        <p:nvPicPr>
          <p:cNvPr id="31" name="Picture 30">
            <a:extLst>
              <a:ext uri="{FF2B5EF4-FFF2-40B4-BE49-F238E27FC236}">
                <a16:creationId xmlns:a16="http://schemas.microsoft.com/office/drawing/2014/main" id="{499E86C6-755A-6941-B9BA-DB795BBF87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807115" y="4956949"/>
            <a:ext cx="2249353" cy="1080000"/>
          </a:xfrm>
          <a:prstGeom prst="rect">
            <a:avLst/>
          </a:prstGeom>
        </p:spPr>
      </p:pic>
      <p:pic>
        <p:nvPicPr>
          <p:cNvPr id="32" name="Picture 31">
            <a:extLst>
              <a:ext uri="{FF2B5EF4-FFF2-40B4-BE49-F238E27FC236}">
                <a16:creationId xmlns:a16="http://schemas.microsoft.com/office/drawing/2014/main" id="{34550879-CBDD-D14D-BFD6-DC56A9A0C7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38686" y="3050861"/>
            <a:ext cx="2249353" cy="1080000"/>
          </a:xfrm>
          <a:prstGeom prst="rect">
            <a:avLst/>
          </a:prstGeom>
        </p:spPr>
      </p:pic>
      <p:pic>
        <p:nvPicPr>
          <p:cNvPr id="33" name="Picture 32">
            <a:extLst>
              <a:ext uri="{FF2B5EF4-FFF2-40B4-BE49-F238E27FC236}">
                <a16:creationId xmlns:a16="http://schemas.microsoft.com/office/drawing/2014/main" id="{098D9BC1-B6B2-BC44-9E01-FEA52BB1A3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12498" y="3790975"/>
            <a:ext cx="2249353" cy="1080000"/>
          </a:xfrm>
          <a:prstGeom prst="rect">
            <a:avLst/>
          </a:prstGeom>
        </p:spPr>
      </p:pic>
      <p:pic>
        <p:nvPicPr>
          <p:cNvPr id="34" name="Picture 33">
            <a:extLst>
              <a:ext uri="{FF2B5EF4-FFF2-40B4-BE49-F238E27FC236}">
                <a16:creationId xmlns:a16="http://schemas.microsoft.com/office/drawing/2014/main" id="{BE80E21B-1AB7-1A48-8C0D-F292BE7BF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09072" y="4510294"/>
            <a:ext cx="2249353" cy="1080000"/>
          </a:xfrm>
          <a:prstGeom prst="rect">
            <a:avLst/>
          </a:prstGeom>
        </p:spPr>
      </p:pic>
      <p:pic>
        <p:nvPicPr>
          <p:cNvPr id="35" name="Picture 34">
            <a:extLst>
              <a:ext uri="{FF2B5EF4-FFF2-40B4-BE49-F238E27FC236}">
                <a16:creationId xmlns:a16="http://schemas.microsoft.com/office/drawing/2014/main" id="{C2A9B5F3-1676-0F4D-B3CD-41F3B260CC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933801" y="3447282"/>
            <a:ext cx="2249353" cy="1080000"/>
          </a:xfrm>
          <a:prstGeom prst="rect">
            <a:avLst/>
          </a:prstGeom>
        </p:spPr>
      </p:pic>
    </p:spTree>
    <p:extLst>
      <p:ext uri="{BB962C8B-B14F-4D97-AF65-F5344CB8AC3E}">
        <p14:creationId xmlns:p14="http://schemas.microsoft.com/office/powerpoint/2010/main" val="362534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sp>
        <p:nvSpPr>
          <p:cNvPr id="153" name="Oval 152">
            <a:extLst>
              <a:ext uri="{FF2B5EF4-FFF2-40B4-BE49-F238E27FC236}">
                <a16:creationId xmlns:a16="http://schemas.microsoft.com/office/drawing/2014/main" id="{8B3628F0-DCF6-F94F-9DF4-EC1996F3AC75}"/>
              </a:ext>
            </a:extLst>
          </p:cNvPr>
          <p:cNvSpPr>
            <a:spLocks noChangeArrowheads="1"/>
          </p:cNvSpPr>
          <p:nvPr/>
        </p:nvSpPr>
        <p:spPr bwMode="auto">
          <a:xfrm>
            <a:off x="7298642" y="499126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4" name="Oval 153">
            <a:extLst>
              <a:ext uri="{FF2B5EF4-FFF2-40B4-BE49-F238E27FC236}">
                <a16:creationId xmlns:a16="http://schemas.microsoft.com/office/drawing/2014/main" id="{CD98CDB6-7B43-BE4F-B75C-AF077FF3854D}"/>
              </a:ext>
            </a:extLst>
          </p:cNvPr>
          <p:cNvSpPr>
            <a:spLocks noChangeArrowheads="1"/>
          </p:cNvSpPr>
          <p:nvPr/>
        </p:nvSpPr>
        <p:spPr bwMode="auto">
          <a:xfrm>
            <a:off x="7068899" y="538611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5" name="Oval 154">
            <a:extLst>
              <a:ext uri="{FF2B5EF4-FFF2-40B4-BE49-F238E27FC236}">
                <a16:creationId xmlns:a16="http://schemas.microsoft.com/office/drawing/2014/main" id="{2617977F-AB53-2A47-9624-200C4506AB05}"/>
              </a:ext>
            </a:extLst>
          </p:cNvPr>
          <p:cNvSpPr>
            <a:spLocks noChangeArrowheads="1"/>
          </p:cNvSpPr>
          <p:nvPr/>
        </p:nvSpPr>
        <p:spPr bwMode="auto">
          <a:xfrm>
            <a:off x="7578652" y="54106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6" name="Oval 155">
            <a:extLst>
              <a:ext uri="{FF2B5EF4-FFF2-40B4-BE49-F238E27FC236}">
                <a16:creationId xmlns:a16="http://schemas.microsoft.com/office/drawing/2014/main" id="{4E8DDE85-331E-0F45-907A-33CCFC2EA259}"/>
              </a:ext>
            </a:extLst>
          </p:cNvPr>
          <p:cNvSpPr>
            <a:spLocks noChangeArrowheads="1"/>
          </p:cNvSpPr>
          <p:nvPr/>
        </p:nvSpPr>
        <p:spPr bwMode="auto">
          <a:xfrm>
            <a:off x="7108930" y="588168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7" name="Oval 156">
            <a:extLst>
              <a:ext uri="{FF2B5EF4-FFF2-40B4-BE49-F238E27FC236}">
                <a16:creationId xmlns:a16="http://schemas.microsoft.com/office/drawing/2014/main" id="{B28FE30A-1952-134D-9CC7-B236C1820CC2}"/>
              </a:ext>
            </a:extLst>
          </p:cNvPr>
          <p:cNvSpPr>
            <a:spLocks noChangeArrowheads="1"/>
          </p:cNvSpPr>
          <p:nvPr/>
        </p:nvSpPr>
        <p:spPr bwMode="auto">
          <a:xfrm>
            <a:off x="7651004" y="5917057"/>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8" name="Oval 157">
            <a:extLst>
              <a:ext uri="{FF2B5EF4-FFF2-40B4-BE49-F238E27FC236}">
                <a16:creationId xmlns:a16="http://schemas.microsoft.com/office/drawing/2014/main" id="{BAA3D849-1F09-774C-B8E1-EEFACA819F2C}"/>
              </a:ext>
            </a:extLst>
          </p:cNvPr>
          <p:cNvSpPr>
            <a:spLocks noChangeArrowheads="1"/>
          </p:cNvSpPr>
          <p:nvPr/>
        </p:nvSpPr>
        <p:spPr bwMode="auto">
          <a:xfrm>
            <a:off x="7827496"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9" name="Oval 158">
            <a:extLst>
              <a:ext uri="{FF2B5EF4-FFF2-40B4-BE49-F238E27FC236}">
                <a16:creationId xmlns:a16="http://schemas.microsoft.com/office/drawing/2014/main" id="{9123B0B0-276A-AD46-8D66-761C07775BD7}"/>
              </a:ext>
            </a:extLst>
          </p:cNvPr>
          <p:cNvSpPr>
            <a:spLocks noChangeArrowheads="1"/>
          </p:cNvSpPr>
          <p:nvPr/>
        </p:nvSpPr>
        <p:spPr bwMode="auto">
          <a:xfrm>
            <a:off x="6788927"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0" name="Oval 159">
            <a:extLst>
              <a:ext uri="{FF2B5EF4-FFF2-40B4-BE49-F238E27FC236}">
                <a16:creationId xmlns:a16="http://schemas.microsoft.com/office/drawing/2014/main" id="{68BC444D-338A-F840-A6D8-C5506FEC8E5C}"/>
              </a:ext>
            </a:extLst>
          </p:cNvPr>
          <p:cNvSpPr>
            <a:spLocks noChangeArrowheads="1"/>
          </p:cNvSpPr>
          <p:nvPr/>
        </p:nvSpPr>
        <p:spPr bwMode="auto">
          <a:xfrm>
            <a:off x="8088405" y="53174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1" name="Oval 160">
            <a:extLst>
              <a:ext uri="{FF2B5EF4-FFF2-40B4-BE49-F238E27FC236}">
                <a16:creationId xmlns:a16="http://schemas.microsoft.com/office/drawing/2014/main" id="{23C4AE42-0C8A-884C-A712-57FC8D4AC0D0}"/>
              </a:ext>
            </a:extLst>
          </p:cNvPr>
          <p:cNvSpPr>
            <a:spLocks noChangeArrowheads="1"/>
          </p:cNvSpPr>
          <p:nvPr/>
        </p:nvSpPr>
        <p:spPr bwMode="auto">
          <a:xfrm>
            <a:off x="8193078" y="58350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2" name="Oval 161">
            <a:extLst>
              <a:ext uri="{FF2B5EF4-FFF2-40B4-BE49-F238E27FC236}">
                <a16:creationId xmlns:a16="http://schemas.microsoft.com/office/drawing/2014/main" id="{78336A0F-55FE-0345-AE04-C8BCBF4B94F6}"/>
              </a:ext>
            </a:extLst>
          </p:cNvPr>
          <p:cNvSpPr>
            <a:spLocks noChangeArrowheads="1"/>
          </p:cNvSpPr>
          <p:nvPr/>
        </p:nvSpPr>
        <p:spPr bwMode="auto">
          <a:xfrm>
            <a:off x="7393231" y="452617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3" name="Oval 162">
            <a:extLst>
              <a:ext uri="{FF2B5EF4-FFF2-40B4-BE49-F238E27FC236}">
                <a16:creationId xmlns:a16="http://schemas.microsoft.com/office/drawing/2014/main" id="{F94FD1BC-0BE1-DE45-8EEB-3DF74BE507D5}"/>
              </a:ext>
            </a:extLst>
          </p:cNvPr>
          <p:cNvSpPr>
            <a:spLocks noChangeArrowheads="1"/>
          </p:cNvSpPr>
          <p:nvPr/>
        </p:nvSpPr>
        <p:spPr bwMode="auto">
          <a:xfrm>
            <a:off x="8942308" y="492597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4" name="Oval 163">
            <a:extLst>
              <a:ext uri="{FF2B5EF4-FFF2-40B4-BE49-F238E27FC236}">
                <a16:creationId xmlns:a16="http://schemas.microsoft.com/office/drawing/2014/main" id="{CE0C9C9A-639A-5F41-9F3D-5F8CF96578A6}"/>
              </a:ext>
            </a:extLst>
          </p:cNvPr>
          <p:cNvSpPr>
            <a:spLocks noChangeArrowheads="1"/>
          </p:cNvSpPr>
          <p:nvPr/>
        </p:nvSpPr>
        <p:spPr bwMode="auto">
          <a:xfrm>
            <a:off x="8712565" y="532081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5" name="Oval 164">
            <a:extLst>
              <a:ext uri="{FF2B5EF4-FFF2-40B4-BE49-F238E27FC236}">
                <a16:creationId xmlns:a16="http://schemas.microsoft.com/office/drawing/2014/main" id="{6E10DD19-65E8-4141-B952-7A45BC90873A}"/>
              </a:ext>
            </a:extLst>
          </p:cNvPr>
          <p:cNvSpPr>
            <a:spLocks noChangeArrowheads="1"/>
          </p:cNvSpPr>
          <p:nvPr/>
        </p:nvSpPr>
        <p:spPr bwMode="auto">
          <a:xfrm>
            <a:off x="9222318" y="5345376"/>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6" name="Oval 165">
            <a:extLst>
              <a:ext uri="{FF2B5EF4-FFF2-40B4-BE49-F238E27FC236}">
                <a16:creationId xmlns:a16="http://schemas.microsoft.com/office/drawing/2014/main" id="{23EAF456-EED6-2042-BEF0-177EEAD33EA1}"/>
              </a:ext>
            </a:extLst>
          </p:cNvPr>
          <p:cNvSpPr>
            <a:spLocks noChangeArrowheads="1"/>
          </p:cNvSpPr>
          <p:nvPr/>
        </p:nvSpPr>
        <p:spPr bwMode="auto">
          <a:xfrm>
            <a:off x="8752596"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7" name="Oval 166">
            <a:extLst>
              <a:ext uri="{FF2B5EF4-FFF2-40B4-BE49-F238E27FC236}">
                <a16:creationId xmlns:a16="http://schemas.microsoft.com/office/drawing/2014/main" id="{588CBB5E-0700-FD4C-91FE-36518D8190B9}"/>
              </a:ext>
            </a:extLst>
          </p:cNvPr>
          <p:cNvSpPr>
            <a:spLocks noChangeArrowheads="1"/>
          </p:cNvSpPr>
          <p:nvPr/>
        </p:nvSpPr>
        <p:spPr bwMode="auto">
          <a:xfrm>
            <a:off x="9294670" y="585175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8" name="Oval 167">
            <a:extLst>
              <a:ext uri="{FF2B5EF4-FFF2-40B4-BE49-F238E27FC236}">
                <a16:creationId xmlns:a16="http://schemas.microsoft.com/office/drawing/2014/main" id="{ED0B6749-3B88-4A48-A0AB-0F2423997389}"/>
              </a:ext>
            </a:extLst>
          </p:cNvPr>
          <p:cNvSpPr>
            <a:spLocks noChangeArrowheads="1"/>
          </p:cNvSpPr>
          <p:nvPr/>
        </p:nvSpPr>
        <p:spPr bwMode="auto">
          <a:xfrm>
            <a:off x="9471162"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9" name="Oval 168">
            <a:extLst>
              <a:ext uri="{FF2B5EF4-FFF2-40B4-BE49-F238E27FC236}">
                <a16:creationId xmlns:a16="http://schemas.microsoft.com/office/drawing/2014/main" id="{E1BF71E9-BF5E-9D4A-819E-A5320FE4FAAF}"/>
              </a:ext>
            </a:extLst>
          </p:cNvPr>
          <p:cNvSpPr>
            <a:spLocks noChangeArrowheads="1"/>
          </p:cNvSpPr>
          <p:nvPr/>
        </p:nvSpPr>
        <p:spPr bwMode="auto">
          <a:xfrm>
            <a:off x="8432593"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0" name="Oval 169">
            <a:extLst>
              <a:ext uri="{FF2B5EF4-FFF2-40B4-BE49-F238E27FC236}">
                <a16:creationId xmlns:a16="http://schemas.microsoft.com/office/drawing/2014/main" id="{A0DC26AB-62E7-D84B-A17C-F93A22ABE65B}"/>
              </a:ext>
            </a:extLst>
          </p:cNvPr>
          <p:cNvSpPr>
            <a:spLocks noChangeArrowheads="1"/>
          </p:cNvSpPr>
          <p:nvPr/>
        </p:nvSpPr>
        <p:spPr bwMode="auto">
          <a:xfrm>
            <a:off x="9732071" y="525217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1" name="Oval 170">
            <a:extLst>
              <a:ext uri="{FF2B5EF4-FFF2-40B4-BE49-F238E27FC236}">
                <a16:creationId xmlns:a16="http://schemas.microsoft.com/office/drawing/2014/main" id="{5ADAA825-89C1-2140-BFDE-F0A28DECBCCA}"/>
              </a:ext>
            </a:extLst>
          </p:cNvPr>
          <p:cNvSpPr>
            <a:spLocks noChangeArrowheads="1"/>
          </p:cNvSpPr>
          <p:nvPr/>
        </p:nvSpPr>
        <p:spPr bwMode="auto">
          <a:xfrm>
            <a:off x="9836744" y="576978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2" name="Oval 171">
            <a:extLst>
              <a:ext uri="{FF2B5EF4-FFF2-40B4-BE49-F238E27FC236}">
                <a16:creationId xmlns:a16="http://schemas.microsoft.com/office/drawing/2014/main" id="{F14CEF56-F290-9240-BF6F-E3643769B4CF}"/>
              </a:ext>
            </a:extLst>
          </p:cNvPr>
          <p:cNvSpPr>
            <a:spLocks noChangeArrowheads="1"/>
          </p:cNvSpPr>
          <p:nvPr/>
        </p:nvSpPr>
        <p:spPr bwMode="auto">
          <a:xfrm>
            <a:off x="9036897" y="44608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3" name="Oval 182">
            <a:extLst>
              <a:ext uri="{FF2B5EF4-FFF2-40B4-BE49-F238E27FC236}">
                <a16:creationId xmlns:a16="http://schemas.microsoft.com/office/drawing/2014/main" id="{4787A6D5-DD9B-B14A-8CD9-C4974B489378}"/>
              </a:ext>
            </a:extLst>
          </p:cNvPr>
          <p:cNvSpPr>
            <a:spLocks noChangeArrowheads="1"/>
          </p:cNvSpPr>
          <p:nvPr/>
        </p:nvSpPr>
        <p:spPr bwMode="auto">
          <a:xfrm>
            <a:off x="7963778" y="440250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4" name="Oval 183">
            <a:extLst>
              <a:ext uri="{FF2B5EF4-FFF2-40B4-BE49-F238E27FC236}">
                <a16:creationId xmlns:a16="http://schemas.microsoft.com/office/drawing/2014/main" id="{785B930C-0288-D44D-B708-5611A10CCFE8}"/>
              </a:ext>
            </a:extLst>
          </p:cNvPr>
          <p:cNvSpPr>
            <a:spLocks noChangeArrowheads="1"/>
          </p:cNvSpPr>
          <p:nvPr/>
        </p:nvSpPr>
        <p:spPr bwMode="auto">
          <a:xfrm>
            <a:off x="8568875" y="433720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5" name="Oval 184">
            <a:extLst>
              <a:ext uri="{FF2B5EF4-FFF2-40B4-BE49-F238E27FC236}">
                <a16:creationId xmlns:a16="http://schemas.microsoft.com/office/drawing/2014/main" id="{CB6183A6-43B8-2F41-A34E-AF71E2740901}"/>
              </a:ext>
            </a:extLst>
          </p:cNvPr>
          <p:cNvSpPr>
            <a:spLocks noChangeArrowheads="1"/>
          </p:cNvSpPr>
          <p:nvPr/>
        </p:nvSpPr>
        <p:spPr bwMode="auto">
          <a:xfrm>
            <a:off x="9645202" y="4394051"/>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7" name="Oval 186">
            <a:extLst>
              <a:ext uri="{FF2B5EF4-FFF2-40B4-BE49-F238E27FC236}">
                <a16:creationId xmlns:a16="http://schemas.microsoft.com/office/drawing/2014/main" id="{56880B1E-2A7A-2847-A072-E5640643AD29}"/>
              </a:ext>
            </a:extLst>
          </p:cNvPr>
          <p:cNvSpPr>
            <a:spLocks noChangeArrowheads="1"/>
          </p:cNvSpPr>
          <p:nvPr/>
        </p:nvSpPr>
        <p:spPr bwMode="auto">
          <a:xfrm>
            <a:off x="10040086" y="48793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8" name="Oval 187">
            <a:extLst>
              <a:ext uri="{FF2B5EF4-FFF2-40B4-BE49-F238E27FC236}">
                <a16:creationId xmlns:a16="http://schemas.microsoft.com/office/drawing/2014/main" id="{9BB955A7-6636-EE4E-B01C-E9C22609A07A}"/>
              </a:ext>
            </a:extLst>
          </p:cNvPr>
          <p:cNvSpPr>
            <a:spLocks noChangeArrowheads="1"/>
          </p:cNvSpPr>
          <p:nvPr/>
        </p:nvSpPr>
        <p:spPr bwMode="auto">
          <a:xfrm>
            <a:off x="10300995" y="52987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9" name="Oval 188">
            <a:extLst>
              <a:ext uri="{FF2B5EF4-FFF2-40B4-BE49-F238E27FC236}">
                <a16:creationId xmlns:a16="http://schemas.microsoft.com/office/drawing/2014/main" id="{7F597332-2B4B-084E-B628-1F4C58259A99}"/>
              </a:ext>
            </a:extLst>
          </p:cNvPr>
          <p:cNvSpPr>
            <a:spLocks noChangeArrowheads="1"/>
          </p:cNvSpPr>
          <p:nvPr/>
        </p:nvSpPr>
        <p:spPr bwMode="auto">
          <a:xfrm>
            <a:off x="10405668"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0" name="Oval 189">
            <a:extLst>
              <a:ext uri="{FF2B5EF4-FFF2-40B4-BE49-F238E27FC236}">
                <a16:creationId xmlns:a16="http://schemas.microsoft.com/office/drawing/2014/main" id="{26CC3808-EC38-F049-A251-BA2D841C5B81}"/>
              </a:ext>
            </a:extLst>
          </p:cNvPr>
          <p:cNvSpPr>
            <a:spLocks noChangeArrowheads="1"/>
          </p:cNvSpPr>
          <p:nvPr/>
        </p:nvSpPr>
        <p:spPr bwMode="auto">
          <a:xfrm>
            <a:off x="10214126" y="444065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0" name="Picture 9">
            <a:extLst>
              <a:ext uri="{FF2B5EF4-FFF2-40B4-BE49-F238E27FC236}">
                <a16:creationId xmlns:a16="http://schemas.microsoft.com/office/drawing/2014/main" id="{DABEC799-9FF3-1C46-9CC6-E5B27BF88AB6}"/>
              </a:ext>
            </a:extLst>
          </p:cNvPr>
          <p:cNvPicPr>
            <a:picLocks noChangeAspect="1"/>
          </p:cNvPicPr>
          <p:nvPr/>
        </p:nvPicPr>
        <p:blipFill>
          <a:blip r:embed="rId3"/>
          <a:stretch>
            <a:fillRect/>
          </a:stretch>
        </p:blipFill>
        <p:spPr>
          <a:xfrm>
            <a:off x="933192" y="3835667"/>
            <a:ext cx="2172640" cy="2831016"/>
          </a:xfrm>
          <a:prstGeom prst="rect">
            <a:avLst/>
          </a:prstGeom>
        </p:spPr>
      </p:pic>
    </p:spTree>
    <p:extLst>
      <p:ext uri="{BB962C8B-B14F-4D97-AF65-F5344CB8AC3E}">
        <p14:creationId xmlns:p14="http://schemas.microsoft.com/office/powerpoint/2010/main" val="67372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left-hand side is easier to count as you can count the tens first and then count the ones, rather than counting all of the counters as you would need to for the right-hand illustration.</a:t>
            </a:r>
          </a:p>
        </p:txBody>
      </p:sp>
      <p:sp>
        <p:nvSpPr>
          <p:cNvPr id="153" name="Oval 152">
            <a:extLst>
              <a:ext uri="{FF2B5EF4-FFF2-40B4-BE49-F238E27FC236}">
                <a16:creationId xmlns:a16="http://schemas.microsoft.com/office/drawing/2014/main" id="{8B3628F0-DCF6-F94F-9DF4-EC1996F3AC75}"/>
              </a:ext>
            </a:extLst>
          </p:cNvPr>
          <p:cNvSpPr>
            <a:spLocks noChangeArrowheads="1"/>
          </p:cNvSpPr>
          <p:nvPr/>
        </p:nvSpPr>
        <p:spPr bwMode="auto">
          <a:xfrm>
            <a:off x="7298642" y="499126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4" name="Oval 153">
            <a:extLst>
              <a:ext uri="{FF2B5EF4-FFF2-40B4-BE49-F238E27FC236}">
                <a16:creationId xmlns:a16="http://schemas.microsoft.com/office/drawing/2014/main" id="{CD98CDB6-7B43-BE4F-B75C-AF077FF3854D}"/>
              </a:ext>
            </a:extLst>
          </p:cNvPr>
          <p:cNvSpPr>
            <a:spLocks noChangeArrowheads="1"/>
          </p:cNvSpPr>
          <p:nvPr/>
        </p:nvSpPr>
        <p:spPr bwMode="auto">
          <a:xfrm>
            <a:off x="7068899" y="538611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5" name="Oval 154">
            <a:extLst>
              <a:ext uri="{FF2B5EF4-FFF2-40B4-BE49-F238E27FC236}">
                <a16:creationId xmlns:a16="http://schemas.microsoft.com/office/drawing/2014/main" id="{2617977F-AB53-2A47-9624-200C4506AB05}"/>
              </a:ext>
            </a:extLst>
          </p:cNvPr>
          <p:cNvSpPr>
            <a:spLocks noChangeArrowheads="1"/>
          </p:cNvSpPr>
          <p:nvPr/>
        </p:nvSpPr>
        <p:spPr bwMode="auto">
          <a:xfrm>
            <a:off x="7578652" y="54106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6" name="Oval 155">
            <a:extLst>
              <a:ext uri="{FF2B5EF4-FFF2-40B4-BE49-F238E27FC236}">
                <a16:creationId xmlns:a16="http://schemas.microsoft.com/office/drawing/2014/main" id="{4E8DDE85-331E-0F45-907A-33CCFC2EA259}"/>
              </a:ext>
            </a:extLst>
          </p:cNvPr>
          <p:cNvSpPr>
            <a:spLocks noChangeArrowheads="1"/>
          </p:cNvSpPr>
          <p:nvPr/>
        </p:nvSpPr>
        <p:spPr bwMode="auto">
          <a:xfrm>
            <a:off x="7108930" y="588168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7" name="Oval 156">
            <a:extLst>
              <a:ext uri="{FF2B5EF4-FFF2-40B4-BE49-F238E27FC236}">
                <a16:creationId xmlns:a16="http://schemas.microsoft.com/office/drawing/2014/main" id="{B28FE30A-1952-134D-9CC7-B236C1820CC2}"/>
              </a:ext>
            </a:extLst>
          </p:cNvPr>
          <p:cNvSpPr>
            <a:spLocks noChangeArrowheads="1"/>
          </p:cNvSpPr>
          <p:nvPr/>
        </p:nvSpPr>
        <p:spPr bwMode="auto">
          <a:xfrm>
            <a:off x="7651004" y="5917057"/>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8" name="Oval 157">
            <a:extLst>
              <a:ext uri="{FF2B5EF4-FFF2-40B4-BE49-F238E27FC236}">
                <a16:creationId xmlns:a16="http://schemas.microsoft.com/office/drawing/2014/main" id="{BAA3D849-1F09-774C-B8E1-EEFACA819F2C}"/>
              </a:ext>
            </a:extLst>
          </p:cNvPr>
          <p:cNvSpPr>
            <a:spLocks noChangeArrowheads="1"/>
          </p:cNvSpPr>
          <p:nvPr/>
        </p:nvSpPr>
        <p:spPr bwMode="auto">
          <a:xfrm>
            <a:off x="7827496"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9" name="Oval 158">
            <a:extLst>
              <a:ext uri="{FF2B5EF4-FFF2-40B4-BE49-F238E27FC236}">
                <a16:creationId xmlns:a16="http://schemas.microsoft.com/office/drawing/2014/main" id="{9123B0B0-276A-AD46-8D66-761C07775BD7}"/>
              </a:ext>
            </a:extLst>
          </p:cNvPr>
          <p:cNvSpPr>
            <a:spLocks noChangeArrowheads="1"/>
          </p:cNvSpPr>
          <p:nvPr/>
        </p:nvSpPr>
        <p:spPr bwMode="auto">
          <a:xfrm>
            <a:off x="6788927"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0" name="Oval 159">
            <a:extLst>
              <a:ext uri="{FF2B5EF4-FFF2-40B4-BE49-F238E27FC236}">
                <a16:creationId xmlns:a16="http://schemas.microsoft.com/office/drawing/2014/main" id="{68BC444D-338A-F840-A6D8-C5506FEC8E5C}"/>
              </a:ext>
            </a:extLst>
          </p:cNvPr>
          <p:cNvSpPr>
            <a:spLocks noChangeArrowheads="1"/>
          </p:cNvSpPr>
          <p:nvPr/>
        </p:nvSpPr>
        <p:spPr bwMode="auto">
          <a:xfrm>
            <a:off x="8088405" y="53174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1" name="Oval 160">
            <a:extLst>
              <a:ext uri="{FF2B5EF4-FFF2-40B4-BE49-F238E27FC236}">
                <a16:creationId xmlns:a16="http://schemas.microsoft.com/office/drawing/2014/main" id="{23C4AE42-0C8A-884C-A712-57FC8D4AC0D0}"/>
              </a:ext>
            </a:extLst>
          </p:cNvPr>
          <p:cNvSpPr>
            <a:spLocks noChangeArrowheads="1"/>
          </p:cNvSpPr>
          <p:nvPr/>
        </p:nvSpPr>
        <p:spPr bwMode="auto">
          <a:xfrm>
            <a:off x="8193078" y="58350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2" name="Oval 161">
            <a:extLst>
              <a:ext uri="{FF2B5EF4-FFF2-40B4-BE49-F238E27FC236}">
                <a16:creationId xmlns:a16="http://schemas.microsoft.com/office/drawing/2014/main" id="{78336A0F-55FE-0345-AE04-C8BCBF4B94F6}"/>
              </a:ext>
            </a:extLst>
          </p:cNvPr>
          <p:cNvSpPr>
            <a:spLocks noChangeArrowheads="1"/>
          </p:cNvSpPr>
          <p:nvPr/>
        </p:nvSpPr>
        <p:spPr bwMode="auto">
          <a:xfrm>
            <a:off x="7393231" y="452617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3" name="Oval 162">
            <a:extLst>
              <a:ext uri="{FF2B5EF4-FFF2-40B4-BE49-F238E27FC236}">
                <a16:creationId xmlns:a16="http://schemas.microsoft.com/office/drawing/2014/main" id="{F94FD1BC-0BE1-DE45-8EEB-3DF74BE507D5}"/>
              </a:ext>
            </a:extLst>
          </p:cNvPr>
          <p:cNvSpPr>
            <a:spLocks noChangeArrowheads="1"/>
          </p:cNvSpPr>
          <p:nvPr/>
        </p:nvSpPr>
        <p:spPr bwMode="auto">
          <a:xfrm>
            <a:off x="8942308" y="492597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4" name="Oval 163">
            <a:extLst>
              <a:ext uri="{FF2B5EF4-FFF2-40B4-BE49-F238E27FC236}">
                <a16:creationId xmlns:a16="http://schemas.microsoft.com/office/drawing/2014/main" id="{CE0C9C9A-639A-5F41-9F3D-5F8CF96578A6}"/>
              </a:ext>
            </a:extLst>
          </p:cNvPr>
          <p:cNvSpPr>
            <a:spLocks noChangeArrowheads="1"/>
          </p:cNvSpPr>
          <p:nvPr/>
        </p:nvSpPr>
        <p:spPr bwMode="auto">
          <a:xfrm>
            <a:off x="8712565" y="532081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5" name="Oval 164">
            <a:extLst>
              <a:ext uri="{FF2B5EF4-FFF2-40B4-BE49-F238E27FC236}">
                <a16:creationId xmlns:a16="http://schemas.microsoft.com/office/drawing/2014/main" id="{6E10DD19-65E8-4141-B952-7A45BC90873A}"/>
              </a:ext>
            </a:extLst>
          </p:cNvPr>
          <p:cNvSpPr>
            <a:spLocks noChangeArrowheads="1"/>
          </p:cNvSpPr>
          <p:nvPr/>
        </p:nvSpPr>
        <p:spPr bwMode="auto">
          <a:xfrm>
            <a:off x="9222318" y="5345376"/>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6" name="Oval 165">
            <a:extLst>
              <a:ext uri="{FF2B5EF4-FFF2-40B4-BE49-F238E27FC236}">
                <a16:creationId xmlns:a16="http://schemas.microsoft.com/office/drawing/2014/main" id="{23EAF456-EED6-2042-BEF0-177EEAD33EA1}"/>
              </a:ext>
            </a:extLst>
          </p:cNvPr>
          <p:cNvSpPr>
            <a:spLocks noChangeArrowheads="1"/>
          </p:cNvSpPr>
          <p:nvPr/>
        </p:nvSpPr>
        <p:spPr bwMode="auto">
          <a:xfrm>
            <a:off x="8752596"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7" name="Oval 166">
            <a:extLst>
              <a:ext uri="{FF2B5EF4-FFF2-40B4-BE49-F238E27FC236}">
                <a16:creationId xmlns:a16="http://schemas.microsoft.com/office/drawing/2014/main" id="{588CBB5E-0700-FD4C-91FE-36518D8190B9}"/>
              </a:ext>
            </a:extLst>
          </p:cNvPr>
          <p:cNvSpPr>
            <a:spLocks noChangeArrowheads="1"/>
          </p:cNvSpPr>
          <p:nvPr/>
        </p:nvSpPr>
        <p:spPr bwMode="auto">
          <a:xfrm>
            <a:off x="9294670" y="585175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8" name="Oval 167">
            <a:extLst>
              <a:ext uri="{FF2B5EF4-FFF2-40B4-BE49-F238E27FC236}">
                <a16:creationId xmlns:a16="http://schemas.microsoft.com/office/drawing/2014/main" id="{ED0B6749-3B88-4A48-A0AB-0F2423997389}"/>
              </a:ext>
            </a:extLst>
          </p:cNvPr>
          <p:cNvSpPr>
            <a:spLocks noChangeArrowheads="1"/>
          </p:cNvSpPr>
          <p:nvPr/>
        </p:nvSpPr>
        <p:spPr bwMode="auto">
          <a:xfrm>
            <a:off x="9471162"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9" name="Oval 168">
            <a:extLst>
              <a:ext uri="{FF2B5EF4-FFF2-40B4-BE49-F238E27FC236}">
                <a16:creationId xmlns:a16="http://schemas.microsoft.com/office/drawing/2014/main" id="{E1BF71E9-BF5E-9D4A-819E-A5320FE4FAAF}"/>
              </a:ext>
            </a:extLst>
          </p:cNvPr>
          <p:cNvSpPr>
            <a:spLocks noChangeArrowheads="1"/>
          </p:cNvSpPr>
          <p:nvPr/>
        </p:nvSpPr>
        <p:spPr bwMode="auto">
          <a:xfrm>
            <a:off x="8432593"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0" name="Oval 169">
            <a:extLst>
              <a:ext uri="{FF2B5EF4-FFF2-40B4-BE49-F238E27FC236}">
                <a16:creationId xmlns:a16="http://schemas.microsoft.com/office/drawing/2014/main" id="{A0DC26AB-62E7-D84B-A17C-F93A22ABE65B}"/>
              </a:ext>
            </a:extLst>
          </p:cNvPr>
          <p:cNvSpPr>
            <a:spLocks noChangeArrowheads="1"/>
          </p:cNvSpPr>
          <p:nvPr/>
        </p:nvSpPr>
        <p:spPr bwMode="auto">
          <a:xfrm>
            <a:off x="9732071" y="525217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1" name="Oval 170">
            <a:extLst>
              <a:ext uri="{FF2B5EF4-FFF2-40B4-BE49-F238E27FC236}">
                <a16:creationId xmlns:a16="http://schemas.microsoft.com/office/drawing/2014/main" id="{5ADAA825-89C1-2140-BFDE-F0A28DECBCCA}"/>
              </a:ext>
            </a:extLst>
          </p:cNvPr>
          <p:cNvSpPr>
            <a:spLocks noChangeArrowheads="1"/>
          </p:cNvSpPr>
          <p:nvPr/>
        </p:nvSpPr>
        <p:spPr bwMode="auto">
          <a:xfrm>
            <a:off x="9836744" y="576978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2" name="Oval 171">
            <a:extLst>
              <a:ext uri="{FF2B5EF4-FFF2-40B4-BE49-F238E27FC236}">
                <a16:creationId xmlns:a16="http://schemas.microsoft.com/office/drawing/2014/main" id="{F14CEF56-F290-9240-BF6F-E3643769B4CF}"/>
              </a:ext>
            </a:extLst>
          </p:cNvPr>
          <p:cNvSpPr>
            <a:spLocks noChangeArrowheads="1"/>
          </p:cNvSpPr>
          <p:nvPr/>
        </p:nvSpPr>
        <p:spPr bwMode="auto">
          <a:xfrm>
            <a:off x="9036897" y="44608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3" name="Oval 182">
            <a:extLst>
              <a:ext uri="{FF2B5EF4-FFF2-40B4-BE49-F238E27FC236}">
                <a16:creationId xmlns:a16="http://schemas.microsoft.com/office/drawing/2014/main" id="{4787A6D5-DD9B-B14A-8CD9-C4974B489378}"/>
              </a:ext>
            </a:extLst>
          </p:cNvPr>
          <p:cNvSpPr>
            <a:spLocks noChangeArrowheads="1"/>
          </p:cNvSpPr>
          <p:nvPr/>
        </p:nvSpPr>
        <p:spPr bwMode="auto">
          <a:xfrm>
            <a:off x="7963778" y="440250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4" name="Oval 183">
            <a:extLst>
              <a:ext uri="{FF2B5EF4-FFF2-40B4-BE49-F238E27FC236}">
                <a16:creationId xmlns:a16="http://schemas.microsoft.com/office/drawing/2014/main" id="{785B930C-0288-D44D-B708-5611A10CCFE8}"/>
              </a:ext>
            </a:extLst>
          </p:cNvPr>
          <p:cNvSpPr>
            <a:spLocks noChangeArrowheads="1"/>
          </p:cNvSpPr>
          <p:nvPr/>
        </p:nvSpPr>
        <p:spPr bwMode="auto">
          <a:xfrm>
            <a:off x="8568875" y="433720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5" name="Oval 184">
            <a:extLst>
              <a:ext uri="{FF2B5EF4-FFF2-40B4-BE49-F238E27FC236}">
                <a16:creationId xmlns:a16="http://schemas.microsoft.com/office/drawing/2014/main" id="{CB6183A6-43B8-2F41-A34E-AF71E2740901}"/>
              </a:ext>
            </a:extLst>
          </p:cNvPr>
          <p:cNvSpPr>
            <a:spLocks noChangeArrowheads="1"/>
          </p:cNvSpPr>
          <p:nvPr/>
        </p:nvSpPr>
        <p:spPr bwMode="auto">
          <a:xfrm>
            <a:off x="9645202" y="4394051"/>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7" name="Oval 186">
            <a:extLst>
              <a:ext uri="{FF2B5EF4-FFF2-40B4-BE49-F238E27FC236}">
                <a16:creationId xmlns:a16="http://schemas.microsoft.com/office/drawing/2014/main" id="{56880B1E-2A7A-2847-A072-E5640643AD29}"/>
              </a:ext>
            </a:extLst>
          </p:cNvPr>
          <p:cNvSpPr>
            <a:spLocks noChangeArrowheads="1"/>
          </p:cNvSpPr>
          <p:nvPr/>
        </p:nvSpPr>
        <p:spPr bwMode="auto">
          <a:xfrm>
            <a:off x="10040086" y="48793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8" name="Oval 187">
            <a:extLst>
              <a:ext uri="{FF2B5EF4-FFF2-40B4-BE49-F238E27FC236}">
                <a16:creationId xmlns:a16="http://schemas.microsoft.com/office/drawing/2014/main" id="{9BB955A7-6636-EE4E-B01C-E9C22609A07A}"/>
              </a:ext>
            </a:extLst>
          </p:cNvPr>
          <p:cNvSpPr>
            <a:spLocks noChangeArrowheads="1"/>
          </p:cNvSpPr>
          <p:nvPr/>
        </p:nvSpPr>
        <p:spPr bwMode="auto">
          <a:xfrm>
            <a:off x="10300995" y="52987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9" name="Oval 188">
            <a:extLst>
              <a:ext uri="{FF2B5EF4-FFF2-40B4-BE49-F238E27FC236}">
                <a16:creationId xmlns:a16="http://schemas.microsoft.com/office/drawing/2014/main" id="{7F597332-2B4B-084E-B628-1F4C58259A99}"/>
              </a:ext>
            </a:extLst>
          </p:cNvPr>
          <p:cNvSpPr>
            <a:spLocks noChangeArrowheads="1"/>
          </p:cNvSpPr>
          <p:nvPr/>
        </p:nvSpPr>
        <p:spPr bwMode="auto">
          <a:xfrm>
            <a:off x="10405668"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0" name="Oval 189">
            <a:extLst>
              <a:ext uri="{FF2B5EF4-FFF2-40B4-BE49-F238E27FC236}">
                <a16:creationId xmlns:a16="http://schemas.microsoft.com/office/drawing/2014/main" id="{26CC3808-EC38-F049-A251-BA2D841C5B81}"/>
              </a:ext>
            </a:extLst>
          </p:cNvPr>
          <p:cNvSpPr>
            <a:spLocks noChangeArrowheads="1"/>
          </p:cNvSpPr>
          <p:nvPr/>
        </p:nvSpPr>
        <p:spPr bwMode="auto">
          <a:xfrm>
            <a:off x="10214126" y="444065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0" name="Picture 9">
            <a:extLst>
              <a:ext uri="{FF2B5EF4-FFF2-40B4-BE49-F238E27FC236}">
                <a16:creationId xmlns:a16="http://schemas.microsoft.com/office/drawing/2014/main" id="{DABEC799-9FF3-1C46-9CC6-E5B27BF88AB6}"/>
              </a:ext>
            </a:extLst>
          </p:cNvPr>
          <p:cNvPicPr>
            <a:picLocks noChangeAspect="1"/>
          </p:cNvPicPr>
          <p:nvPr/>
        </p:nvPicPr>
        <p:blipFill>
          <a:blip r:embed="rId3"/>
          <a:stretch>
            <a:fillRect/>
          </a:stretch>
        </p:blipFill>
        <p:spPr>
          <a:xfrm>
            <a:off x="933192" y="3835667"/>
            <a:ext cx="2172640" cy="2831016"/>
          </a:xfrm>
          <a:prstGeom prst="rect">
            <a:avLst/>
          </a:prstGeom>
        </p:spPr>
      </p:pic>
    </p:spTree>
    <p:extLst>
      <p:ext uri="{BB962C8B-B14F-4D97-AF65-F5344CB8AC3E}">
        <p14:creationId xmlns:p14="http://schemas.microsoft.com/office/powerpoint/2010/main" val="45787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cookies are there? </a:t>
            </a:r>
          </a:p>
        </p:txBody>
      </p:sp>
      <p:pic>
        <p:nvPicPr>
          <p:cNvPr id="10" name="Picture 9">
            <a:extLst>
              <a:ext uri="{FF2B5EF4-FFF2-40B4-BE49-F238E27FC236}">
                <a16:creationId xmlns:a16="http://schemas.microsoft.com/office/drawing/2014/main" id="{19B60FB4-4720-1C4D-9513-04FADD7B0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5146445"/>
            <a:ext cx="1080000" cy="1080000"/>
          </a:xfrm>
          <a:prstGeom prst="rect">
            <a:avLst/>
          </a:prstGeom>
        </p:spPr>
      </p:pic>
      <p:graphicFrame>
        <p:nvGraphicFramePr>
          <p:cNvPr id="71" name="Table 70">
            <a:extLst>
              <a:ext uri="{FF2B5EF4-FFF2-40B4-BE49-F238E27FC236}">
                <a16:creationId xmlns:a16="http://schemas.microsoft.com/office/drawing/2014/main" id="{815EF857-48EB-0C4D-82CB-C4E103B741FA}"/>
              </a:ext>
            </a:extLst>
          </p:cNvPr>
          <p:cNvGraphicFramePr>
            <a:graphicFrameLocks noGrp="1"/>
          </p:cNvGraphicFramePr>
          <p:nvPr>
            <p:extLst>
              <p:ext uri="{D42A27DB-BD31-4B8C-83A1-F6EECF244321}">
                <p14:modId xmlns:p14="http://schemas.microsoft.com/office/powerpoint/2010/main" val="1345305558"/>
              </p:ext>
            </p:extLst>
          </p:nvPr>
        </p:nvGraphicFramePr>
        <p:xfrm>
          <a:off x="2158071" y="6035675"/>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a16="http://schemas.microsoft.com/office/drawing/2014/main" val="3942487758"/>
                    </a:ext>
                  </a:extLst>
                </a:gridCol>
                <a:gridCol w="715987">
                  <a:extLst>
                    <a:ext uri="{9D8B030D-6E8A-4147-A177-3AD203B41FA5}">
                      <a16:colId xmlns:a16="http://schemas.microsoft.com/office/drawing/2014/main" val="3611541719"/>
                    </a:ext>
                  </a:extLst>
                </a:gridCol>
                <a:gridCol w="715987">
                  <a:extLst>
                    <a:ext uri="{9D8B030D-6E8A-4147-A177-3AD203B41FA5}">
                      <a16:colId xmlns:a16="http://schemas.microsoft.com/office/drawing/2014/main" val="1764175229"/>
                    </a:ext>
                  </a:extLst>
                </a:gridCol>
                <a:gridCol w="715987">
                  <a:extLst>
                    <a:ext uri="{9D8B030D-6E8A-4147-A177-3AD203B41FA5}">
                      <a16:colId xmlns:a16="http://schemas.microsoft.com/office/drawing/2014/main" val="4236962058"/>
                    </a:ext>
                  </a:extLst>
                </a:gridCol>
                <a:gridCol w="715987">
                  <a:extLst>
                    <a:ext uri="{9D8B030D-6E8A-4147-A177-3AD203B41FA5}">
                      <a16:colId xmlns:a16="http://schemas.microsoft.com/office/drawing/2014/main" val="3276872564"/>
                    </a:ext>
                  </a:extLst>
                </a:gridCol>
                <a:gridCol w="715987">
                  <a:extLst>
                    <a:ext uri="{9D8B030D-6E8A-4147-A177-3AD203B41FA5}">
                      <a16:colId xmlns:a16="http://schemas.microsoft.com/office/drawing/2014/main" val="3265696779"/>
                    </a:ext>
                  </a:extLst>
                </a:gridCol>
                <a:gridCol w="715987">
                  <a:extLst>
                    <a:ext uri="{9D8B030D-6E8A-4147-A177-3AD203B41FA5}">
                      <a16:colId xmlns:a16="http://schemas.microsoft.com/office/drawing/2014/main" val="3026960279"/>
                    </a:ext>
                  </a:extLst>
                </a:gridCol>
                <a:gridCol w="715987">
                  <a:extLst>
                    <a:ext uri="{9D8B030D-6E8A-4147-A177-3AD203B41FA5}">
                      <a16:colId xmlns:a16="http://schemas.microsoft.com/office/drawing/2014/main" val="3035616854"/>
                    </a:ext>
                  </a:extLst>
                </a:gridCol>
                <a:gridCol w="715987">
                  <a:extLst>
                    <a:ext uri="{9D8B030D-6E8A-4147-A177-3AD203B41FA5}">
                      <a16:colId xmlns:a16="http://schemas.microsoft.com/office/drawing/2014/main" val="1869422866"/>
                    </a:ext>
                  </a:extLst>
                </a:gridCol>
                <a:gridCol w="715987">
                  <a:extLst>
                    <a:ext uri="{9D8B030D-6E8A-4147-A177-3AD203B41FA5}">
                      <a16:colId xmlns:a16="http://schemas.microsoft.com/office/drawing/2014/main" val="3816816775"/>
                    </a:ext>
                  </a:extLst>
                </a:gridCol>
                <a:gridCol w="715987">
                  <a:extLst>
                    <a:ext uri="{9D8B030D-6E8A-4147-A177-3AD203B41FA5}">
                      <a16:colId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extLst>
                  <a:ext uri="{0D108BD9-81ED-4DB2-BD59-A6C34878D82A}">
                    <a16:rowId xmlns:a16="http://schemas.microsoft.com/office/drawing/2014/main" val="2746844999"/>
                  </a:ext>
                </a:extLst>
              </a:tr>
            </a:tbl>
          </a:graphicData>
        </a:graphic>
      </p:graphicFrame>
      <p:pic>
        <p:nvPicPr>
          <p:cNvPr id="72" name="Picture 71">
            <a:extLst>
              <a:ext uri="{FF2B5EF4-FFF2-40B4-BE49-F238E27FC236}">
                <a16:creationId xmlns:a16="http://schemas.microsoft.com/office/drawing/2014/main" id="{FC442B35-D0D2-DB46-9155-1084486E2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5146445"/>
            <a:ext cx="1080000" cy="1080000"/>
          </a:xfrm>
          <a:prstGeom prst="rect">
            <a:avLst/>
          </a:prstGeom>
        </p:spPr>
      </p:pic>
      <p:pic>
        <p:nvPicPr>
          <p:cNvPr id="73" name="Picture 72">
            <a:extLst>
              <a:ext uri="{FF2B5EF4-FFF2-40B4-BE49-F238E27FC236}">
                <a16:creationId xmlns:a16="http://schemas.microsoft.com/office/drawing/2014/main" id="{33E2A8D8-F83E-F54E-9C71-D2680D30F3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4501515"/>
            <a:ext cx="1080000" cy="1080000"/>
          </a:xfrm>
          <a:prstGeom prst="rect">
            <a:avLst/>
          </a:prstGeom>
        </p:spPr>
      </p:pic>
      <p:pic>
        <p:nvPicPr>
          <p:cNvPr id="74" name="Picture 73">
            <a:extLst>
              <a:ext uri="{FF2B5EF4-FFF2-40B4-BE49-F238E27FC236}">
                <a16:creationId xmlns:a16="http://schemas.microsoft.com/office/drawing/2014/main" id="{87D40BEC-4CF8-9B47-A58E-992AA5BD94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4501515"/>
            <a:ext cx="1080000" cy="1080000"/>
          </a:xfrm>
          <a:prstGeom prst="rect">
            <a:avLst/>
          </a:prstGeom>
        </p:spPr>
      </p:pic>
      <p:pic>
        <p:nvPicPr>
          <p:cNvPr id="75" name="Picture 74">
            <a:extLst>
              <a:ext uri="{FF2B5EF4-FFF2-40B4-BE49-F238E27FC236}">
                <a16:creationId xmlns:a16="http://schemas.microsoft.com/office/drawing/2014/main" id="{C0C8D90F-895F-194C-BCE2-07CA5A579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862960"/>
            <a:ext cx="1080000" cy="1080000"/>
          </a:xfrm>
          <a:prstGeom prst="rect">
            <a:avLst/>
          </a:prstGeom>
        </p:spPr>
      </p:pic>
      <p:pic>
        <p:nvPicPr>
          <p:cNvPr id="76" name="Picture 75">
            <a:extLst>
              <a:ext uri="{FF2B5EF4-FFF2-40B4-BE49-F238E27FC236}">
                <a16:creationId xmlns:a16="http://schemas.microsoft.com/office/drawing/2014/main" id="{CAE49C9C-D0AE-274E-A4D5-4C294DB8E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862960"/>
            <a:ext cx="1080000" cy="1080000"/>
          </a:xfrm>
          <a:prstGeom prst="rect">
            <a:avLst/>
          </a:prstGeom>
        </p:spPr>
      </p:pic>
      <p:pic>
        <p:nvPicPr>
          <p:cNvPr id="77" name="Picture 76">
            <a:extLst>
              <a:ext uri="{FF2B5EF4-FFF2-40B4-BE49-F238E27FC236}">
                <a16:creationId xmlns:a16="http://schemas.microsoft.com/office/drawing/2014/main" id="{CBA82AFE-CDCD-AF42-9366-109040ED08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218030"/>
            <a:ext cx="1080000" cy="1080000"/>
          </a:xfrm>
          <a:prstGeom prst="rect">
            <a:avLst/>
          </a:prstGeom>
        </p:spPr>
      </p:pic>
      <p:pic>
        <p:nvPicPr>
          <p:cNvPr id="78" name="Picture 77">
            <a:extLst>
              <a:ext uri="{FF2B5EF4-FFF2-40B4-BE49-F238E27FC236}">
                <a16:creationId xmlns:a16="http://schemas.microsoft.com/office/drawing/2014/main" id="{7ADAE817-1FD9-104C-B0B7-F32E864CD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218030"/>
            <a:ext cx="1080000" cy="1080000"/>
          </a:xfrm>
          <a:prstGeom prst="rect">
            <a:avLst/>
          </a:prstGeom>
        </p:spPr>
      </p:pic>
      <p:pic>
        <p:nvPicPr>
          <p:cNvPr id="79" name="Picture 78">
            <a:extLst>
              <a:ext uri="{FF2B5EF4-FFF2-40B4-BE49-F238E27FC236}">
                <a16:creationId xmlns:a16="http://schemas.microsoft.com/office/drawing/2014/main" id="{8BE84671-E5D3-DE43-960C-2147CA3FC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2538866"/>
            <a:ext cx="1080000" cy="1080000"/>
          </a:xfrm>
          <a:prstGeom prst="rect">
            <a:avLst/>
          </a:prstGeom>
        </p:spPr>
      </p:pic>
      <p:pic>
        <p:nvPicPr>
          <p:cNvPr id="80" name="Picture 79">
            <a:extLst>
              <a:ext uri="{FF2B5EF4-FFF2-40B4-BE49-F238E27FC236}">
                <a16:creationId xmlns:a16="http://schemas.microsoft.com/office/drawing/2014/main" id="{27B25EAE-9E74-8C40-A2EE-F9E2F9F9F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2538866"/>
            <a:ext cx="1080000" cy="1080000"/>
          </a:xfrm>
          <a:prstGeom prst="rect">
            <a:avLst/>
          </a:prstGeom>
        </p:spPr>
      </p:pic>
      <p:pic>
        <p:nvPicPr>
          <p:cNvPr id="81" name="Picture 80">
            <a:extLst>
              <a:ext uri="{FF2B5EF4-FFF2-40B4-BE49-F238E27FC236}">
                <a16:creationId xmlns:a16="http://schemas.microsoft.com/office/drawing/2014/main" id="{0A49201C-1055-8A4C-BA2D-AA772910F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081" y="5146445"/>
            <a:ext cx="1080000" cy="1080000"/>
          </a:xfrm>
          <a:prstGeom prst="rect">
            <a:avLst/>
          </a:prstGeom>
        </p:spPr>
      </p:pic>
      <p:pic>
        <p:nvPicPr>
          <p:cNvPr id="82" name="Picture 81">
            <a:extLst>
              <a:ext uri="{FF2B5EF4-FFF2-40B4-BE49-F238E27FC236}">
                <a16:creationId xmlns:a16="http://schemas.microsoft.com/office/drawing/2014/main" id="{C755492E-A850-0C44-80C2-26D53BE05D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8341" y="5146445"/>
            <a:ext cx="1080000" cy="1080000"/>
          </a:xfrm>
          <a:prstGeom prst="rect">
            <a:avLst/>
          </a:prstGeom>
        </p:spPr>
      </p:pic>
      <p:pic>
        <p:nvPicPr>
          <p:cNvPr id="83" name="Picture 82">
            <a:extLst>
              <a:ext uri="{FF2B5EF4-FFF2-40B4-BE49-F238E27FC236}">
                <a16:creationId xmlns:a16="http://schemas.microsoft.com/office/drawing/2014/main" id="{2F0D15EE-34E9-6841-9556-22163C3E6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0888" y="5146445"/>
            <a:ext cx="1080000" cy="1080000"/>
          </a:xfrm>
          <a:prstGeom prst="rect">
            <a:avLst/>
          </a:prstGeom>
        </p:spPr>
      </p:pic>
      <p:pic>
        <p:nvPicPr>
          <p:cNvPr id="84" name="Picture 83">
            <a:extLst>
              <a:ext uri="{FF2B5EF4-FFF2-40B4-BE49-F238E27FC236}">
                <a16:creationId xmlns:a16="http://schemas.microsoft.com/office/drawing/2014/main" id="{45AD19DD-D600-4946-8ECF-19BCEAFF2F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051" y="5146445"/>
            <a:ext cx="1080000" cy="1080000"/>
          </a:xfrm>
          <a:prstGeom prst="rect">
            <a:avLst/>
          </a:prstGeom>
        </p:spPr>
      </p:pic>
      <p:pic>
        <p:nvPicPr>
          <p:cNvPr id="85" name="Picture 84">
            <a:extLst>
              <a:ext uri="{FF2B5EF4-FFF2-40B4-BE49-F238E27FC236}">
                <a16:creationId xmlns:a16="http://schemas.microsoft.com/office/drawing/2014/main" id="{CCB1AE49-8923-F547-B4B3-7A06735BD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598" y="5146445"/>
            <a:ext cx="1080000" cy="1080000"/>
          </a:xfrm>
          <a:prstGeom prst="rect">
            <a:avLst/>
          </a:prstGeom>
        </p:spPr>
      </p:pic>
    </p:spTree>
    <p:extLst>
      <p:ext uri="{BB962C8B-B14F-4D97-AF65-F5344CB8AC3E}">
        <p14:creationId xmlns:p14="http://schemas.microsoft.com/office/powerpoint/2010/main" val="54704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cookies are there? </a:t>
            </a:r>
          </a:p>
        </p:txBody>
      </p:sp>
      <p:pic>
        <p:nvPicPr>
          <p:cNvPr id="10" name="Picture 9">
            <a:extLst>
              <a:ext uri="{FF2B5EF4-FFF2-40B4-BE49-F238E27FC236}">
                <a16:creationId xmlns:a16="http://schemas.microsoft.com/office/drawing/2014/main" id="{19B60FB4-4720-1C4D-9513-04FADD7B0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5146445"/>
            <a:ext cx="1080000" cy="1080000"/>
          </a:xfrm>
          <a:prstGeom prst="rect">
            <a:avLst/>
          </a:prstGeom>
        </p:spPr>
      </p:pic>
      <p:graphicFrame>
        <p:nvGraphicFramePr>
          <p:cNvPr id="71" name="Table 70">
            <a:extLst>
              <a:ext uri="{FF2B5EF4-FFF2-40B4-BE49-F238E27FC236}">
                <a16:creationId xmlns:a16="http://schemas.microsoft.com/office/drawing/2014/main" id="{815EF857-48EB-0C4D-82CB-C4E103B741FA}"/>
              </a:ext>
            </a:extLst>
          </p:cNvPr>
          <p:cNvGraphicFramePr>
            <a:graphicFrameLocks noGrp="1"/>
          </p:cNvGraphicFramePr>
          <p:nvPr/>
        </p:nvGraphicFramePr>
        <p:xfrm>
          <a:off x="2158071" y="6035675"/>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a16="http://schemas.microsoft.com/office/drawing/2014/main" val="3942487758"/>
                    </a:ext>
                  </a:extLst>
                </a:gridCol>
                <a:gridCol w="715987">
                  <a:extLst>
                    <a:ext uri="{9D8B030D-6E8A-4147-A177-3AD203B41FA5}">
                      <a16:colId xmlns:a16="http://schemas.microsoft.com/office/drawing/2014/main" val="3611541719"/>
                    </a:ext>
                  </a:extLst>
                </a:gridCol>
                <a:gridCol w="715987">
                  <a:extLst>
                    <a:ext uri="{9D8B030D-6E8A-4147-A177-3AD203B41FA5}">
                      <a16:colId xmlns:a16="http://schemas.microsoft.com/office/drawing/2014/main" val="1764175229"/>
                    </a:ext>
                  </a:extLst>
                </a:gridCol>
                <a:gridCol w="715987">
                  <a:extLst>
                    <a:ext uri="{9D8B030D-6E8A-4147-A177-3AD203B41FA5}">
                      <a16:colId xmlns:a16="http://schemas.microsoft.com/office/drawing/2014/main" val="4236962058"/>
                    </a:ext>
                  </a:extLst>
                </a:gridCol>
                <a:gridCol w="715987">
                  <a:extLst>
                    <a:ext uri="{9D8B030D-6E8A-4147-A177-3AD203B41FA5}">
                      <a16:colId xmlns:a16="http://schemas.microsoft.com/office/drawing/2014/main" val="3276872564"/>
                    </a:ext>
                  </a:extLst>
                </a:gridCol>
                <a:gridCol w="715987">
                  <a:extLst>
                    <a:ext uri="{9D8B030D-6E8A-4147-A177-3AD203B41FA5}">
                      <a16:colId xmlns:a16="http://schemas.microsoft.com/office/drawing/2014/main" val="3265696779"/>
                    </a:ext>
                  </a:extLst>
                </a:gridCol>
                <a:gridCol w="715987">
                  <a:extLst>
                    <a:ext uri="{9D8B030D-6E8A-4147-A177-3AD203B41FA5}">
                      <a16:colId xmlns:a16="http://schemas.microsoft.com/office/drawing/2014/main" val="3026960279"/>
                    </a:ext>
                  </a:extLst>
                </a:gridCol>
                <a:gridCol w="715987">
                  <a:extLst>
                    <a:ext uri="{9D8B030D-6E8A-4147-A177-3AD203B41FA5}">
                      <a16:colId xmlns:a16="http://schemas.microsoft.com/office/drawing/2014/main" val="3035616854"/>
                    </a:ext>
                  </a:extLst>
                </a:gridCol>
                <a:gridCol w="715987">
                  <a:extLst>
                    <a:ext uri="{9D8B030D-6E8A-4147-A177-3AD203B41FA5}">
                      <a16:colId xmlns:a16="http://schemas.microsoft.com/office/drawing/2014/main" val="1869422866"/>
                    </a:ext>
                  </a:extLst>
                </a:gridCol>
                <a:gridCol w="715987">
                  <a:extLst>
                    <a:ext uri="{9D8B030D-6E8A-4147-A177-3AD203B41FA5}">
                      <a16:colId xmlns:a16="http://schemas.microsoft.com/office/drawing/2014/main" val="3816816775"/>
                    </a:ext>
                  </a:extLst>
                </a:gridCol>
                <a:gridCol w="715987">
                  <a:extLst>
                    <a:ext uri="{9D8B030D-6E8A-4147-A177-3AD203B41FA5}">
                      <a16:colId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extLst>
                  <a:ext uri="{0D108BD9-81ED-4DB2-BD59-A6C34878D82A}">
                    <a16:rowId xmlns:a16="http://schemas.microsoft.com/office/drawing/2014/main" val="2746844999"/>
                  </a:ext>
                </a:extLst>
              </a:tr>
            </a:tbl>
          </a:graphicData>
        </a:graphic>
      </p:graphicFrame>
      <p:pic>
        <p:nvPicPr>
          <p:cNvPr id="72" name="Picture 71">
            <a:extLst>
              <a:ext uri="{FF2B5EF4-FFF2-40B4-BE49-F238E27FC236}">
                <a16:creationId xmlns:a16="http://schemas.microsoft.com/office/drawing/2014/main" id="{FC442B35-D0D2-DB46-9155-1084486E2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5146445"/>
            <a:ext cx="1080000" cy="1080000"/>
          </a:xfrm>
          <a:prstGeom prst="rect">
            <a:avLst/>
          </a:prstGeom>
        </p:spPr>
      </p:pic>
      <p:pic>
        <p:nvPicPr>
          <p:cNvPr id="73" name="Picture 72">
            <a:extLst>
              <a:ext uri="{FF2B5EF4-FFF2-40B4-BE49-F238E27FC236}">
                <a16:creationId xmlns:a16="http://schemas.microsoft.com/office/drawing/2014/main" id="{33E2A8D8-F83E-F54E-9C71-D2680D30F3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4501515"/>
            <a:ext cx="1080000" cy="1080000"/>
          </a:xfrm>
          <a:prstGeom prst="rect">
            <a:avLst/>
          </a:prstGeom>
        </p:spPr>
      </p:pic>
      <p:pic>
        <p:nvPicPr>
          <p:cNvPr id="74" name="Picture 73">
            <a:extLst>
              <a:ext uri="{FF2B5EF4-FFF2-40B4-BE49-F238E27FC236}">
                <a16:creationId xmlns:a16="http://schemas.microsoft.com/office/drawing/2014/main" id="{87D40BEC-4CF8-9B47-A58E-992AA5BD94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4501515"/>
            <a:ext cx="1080000" cy="1080000"/>
          </a:xfrm>
          <a:prstGeom prst="rect">
            <a:avLst/>
          </a:prstGeom>
        </p:spPr>
      </p:pic>
      <p:pic>
        <p:nvPicPr>
          <p:cNvPr id="75" name="Picture 74">
            <a:extLst>
              <a:ext uri="{FF2B5EF4-FFF2-40B4-BE49-F238E27FC236}">
                <a16:creationId xmlns:a16="http://schemas.microsoft.com/office/drawing/2014/main" id="{C0C8D90F-895F-194C-BCE2-07CA5A579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862960"/>
            <a:ext cx="1080000" cy="1080000"/>
          </a:xfrm>
          <a:prstGeom prst="rect">
            <a:avLst/>
          </a:prstGeom>
        </p:spPr>
      </p:pic>
      <p:pic>
        <p:nvPicPr>
          <p:cNvPr id="76" name="Picture 75">
            <a:extLst>
              <a:ext uri="{FF2B5EF4-FFF2-40B4-BE49-F238E27FC236}">
                <a16:creationId xmlns:a16="http://schemas.microsoft.com/office/drawing/2014/main" id="{CAE49C9C-D0AE-274E-A4D5-4C294DB8E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862960"/>
            <a:ext cx="1080000" cy="1080000"/>
          </a:xfrm>
          <a:prstGeom prst="rect">
            <a:avLst/>
          </a:prstGeom>
        </p:spPr>
      </p:pic>
      <p:pic>
        <p:nvPicPr>
          <p:cNvPr id="77" name="Picture 76">
            <a:extLst>
              <a:ext uri="{FF2B5EF4-FFF2-40B4-BE49-F238E27FC236}">
                <a16:creationId xmlns:a16="http://schemas.microsoft.com/office/drawing/2014/main" id="{CBA82AFE-CDCD-AF42-9366-109040ED08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218030"/>
            <a:ext cx="1080000" cy="1080000"/>
          </a:xfrm>
          <a:prstGeom prst="rect">
            <a:avLst/>
          </a:prstGeom>
        </p:spPr>
      </p:pic>
      <p:pic>
        <p:nvPicPr>
          <p:cNvPr id="78" name="Picture 77">
            <a:extLst>
              <a:ext uri="{FF2B5EF4-FFF2-40B4-BE49-F238E27FC236}">
                <a16:creationId xmlns:a16="http://schemas.microsoft.com/office/drawing/2014/main" id="{7ADAE817-1FD9-104C-B0B7-F32E864CD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218030"/>
            <a:ext cx="1080000" cy="1080000"/>
          </a:xfrm>
          <a:prstGeom prst="rect">
            <a:avLst/>
          </a:prstGeom>
        </p:spPr>
      </p:pic>
      <p:pic>
        <p:nvPicPr>
          <p:cNvPr id="79" name="Picture 78">
            <a:extLst>
              <a:ext uri="{FF2B5EF4-FFF2-40B4-BE49-F238E27FC236}">
                <a16:creationId xmlns:a16="http://schemas.microsoft.com/office/drawing/2014/main" id="{8BE84671-E5D3-DE43-960C-2147CA3FC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2538866"/>
            <a:ext cx="1080000" cy="1080000"/>
          </a:xfrm>
          <a:prstGeom prst="rect">
            <a:avLst/>
          </a:prstGeom>
        </p:spPr>
      </p:pic>
      <p:pic>
        <p:nvPicPr>
          <p:cNvPr id="80" name="Picture 79">
            <a:extLst>
              <a:ext uri="{FF2B5EF4-FFF2-40B4-BE49-F238E27FC236}">
                <a16:creationId xmlns:a16="http://schemas.microsoft.com/office/drawing/2014/main" id="{27B25EAE-9E74-8C40-A2EE-F9E2F9F9F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2538866"/>
            <a:ext cx="1080000" cy="1080000"/>
          </a:xfrm>
          <a:prstGeom prst="rect">
            <a:avLst/>
          </a:prstGeom>
        </p:spPr>
      </p:pic>
      <p:pic>
        <p:nvPicPr>
          <p:cNvPr id="81" name="Picture 80">
            <a:extLst>
              <a:ext uri="{FF2B5EF4-FFF2-40B4-BE49-F238E27FC236}">
                <a16:creationId xmlns:a16="http://schemas.microsoft.com/office/drawing/2014/main" id="{0A49201C-1055-8A4C-BA2D-AA772910F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081" y="5146445"/>
            <a:ext cx="1080000" cy="1080000"/>
          </a:xfrm>
          <a:prstGeom prst="rect">
            <a:avLst/>
          </a:prstGeom>
        </p:spPr>
      </p:pic>
      <p:pic>
        <p:nvPicPr>
          <p:cNvPr id="82" name="Picture 81">
            <a:extLst>
              <a:ext uri="{FF2B5EF4-FFF2-40B4-BE49-F238E27FC236}">
                <a16:creationId xmlns:a16="http://schemas.microsoft.com/office/drawing/2014/main" id="{C755492E-A850-0C44-80C2-26D53BE05D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8341" y="5146445"/>
            <a:ext cx="1080000" cy="1080000"/>
          </a:xfrm>
          <a:prstGeom prst="rect">
            <a:avLst/>
          </a:prstGeom>
        </p:spPr>
      </p:pic>
      <p:pic>
        <p:nvPicPr>
          <p:cNvPr id="83" name="Picture 82">
            <a:extLst>
              <a:ext uri="{FF2B5EF4-FFF2-40B4-BE49-F238E27FC236}">
                <a16:creationId xmlns:a16="http://schemas.microsoft.com/office/drawing/2014/main" id="{2F0D15EE-34E9-6841-9556-22163C3E6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0888" y="5146445"/>
            <a:ext cx="1080000" cy="1080000"/>
          </a:xfrm>
          <a:prstGeom prst="rect">
            <a:avLst/>
          </a:prstGeom>
        </p:spPr>
      </p:pic>
      <p:pic>
        <p:nvPicPr>
          <p:cNvPr id="84" name="Picture 83">
            <a:extLst>
              <a:ext uri="{FF2B5EF4-FFF2-40B4-BE49-F238E27FC236}">
                <a16:creationId xmlns:a16="http://schemas.microsoft.com/office/drawing/2014/main" id="{45AD19DD-D600-4946-8ECF-19BCEAFF2F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051" y="5146445"/>
            <a:ext cx="1080000" cy="1080000"/>
          </a:xfrm>
          <a:prstGeom prst="rect">
            <a:avLst/>
          </a:prstGeom>
        </p:spPr>
      </p:pic>
      <p:pic>
        <p:nvPicPr>
          <p:cNvPr id="85" name="Picture 84">
            <a:extLst>
              <a:ext uri="{FF2B5EF4-FFF2-40B4-BE49-F238E27FC236}">
                <a16:creationId xmlns:a16="http://schemas.microsoft.com/office/drawing/2014/main" id="{CCB1AE49-8923-F547-B4B3-7A06735BD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598" y="5146445"/>
            <a:ext cx="1080000" cy="1080000"/>
          </a:xfrm>
          <a:prstGeom prst="rect">
            <a:avLst/>
          </a:prstGeom>
        </p:spPr>
      </p:pic>
      <p:sp>
        <p:nvSpPr>
          <p:cNvPr id="21" name="Oval 20">
            <a:extLst>
              <a:ext uri="{FF2B5EF4-FFF2-40B4-BE49-F238E27FC236}">
                <a16:creationId xmlns:a16="http://schemas.microsoft.com/office/drawing/2014/main" id="{D0596756-323C-EE49-938E-E33314EDE5F2}"/>
              </a:ext>
            </a:extLst>
          </p:cNvPr>
          <p:cNvSpPr/>
          <p:nvPr/>
        </p:nvSpPr>
        <p:spPr>
          <a:xfrm>
            <a:off x="5619398" y="6035675"/>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35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people are there? </a:t>
            </a:r>
          </a:p>
        </p:txBody>
      </p:sp>
      <p:graphicFrame>
        <p:nvGraphicFramePr>
          <p:cNvPr id="27" name="Table 26">
            <a:extLst>
              <a:ext uri="{FF2B5EF4-FFF2-40B4-BE49-F238E27FC236}">
                <a16:creationId xmlns:a16="http://schemas.microsoft.com/office/drawing/2014/main" id="{ACC3B245-8476-5247-B7CB-9325B9C87AE1}"/>
              </a:ext>
            </a:extLst>
          </p:cNvPr>
          <p:cNvGraphicFramePr>
            <a:graphicFrameLocks noGrp="1"/>
          </p:cNvGraphicFramePr>
          <p:nvPr>
            <p:extLst>
              <p:ext uri="{D42A27DB-BD31-4B8C-83A1-F6EECF244321}">
                <p14:modId xmlns:p14="http://schemas.microsoft.com/office/powerpoint/2010/main" val="1912558084"/>
              </p:ext>
            </p:extLst>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a16="http://schemas.microsoft.com/office/drawing/2014/main" val="3942487758"/>
                    </a:ext>
                  </a:extLst>
                </a:gridCol>
                <a:gridCol w="715987">
                  <a:extLst>
                    <a:ext uri="{9D8B030D-6E8A-4147-A177-3AD203B41FA5}">
                      <a16:colId xmlns:a16="http://schemas.microsoft.com/office/drawing/2014/main" val="3611541719"/>
                    </a:ext>
                  </a:extLst>
                </a:gridCol>
                <a:gridCol w="715987">
                  <a:extLst>
                    <a:ext uri="{9D8B030D-6E8A-4147-A177-3AD203B41FA5}">
                      <a16:colId xmlns:a16="http://schemas.microsoft.com/office/drawing/2014/main" val="1764175229"/>
                    </a:ext>
                  </a:extLst>
                </a:gridCol>
                <a:gridCol w="715987">
                  <a:extLst>
                    <a:ext uri="{9D8B030D-6E8A-4147-A177-3AD203B41FA5}">
                      <a16:colId xmlns:a16="http://schemas.microsoft.com/office/drawing/2014/main" val="4236962058"/>
                    </a:ext>
                  </a:extLst>
                </a:gridCol>
                <a:gridCol w="715987">
                  <a:extLst>
                    <a:ext uri="{9D8B030D-6E8A-4147-A177-3AD203B41FA5}">
                      <a16:colId xmlns:a16="http://schemas.microsoft.com/office/drawing/2014/main" val="3276872564"/>
                    </a:ext>
                  </a:extLst>
                </a:gridCol>
                <a:gridCol w="715987">
                  <a:extLst>
                    <a:ext uri="{9D8B030D-6E8A-4147-A177-3AD203B41FA5}">
                      <a16:colId xmlns:a16="http://schemas.microsoft.com/office/drawing/2014/main" val="3265696779"/>
                    </a:ext>
                  </a:extLst>
                </a:gridCol>
                <a:gridCol w="715987">
                  <a:extLst>
                    <a:ext uri="{9D8B030D-6E8A-4147-A177-3AD203B41FA5}">
                      <a16:colId xmlns:a16="http://schemas.microsoft.com/office/drawing/2014/main" val="3026960279"/>
                    </a:ext>
                  </a:extLst>
                </a:gridCol>
                <a:gridCol w="715987">
                  <a:extLst>
                    <a:ext uri="{9D8B030D-6E8A-4147-A177-3AD203B41FA5}">
                      <a16:colId xmlns:a16="http://schemas.microsoft.com/office/drawing/2014/main" val="3035616854"/>
                    </a:ext>
                  </a:extLst>
                </a:gridCol>
                <a:gridCol w="715987">
                  <a:extLst>
                    <a:ext uri="{9D8B030D-6E8A-4147-A177-3AD203B41FA5}">
                      <a16:colId xmlns:a16="http://schemas.microsoft.com/office/drawing/2014/main" val="1869422866"/>
                    </a:ext>
                  </a:extLst>
                </a:gridCol>
                <a:gridCol w="715987">
                  <a:extLst>
                    <a:ext uri="{9D8B030D-6E8A-4147-A177-3AD203B41FA5}">
                      <a16:colId xmlns:a16="http://schemas.microsoft.com/office/drawing/2014/main" val="3816816775"/>
                    </a:ext>
                  </a:extLst>
                </a:gridCol>
                <a:gridCol w="715987">
                  <a:extLst>
                    <a:ext uri="{9D8B030D-6E8A-4147-A177-3AD203B41FA5}">
                      <a16:colId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a16="http://schemas.microsoft.com/office/drawing/2014/main" val="2746844999"/>
                  </a:ext>
                </a:extLst>
              </a:tr>
            </a:tbl>
          </a:graphicData>
        </a:graphic>
      </p:graphicFrame>
      <p:pic>
        <p:nvPicPr>
          <p:cNvPr id="32" name="Picture 31">
            <a:extLst>
              <a:ext uri="{FF2B5EF4-FFF2-40B4-BE49-F238E27FC236}">
                <a16:creationId xmlns:a16="http://schemas.microsoft.com/office/drawing/2014/main" id="{8C223DC1-3DE6-5E40-B06B-7EA7DB4AB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2752022"/>
            <a:ext cx="1080000" cy="1080000"/>
          </a:xfrm>
          <a:prstGeom prst="rect">
            <a:avLst/>
          </a:prstGeom>
        </p:spPr>
      </p:pic>
      <p:pic>
        <p:nvPicPr>
          <p:cNvPr id="33" name="Picture 32">
            <a:extLst>
              <a:ext uri="{FF2B5EF4-FFF2-40B4-BE49-F238E27FC236}">
                <a16:creationId xmlns:a16="http://schemas.microsoft.com/office/drawing/2014/main" id="{2BEB0A6E-004A-7041-89FF-AD4389F08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3391983"/>
            <a:ext cx="1080000" cy="1080000"/>
          </a:xfrm>
          <a:prstGeom prst="rect">
            <a:avLst/>
          </a:prstGeom>
        </p:spPr>
      </p:pic>
      <p:pic>
        <p:nvPicPr>
          <p:cNvPr id="34" name="Picture 33">
            <a:extLst>
              <a:ext uri="{FF2B5EF4-FFF2-40B4-BE49-F238E27FC236}">
                <a16:creationId xmlns:a16="http://schemas.microsoft.com/office/drawing/2014/main" id="{F74C0BB3-89FF-604E-915E-B23A48693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009653"/>
            <a:ext cx="1080000" cy="1080000"/>
          </a:xfrm>
          <a:prstGeom prst="rect">
            <a:avLst/>
          </a:prstGeom>
        </p:spPr>
      </p:pic>
      <p:pic>
        <p:nvPicPr>
          <p:cNvPr id="35" name="Picture 34">
            <a:extLst>
              <a:ext uri="{FF2B5EF4-FFF2-40B4-BE49-F238E27FC236}">
                <a16:creationId xmlns:a16="http://schemas.microsoft.com/office/drawing/2014/main" id="{BB1E74CE-4C3F-384B-A7BD-C51C1C9CF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571944"/>
            <a:ext cx="1080000" cy="1080000"/>
          </a:xfrm>
          <a:prstGeom prst="rect">
            <a:avLst/>
          </a:prstGeom>
        </p:spPr>
      </p:pic>
      <p:pic>
        <p:nvPicPr>
          <p:cNvPr id="45" name="Picture 44">
            <a:extLst>
              <a:ext uri="{FF2B5EF4-FFF2-40B4-BE49-F238E27FC236}">
                <a16:creationId xmlns:a16="http://schemas.microsoft.com/office/drawing/2014/main" id="{9BE79F11-90E6-1645-A69C-8E884BB20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5111944"/>
            <a:ext cx="1080000" cy="1080000"/>
          </a:xfrm>
          <a:prstGeom prst="rect">
            <a:avLst/>
          </a:prstGeom>
        </p:spPr>
      </p:pic>
      <p:pic>
        <p:nvPicPr>
          <p:cNvPr id="46" name="Picture 45">
            <a:extLst>
              <a:ext uri="{FF2B5EF4-FFF2-40B4-BE49-F238E27FC236}">
                <a16:creationId xmlns:a16="http://schemas.microsoft.com/office/drawing/2014/main" id="{31BF08D7-A391-884D-8FED-97220D169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2753288"/>
            <a:ext cx="1080000" cy="1080000"/>
          </a:xfrm>
          <a:prstGeom prst="rect">
            <a:avLst/>
          </a:prstGeom>
        </p:spPr>
      </p:pic>
      <p:pic>
        <p:nvPicPr>
          <p:cNvPr id="47" name="Picture 46">
            <a:extLst>
              <a:ext uri="{FF2B5EF4-FFF2-40B4-BE49-F238E27FC236}">
                <a16:creationId xmlns:a16="http://schemas.microsoft.com/office/drawing/2014/main" id="{C3DEE4E6-0FC8-7045-B024-6F840AFED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3393249"/>
            <a:ext cx="1080000" cy="1080000"/>
          </a:xfrm>
          <a:prstGeom prst="rect">
            <a:avLst/>
          </a:prstGeom>
        </p:spPr>
      </p:pic>
      <p:pic>
        <p:nvPicPr>
          <p:cNvPr id="48" name="Picture 47">
            <a:extLst>
              <a:ext uri="{FF2B5EF4-FFF2-40B4-BE49-F238E27FC236}">
                <a16:creationId xmlns:a16="http://schemas.microsoft.com/office/drawing/2014/main" id="{E714D673-7CB6-6F41-9B62-0427DA80A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010919"/>
            <a:ext cx="1080000" cy="1080000"/>
          </a:xfrm>
          <a:prstGeom prst="rect">
            <a:avLst/>
          </a:prstGeom>
        </p:spPr>
      </p:pic>
      <p:pic>
        <p:nvPicPr>
          <p:cNvPr id="49" name="Picture 48">
            <a:extLst>
              <a:ext uri="{FF2B5EF4-FFF2-40B4-BE49-F238E27FC236}">
                <a16:creationId xmlns:a16="http://schemas.microsoft.com/office/drawing/2014/main" id="{288BFD49-AC2C-9A47-981D-357456F68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573210"/>
            <a:ext cx="1080000" cy="1080000"/>
          </a:xfrm>
          <a:prstGeom prst="rect">
            <a:avLst/>
          </a:prstGeom>
        </p:spPr>
      </p:pic>
      <p:pic>
        <p:nvPicPr>
          <p:cNvPr id="60" name="Picture 59">
            <a:extLst>
              <a:ext uri="{FF2B5EF4-FFF2-40B4-BE49-F238E27FC236}">
                <a16:creationId xmlns:a16="http://schemas.microsoft.com/office/drawing/2014/main" id="{6802EEF7-DC6A-1B46-9372-552275D90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5113210"/>
            <a:ext cx="1080000" cy="1080000"/>
          </a:xfrm>
          <a:prstGeom prst="rect">
            <a:avLst/>
          </a:prstGeom>
        </p:spPr>
      </p:pic>
      <p:pic>
        <p:nvPicPr>
          <p:cNvPr id="61" name="Picture 60">
            <a:extLst>
              <a:ext uri="{FF2B5EF4-FFF2-40B4-BE49-F238E27FC236}">
                <a16:creationId xmlns:a16="http://schemas.microsoft.com/office/drawing/2014/main" id="{D4291D39-5DAB-7446-85F4-9519D66B7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2729731"/>
            <a:ext cx="1080000" cy="1080000"/>
          </a:xfrm>
          <a:prstGeom prst="rect">
            <a:avLst/>
          </a:prstGeom>
        </p:spPr>
      </p:pic>
      <p:pic>
        <p:nvPicPr>
          <p:cNvPr id="62" name="Picture 61">
            <a:extLst>
              <a:ext uri="{FF2B5EF4-FFF2-40B4-BE49-F238E27FC236}">
                <a16:creationId xmlns:a16="http://schemas.microsoft.com/office/drawing/2014/main" id="{D2C53232-8F3E-5E4C-870B-3135CA7F0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369692"/>
            <a:ext cx="1080000" cy="1080000"/>
          </a:xfrm>
          <a:prstGeom prst="rect">
            <a:avLst/>
          </a:prstGeom>
        </p:spPr>
      </p:pic>
      <p:pic>
        <p:nvPicPr>
          <p:cNvPr id="63" name="Picture 62">
            <a:extLst>
              <a:ext uri="{FF2B5EF4-FFF2-40B4-BE49-F238E27FC236}">
                <a16:creationId xmlns:a16="http://schemas.microsoft.com/office/drawing/2014/main" id="{0ED51331-7F28-1844-9122-C36CE1CAC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987362"/>
            <a:ext cx="1080000" cy="1080000"/>
          </a:xfrm>
          <a:prstGeom prst="rect">
            <a:avLst/>
          </a:prstGeom>
        </p:spPr>
      </p:pic>
      <p:pic>
        <p:nvPicPr>
          <p:cNvPr id="65" name="Picture 64">
            <a:extLst>
              <a:ext uri="{FF2B5EF4-FFF2-40B4-BE49-F238E27FC236}">
                <a16:creationId xmlns:a16="http://schemas.microsoft.com/office/drawing/2014/main" id="{0D19EB63-C12D-E04E-87A2-5CB0C9394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4549653"/>
            <a:ext cx="1080000" cy="1080000"/>
          </a:xfrm>
          <a:prstGeom prst="rect">
            <a:avLst/>
          </a:prstGeom>
        </p:spPr>
      </p:pic>
      <p:pic>
        <p:nvPicPr>
          <p:cNvPr id="66" name="Picture 65">
            <a:extLst>
              <a:ext uri="{FF2B5EF4-FFF2-40B4-BE49-F238E27FC236}">
                <a16:creationId xmlns:a16="http://schemas.microsoft.com/office/drawing/2014/main" id="{12528448-8C70-BB4C-AC39-2E0C90395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5089653"/>
            <a:ext cx="1080000" cy="1080000"/>
          </a:xfrm>
          <a:prstGeom prst="rect">
            <a:avLst/>
          </a:prstGeom>
        </p:spPr>
      </p:pic>
      <p:pic>
        <p:nvPicPr>
          <p:cNvPr id="67" name="Picture 66">
            <a:extLst>
              <a:ext uri="{FF2B5EF4-FFF2-40B4-BE49-F238E27FC236}">
                <a16:creationId xmlns:a16="http://schemas.microsoft.com/office/drawing/2014/main" id="{D8081953-4480-7C43-B7F7-F84EA1701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2730997"/>
            <a:ext cx="1080000" cy="1080000"/>
          </a:xfrm>
          <a:prstGeom prst="rect">
            <a:avLst/>
          </a:prstGeom>
        </p:spPr>
      </p:pic>
      <p:pic>
        <p:nvPicPr>
          <p:cNvPr id="68" name="Picture 67">
            <a:extLst>
              <a:ext uri="{FF2B5EF4-FFF2-40B4-BE49-F238E27FC236}">
                <a16:creationId xmlns:a16="http://schemas.microsoft.com/office/drawing/2014/main" id="{616B495F-6E16-0048-A305-5BF7FD9F7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370958"/>
            <a:ext cx="1080000" cy="1080000"/>
          </a:xfrm>
          <a:prstGeom prst="rect">
            <a:avLst/>
          </a:prstGeom>
        </p:spPr>
      </p:pic>
      <p:pic>
        <p:nvPicPr>
          <p:cNvPr id="71" name="Picture 70">
            <a:extLst>
              <a:ext uri="{FF2B5EF4-FFF2-40B4-BE49-F238E27FC236}">
                <a16:creationId xmlns:a16="http://schemas.microsoft.com/office/drawing/2014/main" id="{6095A5C3-B9CF-D64B-8FFE-69BD422B5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988628"/>
            <a:ext cx="1080000" cy="1080000"/>
          </a:xfrm>
          <a:prstGeom prst="rect">
            <a:avLst/>
          </a:prstGeom>
        </p:spPr>
      </p:pic>
      <p:pic>
        <p:nvPicPr>
          <p:cNvPr id="72" name="Picture 71">
            <a:extLst>
              <a:ext uri="{FF2B5EF4-FFF2-40B4-BE49-F238E27FC236}">
                <a16:creationId xmlns:a16="http://schemas.microsoft.com/office/drawing/2014/main" id="{7E946F5A-DF87-5F4E-8DFC-E4D0054FD6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4550919"/>
            <a:ext cx="1080000" cy="1080000"/>
          </a:xfrm>
          <a:prstGeom prst="rect">
            <a:avLst/>
          </a:prstGeom>
        </p:spPr>
      </p:pic>
      <p:pic>
        <p:nvPicPr>
          <p:cNvPr id="73" name="Picture 72">
            <a:extLst>
              <a:ext uri="{FF2B5EF4-FFF2-40B4-BE49-F238E27FC236}">
                <a16:creationId xmlns:a16="http://schemas.microsoft.com/office/drawing/2014/main" id="{189CEF90-BE9B-2A47-A91C-0293D1615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5090919"/>
            <a:ext cx="1080000" cy="1080000"/>
          </a:xfrm>
          <a:prstGeom prst="rect">
            <a:avLst/>
          </a:prstGeom>
        </p:spPr>
      </p:pic>
      <p:pic>
        <p:nvPicPr>
          <p:cNvPr id="74" name="Picture 73">
            <a:extLst>
              <a:ext uri="{FF2B5EF4-FFF2-40B4-BE49-F238E27FC236}">
                <a16:creationId xmlns:a16="http://schemas.microsoft.com/office/drawing/2014/main" id="{342AC794-7948-F94C-A541-F3AF3E715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2752022"/>
            <a:ext cx="1080000" cy="1080000"/>
          </a:xfrm>
          <a:prstGeom prst="rect">
            <a:avLst/>
          </a:prstGeom>
        </p:spPr>
      </p:pic>
      <p:pic>
        <p:nvPicPr>
          <p:cNvPr id="75" name="Picture 74">
            <a:extLst>
              <a:ext uri="{FF2B5EF4-FFF2-40B4-BE49-F238E27FC236}">
                <a16:creationId xmlns:a16="http://schemas.microsoft.com/office/drawing/2014/main" id="{5395E714-2DEE-F047-A3E7-852C9A211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3391983"/>
            <a:ext cx="1080000" cy="1080000"/>
          </a:xfrm>
          <a:prstGeom prst="rect">
            <a:avLst/>
          </a:prstGeom>
        </p:spPr>
      </p:pic>
      <p:pic>
        <p:nvPicPr>
          <p:cNvPr id="76" name="Picture 75">
            <a:extLst>
              <a:ext uri="{FF2B5EF4-FFF2-40B4-BE49-F238E27FC236}">
                <a16:creationId xmlns:a16="http://schemas.microsoft.com/office/drawing/2014/main" id="{B3083AB0-8845-5E40-B441-9155C7F37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009653"/>
            <a:ext cx="1080000" cy="1080000"/>
          </a:xfrm>
          <a:prstGeom prst="rect">
            <a:avLst/>
          </a:prstGeom>
        </p:spPr>
      </p:pic>
      <p:pic>
        <p:nvPicPr>
          <p:cNvPr id="77" name="Picture 76">
            <a:extLst>
              <a:ext uri="{FF2B5EF4-FFF2-40B4-BE49-F238E27FC236}">
                <a16:creationId xmlns:a16="http://schemas.microsoft.com/office/drawing/2014/main" id="{568A8756-EB32-4545-9575-7205ACB449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571944"/>
            <a:ext cx="1080000" cy="1080000"/>
          </a:xfrm>
          <a:prstGeom prst="rect">
            <a:avLst/>
          </a:prstGeom>
        </p:spPr>
      </p:pic>
      <p:pic>
        <p:nvPicPr>
          <p:cNvPr id="78" name="Picture 77">
            <a:extLst>
              <a:ext uri="{FF2B5EF4-FFF2-40B4-BE49-F238E27FC236}">
                <a16:creationId xmlns:a16="http://schemas.microsoft.com/office/drawing/2014/main" id="{74BBB50D-5DA5-174A-8B42-2395C1E6E4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5111944"/>
            <a:ext cx="1080000" cy="1080000"/>
          </a:xfrm>
          <a:prstGeom prst="rect">
            <a:avLst/>
          </a:prstGeom>
        </p:spPr>
      </p:pic>
      <p:pic>
        <p:nvPicPr>
          <p:cNvPr id="79" name="Picture 78">
            <a:extLst>
              <a:ext uri="{FF2B5EF4-FFF2-40B4-BE49-F238E27FC236}">
                <a16:creationId xmlns:a16="http://schemas.microsoft.com/office/drawing/2014/main" id="{9DDF6E69-E021-AD4B-B0F4-2C2954345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2753288"/>
            <a:ext cx="1080000" cy="1080000"/>
          </a:xfrm>
          <a:prstGeom prst="rect">
            <a:avLst/>
          </a:prstGeom>
        </p:spPr>
      </p:pic>
      <p:pic>
        <p:nvPicPr>
          <p:cNvPr id="80" name="Picture 79">
            <a:extLst>
              <a:ext uri="{FF2B5EF4-FFF2-40B4-BE49-F238E27FC236}">
                <a16:creationId xmlns:a16="http://schemas.microsoft.com/office/drawing/2014/main" id="{98CD9995-7B7A-0A4C-A1A1-7760D622A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3393249"/>
            <a:ext cx="1080000" cy="1080000"/>
          </a:xfrm>
          <a:prstGeom prst="rect">
            <a:avLst/>
          </a:prstGeom>
        </p:spPr>
      </p:pic>
      <p:pic>
        <p:nvPicPr>
          <p:cNvPr id="81" name="Picture 80">
            <a:extLst>
              <a:ext uri="{FF2B5EF4-FFF2-40B4-BE49-F238E27FC236}">
                <a16:creationId xmlns:a16="http://schemas.microsoft.com/office/drawing/2014/main" id="{2EFD4011-209A-F644-AC2D-FE27F60EAA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010919"/>
            <a:ext cx="1080000" cy="1080000"/>
          </a:xfrm>
          <a:prstGeom prst="rect">
            <a:avLst/>
          </a:prstGeom>
        </p:spPr>
      </p:pic>
      <p:pic>
        <p:nvPicPr>
          <p:cNvPr id="82" name="Picture 81">
            <a:extLst>
              <a:ext uri="{FF2B5EF4-FFF2-40B4-BE49-F238E27FC236}">
                <a16:creationId xmlns:a16="http://schemas.microsoft.com/office/drawing/2014/main" id="{6952424B-6310-F042-82D4-6D14B6601F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573210"/>
            <a:ext cx="1080000" cy="1080000"/>
          </a:xfrm>
          <a:prstGeom prst="rect">
            <a:avLst/>
          </a:prstGeom>
        </p:spPr>
      </p:pic>
      <p:pic>
        <p:nvPicPr>
          <p:cNvPr id="83" name="Picture 82">
            <a:extLst>
              <a:ext uri="{FF2B5EF4-FFF2-40B4-BE49-F238E27FC236}">
                <a16:creationId xmlns:a16="http://schemas.microsoft.com/office/drawing/2014/main" id="{D852E023-8471-C742-B513-8A32B93595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5113210"/>
            <a:ext cx="1080000" cy="1080000"/>
          </a:xfrm>
          <a:prstGeom prst="rect">
            <a:avLst/>
          </a:prstGeom>
        </p:spPr>
      </p:pic>
      <p:pic>
        <p:nvPicPr>
          <p:cNvPr id="84" name="Picture 83">
            <a:extLst>
              <a:ext uri="{FF2B5EF4-FFF2-40B4-BE49-F238E27FC236}">
                <a16:creationId xmlns:a16="http://schemas.microsoft.com/office/drawing/2014/main" id="{A0CBE213-6323-C34E-A3A0-2752CA59E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000" y="5132969"/>
            <a:ext cx="1080000" cy="1080000"/>
          </a:xfrm>
          <a:prstGeom prst="rect">
            <a:avLst/>
          </a:prstGeom>
        </p:spPr>
      </p:pic>
      <p:pic>
        <p:nvPicPr>
          <p:cNvPr id="85" name="Picture 84">
            <a:extLst>
              <a:ext uri="{FF2B5EF4-FFF2-40B4-BE49-F238E27FC236}">
                <a16:creationId xmlns:a16="http://schemas.microsoft.com/office/drawing/2014/main" id="{7820EA6F-546E-0D43-B920-FF887DE88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8458" y="5170701"/>
            <a:ext cx="1080000" cy="1080000"/>
          </a:xfrm>
          <a:prstGeom prst="rect">
            <a:avLst/>
          </a:prstGeom>
        </p:spPr>
      </p:pic>
      <p:pic>
        <p:nvPicPr>
          <p:cNvPr id="86" name="Picture 85">
            <a:extLst>
              <a:ext uri="{FF2B5EF4-FFF2-40B4-BE49-F238E27FC236}">
                <a16:creationId xmlns:a16="http://schemas.microsoft.com/office/drawing/2014/main" id="{F32F06FD-25D3-8047-B648-61207EF1B3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0928" y="5135603"/>
            <a:ext cx="1080000" cy="1080000"/>
          </a:xfrm>
          <a:prstGeom prst="rect">
            <a:avLst/>
          </a:prstGeom>
        </p:spPr>
      </p:pic>
      <p:pic>
        <p:nvPicPr>
          <p:cNvPr id="87" name="Picture 86">
            <a:extLst>
              <a:ext uri="{FF2B5EF4-FFF2-40B4-BE49-F238E27FC236}">
                <a16:creationId xmlns:a16="http://schemas.microsoft.com/office/drawing/2014/main" id="{041A80C1-BFF2-5A45-9E3E-FF6423338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3290" y="5170701"/>
            <a:ext cx="1080000" cy="1080000"/>
          </a:xfrm>
          <a:prstGeom prst="rect">
            <a:avLst/>
          </a:prstGeom>
        </p:spPr>
      </p:pic>
    </p:spTree>
    <p:extLst>
      <p:ext uri="{BB962C8B-B14F-4D97-AF65-F5344CB8AC3E}">
        <p14:creationId xmlns:p14="http://schemas.microsoft.com/office/powerpoint/2010/main" val="3128356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people are there? </a:t>
            </a:r>
          </a:p>
        </p:txBody>
      </p:sp>
      <p:graphicFrame>
        <p:nvGraphicFramePr>
          <p:cNvPr id="27" name="Table 26">
            <a:extLst>
              <a:ext uri="{FF2B5EF4-FFF2-40B4-BE49-F238E27FC236}">
                <a16:creationId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a16="http://schemas.microsoft.com/office/drawing/2014/main" val="3942487758"/>
                    </a:ext>
                  </a:extLst>
                </a:gridCol>
                <a:gridCol w="715987">
                  <a:extLst>
                    <a:ext uri="{9D8B030D-6E8A-4147-A177-3AD203B41FA5}">
                      <a16:colId xmlns:a16="http://schemas.microsoft.com/office/drawing/2014/main" val="3611541719"/>
                    </a:ext>
                  </a:extLst>
                </a:gridCol>
                <a:gridCol w="715987">
                  <a:extLst>
                    <a:ext uri="{9D8B030D-6E8A-4147-A177-3AD203B41FA5}">
                      <a16:colId xmlns:a16="http://schemas.microsoft.com/office/drawing/2014/main" val="1764175229"/>
                    </a:ext>
                  </a:extLst>
                </a:gridCol>
                <a:gridCol w="715987">
                  <a:extLst>
                    <a:ext uri="{9D8B030D-6E8A-4147-A177-3AD203B41FA5}">
                      <a16:colId xmlns:a16="http://schemas.microsoft.com/office/drawing/2014/main" val="4236962058"/>
                    </a:ext>
                  </a:extLst>
                </a:gridCol>
                <a:gridCol w="715987">
                  <a:extLst>
                    <a:ext uri="{9D8B030D-6E8A-4147-A177-3AD203B41FA5}">
                      <a16:colId xmlns:a16="http://schemas.microsoft.com/office/drawing/2014/main" val="3276872564"/>
                    </a:ext>
                  </a:extLst>
                </a:gridCol>
                <a:gridCol w="715987">
                  <a:extLst>
                    <a:ext uri="{9D8B030D-6E8A-4147-A177-3AD203B41FA5}">
                      <a16:colId xmlns:a16="http://schemas.microsoft.com/office/drawing/2014/main" val="3265696779"/>
                    </a:ext>
                  </a:extLst>
                </a:gridCol>
                <a:gridCol w="715987">
                  <a:extLst>
                    <a:ext uri="{9D8B030D-6E8A-4147-A177-3AD203B41FA5}">
                      <a16:colId xmlns:a16="http://schemas.microsoft.com/office/drawing/2014/main" val="3026960279"/>
                    </a:ext>
                  </a:extLst>
                </a:gridCol>
                <a:gridCol w="715987">
                  <a:extLst>
                    <a:ext uri="{9D8B030D-6E8A-4147-A177-3AD203B41FA5}">
                      <a16:colId xmlns:a16="http://schemas.microsoft.com/office/drawing/2014/main" val="3035616854"/>
                    </a:ext>
                  </a:extLst>
                </a:gridCol>
                <a:gridCol w="715987">
                  <a:extLst>
                    <a:ext uri="{9D8B030D-6E8A-4147-A177-3AD203B41FA5}">
                      <a16:colId xmlns:a16="http://schemas.microsoft.com/office/drawing/2014/main" val="1869422866"/>
                    </a:ext>
                  </a:extLst>
                </a:gridCol>
                <a:gridCol w="715987">
                  <a:extLst>
                    <a:ext uri="{9D8B030D-6E8A-4147-A177-3AD203B41FA5}">
                      <a16:colId xmlns:a16="http://schemas.microsoft.com/office/drawing/2014/main" val="3816816775"/>
                    </a:ext>
                  </a:extLst>
                </a:gridCol>
                <a:gridCol w="715987">
                  <a:extLst>
                    <a:ext uri="{9D8B030D-6E8A-4147-A177-3AD203B41FA5}">
                      <a16:colId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a16="http://schemas.microsoft.com/office/drawing/2014/main" val="2746844999"/>
                  </a:ext>
                </a:extLst>
              </a:tr>
            </a:tbl>
          </a:graphicData>
        </a:graphic>
      </p:graphicFrame>
      <p:pic>
        <p:nvPicPr>
          <p:cNvPr id="32" name="Picture 31">
            <a:extLst>
              <a:ext uri="{FF2B5EF4-FFF2-40B4-BE49-F238E27FC236}">
                <a16:creationId xmlns:a16="http://schemas.microsoft.com/office/drawing/2014/main" id="{8C223DC1-3DE6-5E40-B06B-7EA7DB4AB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2752022"/>
            <a:ext cx="1080000" cy="1080000"/>
          </a:xfrm>
          <a:prstGeom prst="rect">
            <a:avLst/>
          </a:prstGeom>
        </p:spPr>
      </p:pic>
      <p:pic>
        <p:nvPicPr>
          <p:cNvPr id="33" name="Picture 32">
            <a:extLst>
              <a:ext uri="{FF2B5EF4-FFF2-40B4-BE49-F238E27FC236}">
                <a16:creationId xmlns:a16="http://schemas.microsoft.com/office/drawing/2014/main" id="{2BEB0A6E-004A-7041-89FF-AD4389F08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3391983"/>
            <a:ext cx="1080000" cy="1080000"/>
          </a:xfrm>
          <a:prstGeom prst="rect">
            <a:avLst/>
          </a:prstGeom>
        </p:spPr>
      </p:pic>
      <p:pic>
        <p:nvPicPr>
          <p:cNvPr id="34" name="Picture 33">
            <a:extLst>
              <a:ext uri="{FF2B5EF4-FFF2-40B4-BE49-F238E27FC236}">
                <a16:creationId xmlns:a16="http://schemas.microsoft.com/office/drawing/2014/main" id="{F74C0BB3-89FF-604E-915E-B23A48693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009653"/>
            <a:ext cx="1080000" cy="1080000"/>
          </a:xfrm>
          <a:prstGeom prst="rect">
            <a:avLst/>
          </a:prstGeom>
        </p:spPr>
      </p:pic>
      <p:pic>
        <p:nvPicPr>
          <p:cNvPr id="35" name="Picture 34">
            <a:extLst>
              <a:ext uri="{FF2B5EF4-FFF2-40B4-BE49-F238E27FC236}">
                <a16:creationId xmlns:a16="http://schemas.microsoft.com/office/drawing/2014/main" id="{BB1E74CE-4C3F-384B-A7BD-C51C1C9CF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571944"/>
            <a:ext cx="1080000" cy="1080000"/>
          </a:xfrm>
          <a:prstGeom prst="rect">
            <a:avLst/>
          </a:prstGeom>
        </p:spPr>
      </p:pic>
      <p:pic>
        <p:nvPicPr>
          <p:cNvPr id="45" name="Picture 44">
            <a:extLst>
              <a:ext uri="{FF2B5EF4-FFF2-40B4-BE49-F238E27FC236}">
                <a16:creationId xmlns:a16="http://schemas.microsoft.com/office/drawing/2014/main" id="{9BE79F11-90E6-1645-A69C-8E884BB20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5111944"/>
            <a:ext cx="1080000" cy="1080000"/>
          </a:xfrm>
          <a:prstGeom prst="rect">
            <a:avLst/>
          </a:prstGeom>
        </p:spPr>
      </p:pic>
      <p:pic>
        <p:nvPicPr>
          <p:cNvPr id="46" name="Picture 45">
            <a:extLst>
              <a:ext uri="{FF2B5EF4-FFF2-40B4-BE49-F238E27FC236}">
                <a16:creationId xmlns:a16="http://schemas.microsoft.com/office/drawing/2014/main" id="{31BF08D7-A391-884D-8FED-97220D169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2753288"/>
            <a:ext cx="1080000" cy="1080000"/>
          </a:xfrm>
          <a:prstGeom prst="rect">
            <a:avLst/>
          </a:prstGeom>
        </p:spPr>
      </p:pic>
      <p:pic>
        <p:nvPicPr>
          <p:cNvPr id="47" name="Picture 46">
            <a:extLst>
              <a:ext uri="{FF2B5EF4-FFF2-40B4-BE49-F238E27FC236}">
                <a16:creationId xmlns:a16="http://schemas.microsoft.com/office/drawing/2014/main" id="{C3DEE4E6-0FC8-7045-B024-6F840AFED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3393249"/>
            <a:ext cx="1080000" cy="1080000"/>
          </a:xfrm>
          <a:prstGeom prst="rect">
            <a:avLst/>
          </a:prstGeom>
        </p:spPr>
      </p:pic>
      <p:pic>
        <p:nvPicPr>
          <p:cNvPr id="48" name="Picture 47">
            <a:extLst>
              <a:ext uri="{FF2B5EF4-FFF2-40B4-BE49-F238E27FC236}">
                <a16:creationId xmlns:a16="http://schemas.microsoft.com/office/drawing/2014/main" id="{E714D673-7CB6-6F41-9B62-0427DA80A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010919"/>
            <a:ext cx="1080000" cy="1080000"/>
          </a:xfrm>
          <a:prstGeom prst="rect">
            <a:avLst/>
          </a:prstGeom>
        </p:spPr>
      </p:pic>
      <p:pic>
        <p:nvPicPr>
          <p:cNvPr id="49" name="Picture 48">
            <a:extLst>
              <a:ext uri="{FF2B5EF4-FFF2-40B4-BE49-F238E27FC236}">
                <a16:creationId xmlns:a16="http://schemas.microsoft.com/office/drawing/2014/main" id="{288BFD49-AC2C-9A47-981D-357456F68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573210"/>
            <a:ext cx="1080000" cy="1080000"/>
          </a:xfrm>
          <a:prstGeom prst="rect">
            <a:avLst/>
          </a:prstGeom>
        </p:spPr>
      </p:pic>
      <p:pic>
        <p:nvPicPr>
          <p:cNvPr id="60" name="Picture 59">
            <a:extLst>
              <a:ext uri="{FF2B5EF4-FFF2-40B4-BE49-F238E27FC236}">
                <a16:creationId xmlns:a16="http://schemas.microsoft.com/office/drawing/2014/main" id="{6802EEF7-DC6A-1B46-9372-552275D90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5113210"/>
            <a:ext cx="1080000" cy="1080000"/>
          </a:xfrm>
          <a:prstGeom prst="rect">
            <a:avLst/>
          </a:prstGeom>
        </p:spPr>
      </p:pic>
      <p:pic>
        <p:nvPicPr>
          <p:cNvPr id="61" name="Picture 60">
            <a:extLst>
              <a:ext uri="{FF2B5EF4-FFF2-40B4-BE49-F238E27FC236}">
                <a16:creationId xmlns:a16="http://schemas.microsoft.com/office/drawing/2014/main" id="{D4291D39-5DAB-7446-85F4-9519D66B7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2729731"/>
            <a:ext cx="1080000" cy="1080000"/>
          </a:xfrm>
          <a:prstGeom prst="rect">
            <a:avLst/>
          </a:prstGeom>
        </p:spPr>
      </p:pic>
      <p:pic>
        <p:nvPicPr>
          <p:cNvPr id="62" name="Picture 61">
            <a:extLst>
              <a:ext uri="{FF2B5EF4-FFF2-40B4-BE49-F238E27FC236}">
                <a16:creationId xmlns:a16="http://schemas.microsoft.com/office/drawing/2014/main" id="{D2C53232-8F3E-5E4C-870B-3135CA7F0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369692"/>
            <a:ext cx="1080000" cy="1080000"/>
          </a:xfrm>
          <a:prstGeom prst="rect">
            <a:avLst/>
          </a:prstGeom>
        </p:spPr>
      </p:pic>
      <p:pic>
        <p:nvPicPr>
          <p:cNvPr id="63" name="Picture 62">
            <a:extLst>
              <a:ext uri="{FF2B5EF4-FFF2-40B4-BE49-F238E27FC236}">
                <a16:creationId xmlns:a16="http://schemas.microsoft.com/office/drawing/2014/main" id="{0ED51331-7F28-1844-9122-C36CE1CAC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987362"/>
            <a:ext cx="1080000" cy="1080000"/>
          </a:xfrm>
          <a:prstGeom prst="rect">
            <a:avLst/>
          </a:prstGeom>
        </p:spPr>
      </p:pic>
      <p:pic>
        <p:nvPicPr>
          <p:cNvPr id="65" name="Picture 64">
            <a:extLst>
              <a:ext uri="{FF2B5EF4-FFF2-40B4-BE49-F238E27FC236}">
                <a16:creationId xmlns:a16="http://schemas.microsoft.com/office/drawing/2014/main" id="{0D19EB63-C12D-E04E-87A2-5CB0C9394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4549653"/>
            <a:ext cx="1080000" cy="1080000"/>
          </a:xfrm>
          <a:prstGeom prst="rect">
            <a:avLst/>
          </a:prstGeom>
        </p:spPr>
      </p:pic>
      <p:pic>
        <p:nvPicPr>
          <p:cNvPr id="66" name="Picture 65">
            <a:extLst>
              <a:ext uri="{FF2B5EF4-FFF2-40B4-BE49-F238E27FC236}">
                <a16:creationId xmlns:a16="http://schemas.microsoft.com/office/drawing/2014/main" id="{12528448-8C70-BB4C-AC39-2E0C90395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5089653"/>
            <a:ext cx="1080000" cy="1080000"/>
          </a:xfrm>
          <a:prstGeom prst="rect">
            <a:avLst/>
          </a:prstGeom>
        </p:spPr>
      </p:pic>
      <p:pic>
        <p:nvPicPr>
          <p:cNvPr id="67" name="Picture 66">
            <a:extLst>
              <a:ext uri="{FF2B5EF4-FFF2-40B4-BE49-F238E27FC236}">
                <a16:creationId xmlns:a16="http://schemas.microsoft.com/office/drawing/2014/main" id="{D8081953-4480-7C43-B7F7-F84EA1701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2730997"/>
            <a:ext cx="1080000" cy="1080000"/>
          </a:xfrm>
          <a:prstGeom prst="rect">
            <a:avLst/>
          </a:prstGeom>
        </p:spPr>
      </p:pic>
      <p:pic>
        <p:nvPicPr>
          <p:cNvPr id="68" name="Picture 67">
            <a:extLst>
              <a:ext uri="{FF2B5EF4-FFF2-40B4-BE49-F238E27FC236}">
                <a16:creationId xmlns:a16="http://schemas.microsoft.com/office/drawing/2014/main" id="{616B495F-6E16-0048-A305-5BF7FD9F7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370958"/>
            <a:ext cx="1080000" cy="1080000"/>
          </a:xfrm>
          <a:prstGeom prst="rect">
            <a:avLst/>
          </a:prstGeom>
        </p:spPr>
      </p:pic>
      <p:pic>
        <p:nvPicPr>
          <p:cNvPr id="71" name="Picture 70">
            <a:extLst>
              <a:ext uri="{FF2B5EF4-FFF2-40B4-BE49-F238E27FC236}">
                <a16:creationId xmlns:a16="http://schemas.microsoft.com/office/drawing/2014/main" id="{6095A5C3-B9CF-D64B-8FFE-69BD422B5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988628"/>
            <a:ext cx="1080000" cy="1080000"/>
          </a:xfrm>
          <a:prstGeom prst="rect">
            <a:avLst/>
          </a:prstGeom>
        </p:spPr>
      </p:pic>
      <p:pic>
        <p:nvPicPr>
          <p:cNvPr id="72" name="Picture 71">
            <a:extLst>
              <a:ext uri="{FF2B5EF4-FFF2-40B4-BE49-F238E27FC236}">
                <a16:creationId xmlns:a16="http://schemas.microsoft.com/office/drawing/2014/main" id="{7E946F5A-DF87-5F4E-8DFC-E4D0054FD6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4550919"/>
            <a:ext cx="1080000" cy="1080000"/>
          </a:xfrm>
          <a:prstGeom prst="rect">
            <a:avLst/>
          </a:prstGeom>
        </p:spPr>
      </p:pic>
      <p:pic>
        <p:nvPicPr>
          <p:cNvPr id="73" name="Picture 72">
            <a:extLst>
              <a:ext uri="{FF2B5EF4-FFF2-40B4-BE49-F238E27FC236}">
                <a16:creationId xmlns:a16="http://schemas.microsoft.com/office/drawing/2014/main" id="{189CEF90-BE9B-2A47-A91C-0293D1615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5090919"/>
            <a:ext cx="1080000" cy="1080000"/>
          </a:xfrm>
          <a:prstGeom prst="rect">
            <a:avLst/>
          </a:prstGeom>
        </p:spPr>
      </p:pic>
      <p:pic>
        <p:nvPicPr>
          <p:cNvPr id="74" name="Picture 73">
            <a:extLst>
              <a:ext uri="{FF2B5EF4-FFF2-40B4-BE49-F238E27FC236}">
                <a16:creationId xmlns:a16="http://schemas.microsoft.com/office/drawing/2014/main" id="{342AC794-7948-F94C-A541-F3AF3E715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2752022"/>
            <a:ext cx="1080000" cy="1080000"/>
          </a:xfrm>
          <a:prstGeom prst="rect">
            <a:avLst/>
          </a:prstGeom>
        </p:spPr>
      </p:pic>
      <p:pic>
        <p:nvPicPr>
          <p:cNvPr id="75" name="Picture 74">
            <a:extLst>
              <a:ext uri="{FF2B5EF4-FFF2-40B4-BE49-F238E27FC236}">
                <a16:creationId xmlns:a16="http://schemas.microsoft.com/office/drawing/2014/main" id="{5395E714-2DEE-F047-A3E7-852C9A211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3391983"/>
            <a:ext cx="1080000" cy="1080000"/>
          </a:xfrm>
          <a:prstGeom prst="rect">
            <a:avLst/>
          </a:prstGeom>
        </p:spPr>
      </p:pic>
      <p:pic>
        <p:nvPicPr>
          <p:cNvPr id="76" name="Picture 75">
            <a:extLst>
              <a:ext uri="{FF2B5EF4-FFF2-40B4-BE49-F238E27FC236}">
                <a16:creationId xmlns:a16="http://schemas.microsoft.com/office/drawing/2014/main" id="{B3083AB0-8845-5E40-B441-9155C7F37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009653"/>
            <a:ext cx="1080000" cy="1080000"/>
          </a:xfrm>
          <a:prstGeom prst="rect">
            <a:avLst/>
          </a:prstGeom>
        </p:spPr>
      </p:pic>
      <p:pic>
        <p:nvPicPr>
          <p:cNvPr id="77" name="Picture 76">
            <a:extLst>
              <a:ext uri="{FF2B5EF4-FFF2-40B4-BE49-F238E27FC236}">
                <a16:creationId xmlns:a16="http://schemas.microsoft.com/office/drawing/2014/main" id="{568A8756-EB32-4545-9575-7205ACB449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571944"/>
            <a:ext cx="1080000" cy="1080000"/>
          </a:xfrm>
          <a:prstGeom prst="rect">
            <a:avLst/>
          </a:prstGeom>
        </p:spPr>
      </p:pic>
      <p:pic>
        <p:nvPicPr>
          <p:cNvPr id="78" name="Picture 77">
            <a:extLst>
              <a:ext uri="{FF2B5EF4-FFF2-40B4-BE49-F238E27FC236}">
                <a16:creationId xmlns:a16="http://schemas.microsoft.com/office/drawing/2014/main" id="{74BBB50D-5DA5-174A-8B42-2395C1E6E4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5111944"/>
            <a:ext cx="1080000" cy="1080000"/>
          </a:xfrm>
          <a:prstGeom prst="rect">
            <a:avLst/>
          </a:prstGeom>
        </p:spPr>
      </p:pic>
      <p:pic>
        <p:nvPicPr>
          <p:cNvPr id="79" name="Picture 78">
            <a:extLst>
              <a:ext uri="{FF2B5EF4-FFF2-40B4-BE49-F238E27FC236}">
                <a16:creationId xmlns:a16="http://schemas.microsoft.com/office/drawing/2014/main" id="{9DDF6E69-E021-AD4B-B0F4-2C2954345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2753288"/>
            <a:ext cx="1080000" cy="1080000"/>
          </a:xfrm>
          <a:prstGeom prst="rect">
            <a:avLst/>
          </a:prstGeom>
        </p:spPr>
      </p:pic>
      <p:pic>
        <p:nvPicPr>
          <p:cNvPr id="80" name="Picture 79">
            <a:extLst>
              <a:ext uri="{FF2B5EF4-FFF2-40B4-BE49-F238E27FC236}">
                <a16:creationId xmlns:a16="http://schemas.microsoft.com/office/drawing/2014/main" id="{98CD9995-7B7A-0A4C-A1A1-7760D622A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3393249"/>
            <a:ext cx="1080000" cy="1080000"/>
          </a:xfrm>
          <a:prstGeom prst="rect">
            <a:avLst/>
          </a:prstGeom>
        </p:spPr>
      </p:pic>
      <p:pic>
        <p:nvPicPr>
          <p:cNvPr id="81" name="Picture 80">
            <a:extLst>
              <a:ext uri="{FF2B5EF4-FFF2-40B4-BE49-F238E27FC236}">
                <a16:creationId xmlns:a16="http://schemas.microsoft.com/office/drawing/2014/main" id="{2EFD4011-209A-F644-AC2D-FE27F60EAA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010919"/>
            <a:ext cx="1080000" cy="1080000"/>
          </a:xfrm>
          <a:prstGeom prst="rect">
            <a:avLst/>
          </a:prstGeom>
        </p:spPr>
      </p:pic>
      <p:pic>
        <p:nvPicPr>
          <p:cNvPr id="82" name="Picture 81">
            <a:extLst>
              <a:ext uri="{FF2B5EF4-FFF2-40B4-BE49-F238E27FC236}">
                <a16:creationId xmlns:a16="http://schemas.microsoft.com/office/drawing/2014/main" id="{6952424B-6310-F042-82D4-6D14B6601F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573210"/>
            <a:ext cx="1080000" cy="1080000"/>
          </a:xfrm>
          <a:prstGeom prst="rect">
            <a:avLst/>
          </a:prstGeom>
        </p:spPr>
      </p:pic>
      <p:pic>
        <p:nvPicPr>
          <p:cNvPr id="83" name="Picture 82">
            <a:extLst>
              <a:ext uri="{FF2B5EF4-FFF2-40B4-BE49-F238E27FC236}">
                <a16:creationId xmlns:a16="http://schemas.microsoft.com/office/drawing/2014/main" id="{D852E023-8471-C742-B513-8A32B93595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5113210"/>
            <a:ext cx="1080000" cy="1080000"/>
          </a:xfrm>
          <a:prstGeom prst="rect">
            <a:avLst/>
          </a:prstGeom>
        </p:spPr>
      </p:pic>
      <p:pic>
        <p:nvPicPr>
          <p:cNvPr id="84" name="Picture 83">
            <a:extLst>
              <a:ext uri="{FF2B5EF4-FFF2-40B4-BE49-F238E27FC236}">
                <a16:creationId xmlns:a16="http://schemas.microsoft.com/office/drawing/2014/main" id="{A0CBE213-6323-C34E-A3A0-2752CA59E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000" y="5132969"/>
            <a:ext cx="1080000" cy="1080000"/>
          </a:xfrm>
          <a:prstGeom prst="rect">
            <a:avLst/>
          </a:prstGeom>
        </p:spPr>
      </p:pic>
      <p:pic>
        <p:nvPicPr>
          <p:cNvPr id="85" name="Picture 84">
            <a:extLst>
              <a:ext uri="{FF2B5EF4-FFF2-40B4-BE49-F238E27FC236}">
                <a16:creationId xmlns:a16="http://schemas.microsoft.com/office/drawing/2014/main" id="{7820EA6F-546E-0D43-B920-FF887DE88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8458" y="5170701"/>
            <a:ext cx="1080000" cy="1080000"/>
          </a:xfrm>
          <a:prstGeom prst="rect">
            <a:avLst/>
          </a:prstGeom>
        </p:spPr>
      </p:pic>
      <p:pic>
        <p:nvPicPr>
          <p:cNvPr id="86" name="Picture 85">
            <a:extLst>
              <a:ext uri="{FF2B5EF4-FFF2-40B4-BE49-F238E27FC236}">
                <a16:creationId xmlns:a16="http://schemas.microsoft.com/office/drawing/2014/main" id="{F32F06FD-25D3-8047-B648-61207EF1B3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0928" y="5135603"/>
            <a:ext cx="1080000" cy="1080000"/>
          </a:xfrm>
          <a:prstGeom prst="rect">
            <a:avLst/>
          </a:prstGeom>
        </p:spPr>
      </p:pic>
      <p:pic>
        <p:nvPicPr>
          <p:cNvPr id="87" name="Picture 86">
            <a:extLst>
              <a:ext uri="{FF2B5EF4-FFF2-40B4-BE49-F238E27FC236}">
                <a16:creationId xmlns:a16="http://schemas.microsoft.com/office/drawing/2014/main" id="{041A80C1-BFF2-5A45-9E3E-FF6423338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3290" y="5170701"/>
            <a:ext cx="1080000" cy="1080000"/>
          </a:xfrm>
          <a:prstGeom prst="rect">
            <a:avLst/>
          </a:prstGeom>
        </p:spPr>
      </p:pic>
      <p:sp>
        <p:nvSpPr>
          <p:cNvPr id="39" name="Oval 38">
            <a:extLst>
              <a:ext uri="{FF2B5EF4-FFF2-40B4-BE49-F238E27FC236}">
                <a16:creationId xmlns:a16="http://schemas.microsoft.com/office/drawing/2014/main" id="{45E2A0F7-9014-0A48-AA9E-FCBAD426032A}"/>
              </a:ext>
            </a:extLst>
          </p:cNvPr>
          <p:cNvSpPr/>
          <p:nvPr/>
        </p:nvSpPr>
        <p:spPr>
          <a:xfrm>
            <a:off x="6416165" y="6186225"/>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84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gingerbread are there? </a:t>
            </a:r>
          </a:p>
        </p:txBody>
      </p:sp>
      <p:pic>
        <p:nvPicPr>
          <p:cNvPr id="4" name="Picture 3">
            <a:extLst>
              <a:ext uri="{FF2B5EF4-FFF2-40B4-BE49-F238E27FC236}">
                <a16:creationId xmlns:a16="http://schemas.microsoft.com/office/drawing/2014/main" id="{8C3569E4-5116-D744-BB2A-5EE7F132A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1" y="2605355"/>
            <a:ext cx="1080000" cy="1080000"/>
          </a:xfrm>
          <a:prstGeom prst="rect">
            <a:avLst/>
          </a:prstGeom>
        </p:spPr>
      </p:pic>
      <p:pic>
        <p:nvPicPr>
          <p:cNvPr id="36" name="Picture 35">
            <a:extLst>
              <a:ext uri="{FF2B5EF4-FFF2-40B4-BE49-F238E27FC236}">
                <a16:creationId xmlns:a16="http://schemas.microsoft.com/office/drawing/2014/main" id="{CD8830E5-9B2B-FB4D-B9B7-3A7E18705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236018"/>
            <a:ext cx="1080000" cy="1080000"/>
          </a:xfrm>
          <a:prstGeom prst="rect">
            <a:avLst/>
          </a:prstGeom>
        </p:spPr>
      </p:pic>
      <p:pic>
        <p:nvPicPr>
          <p:cNvPr id="37" name="Picture 36">
            <a:extLst>
              <a:ext uri="{FF2B5EF4-FFF2-40B4-BE49-F238E27FC236}">
                <a16:creationId xmlns:a16="http://schemas.microsoft.com/office/drawing/2014/main" id="{7CD3750A-644B-2C4A-B061-A797485A79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866681"/>
            <a:ext cx="1080000" cy="1080000"/>
          </a:xfrm>
          <a:prstGeom prst="rect">
            <a:avLst/>
          </a:prstGeom>
        </p:spPr>
      </p:pic>
      <p:pic>
        <p:nvPicPr>
          <p:cNvPr id="38" name="Picture 37">
            <a:extLst>
              <a:ext uri="{FF2B5EF4-FFF2-40B4-BE49-F238E27FC236}">
                <a16:creationId xmlns:a16="http://schemas.microsoft.com/office/drawing/2014/main" id="{941CDB38-4BE8-FC44-AC60-F320C3C70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497344"/>
            <a:ext cx="1080000" cy="1080000"/>
          </a:xfrm>
          <a:prstGeom prst="rect">
            <a:avLst/>
          </a:prstGeom>
        </p:spPr>
      </p:pic>
      <p:pic>
        <p:nvPicPr>
          <p:cNvPr id="39" name="Picture 38">
            <a:extLst>
              <a:ext uri="{FF2B5EF4-FFF2-40B4-BE49-F238E27FC236}">
                <a16:creationId xmlns:a16="http://schemas.microsoft.com/office/drawing/2014/main" id="{46E38FFB-301B-CE46-A2A1-E067487D3B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182427"/>
            <a:ext cx="1080000" cy="1080000"/>
          </a:xfrm>
          <a:prstGeom prst="rect">
            <a:avLst/>
          </a:prstGeom>
        </p:spPr>
      </p:pic>
      <p:pic>
        <p:nvPicPr>
          <p:cNvPr id="40" name="Picture 39">
            <a:extLst>
              <a:ext uri="{FF2B5EF4-FFF2-40B4-BE49-F238E27FC236}">
                <a16:creationId xmlns:a16="http://schemas.microsoft.com/office/drawing/2014/main" id="{A7AE82D5-A5B8-614B-8C05-BD4B1253A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6" y="2605355"/>
            <a:ext cx="1080000" cy="1080000"/>
          </a:xfrm>
          <a:prstGeom prst="rect">
            <a:avLst/>
          </a:prstGeom>
        </p:spPr>
      </p:pic>
      <p:pic>
        <p:nvPicPr>
          <p:cNvPr id="41" name="Picture 40">
            <a:extLst>
              <a:ext uri="{FF2B5EF4-FFF2-40B4-BE49-F238E27FC236}">
                <a16:creationId xmlns:a16="http://schemas.microsoft.com/office/drawing/2014/main" id="{C018E4AD-903D-3C40-AA64-71CD813C2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236018"/>
            <a:ext cx="1080000" cy="1080000"/>
          </a:xfrm>
          <a:prstGeom prst="rect">
            <a:avLst/>
          </a:prstGeom>
        </p:spPr>
      </p:pic>
      <p:pic>
        <p:nvPicPr>
          <p:cNvPr id="42" name="Picture 41">
            <a:extLst>
              <a:ext uri="{FF2B5EF4-FFF2-40B4-BE49-F238E27FC236}">
                <a16:creationId xmlns:a16="http://schemas.microsoft.com/office/drawing/2014/main" id="{E12EBF43-331C-1647-B36A-FFAB62A68D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866681"/>
            <a:ext cx="1080000" cy="1080000"/>
          </a:xfrm>
          <a:prstGeom prst="rect">
            <a:avLst/>
          </a:prstGeom>
        </p:spPr>
      </p:pic>
      <p:pic>
        <p:nvPicPr>
          <p:cNvPr id="43" name="Picture 42">
            <a:extLst>
              <a:ext uri="{FF2B5EF4-FFF2-40B4-BE49-F238E27FC236}">
                <a16:creationId xmlns:a16="http://schemas.microsoft.com/office/drawing/2014/main" id="{042AC2ED-FF82-844A-977C-930569146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4497344"/>
            <a:ext cx="1080000" cy="1080000"/>
          </a:xfrm>
          <a:prstGeom prst="rect">
            <a:avLst/>
          </a:prstGeom>
        </p:spPr>
      </p:pic>
      <p:pic>
        <p:nvPicPr>
          <p:cNvPr id="44" name="Picture 43">
            <a:extLst>
              <a:ext uri="{FF2B5EF4-FFF2-40B4-BE49-F238E27FC236}">
                <a16:creationId xmlns:a16="http://schemas.microsoft.com/office/drawing/2014/main" id="{91A26009-0418-5B48-A6EB-6C59EACFC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5182427"/>
            <a:ext cx="1080000" cy="1080000"/>
          </a:xfrm>
          <a:prstGeom prst="rect">
            <a:avLst/>
          </a:prstGeom>
        </p:spPr>
      </p:pic>
      <p:pic>
        <p:nvPicPr>
          <p:cNvPr id="50" name="Picture 49">
            <a:extLst>
              <a:ext uri="{FF2B5EF4-FFF2-40B4-BE49-F238E27FC236}">
                <a16:creationId xmlns:a16="http://schemas.microsoft.com/office/drawing/2014/main" id="{85CC8940-3D4B-7946-B6FF-A8ECE35D9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5" y="2605355"/>
            <a:ext cx="1080000" cy="1080000"/>
          </a:xfrm>
          <a:prstGeom prst="rect">
            <a:avLst/>
          </a:prstGeom>
        </p:spPr>
      </p:pic>
      <p:pic>
        <p:nvPicPr>
          <p:cNvPr id="51" name="Picture 50">
            <a:extLst>
              <a:ext uri="{FF2B5EF4-FFF2-40B4-BE49-F238E27FC236}">
                <a16:creationId xmlns:a16="http://schemas.microsoft.com/office/drawing/2014/main" id="{068A19C2-28FB-F447-A370-537F1AB8B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236018"/>
            <a:ext cx="1080000" cy="1080000"/>
          </a:xfrm>
          <a:prstGeom prst="rect">
            <a:avLst/>
          </a:prstGeom>
        </p:spPr>
      </p:pic>
      <p:pic>
        <p:nvPicPr>
          <p:cNvPr id="52" name="Picture 51">
            <a:extLst>
              <a:ext uri="{FF2B5EF4-FFF2-40B4-BE49-F238E27FC236}">
                <a16:creationId xmlns:a16="http://schemas.microsoft.com/office/drawing/2014/main" id="{81EFBF5B-E48A-D14C-A1C0-313E6E6313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866681"/>
            <a:ext cx="1080000" cy="1080000"/>
          </a:xfrm>
          <a:prstGeom prst="rect">
            <a:avLst/>
          </a:prstGeom>
        </p:spPr>
      </p:pic>
      <p:pic>
        <p:nvPicPr>
          <p:cNvPr id="53" name="Picture 52">
            <a:extLst>
              <a:ext uri="{FF2B5EF4-FFF2-40B4-BE49-F238E27FC236}">
                <a16:creationId xmlns:a16="http://schemas.microsoft.com/office/drawing/2014/main" id="{EA423FED-ECCB-3341-A77A-54D2E67F6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4497344"/>
            <a:ext cx="1080000" cy="1080000"/>
          </a:xfrm>
          <a:prstGeom prst="rect">
            <a:avLst/>
          </a:prstGeom>
        </p:spPr>
      </p:pic>
      <p:pic>
        <p:nvPicPr>
          <p:cNvPr id="54" name="Picture 53">
            <a:extLst>
              <a:ext uri="{FF2B5EF4-FFF2-40B4-BE49-F238E27FC236}">
                <a16:creationId xmlns:a16="http://schemas.microsoft.com/office/drawing/2014/main" id="{5E518AE9-C734-1649-A3EA-5C8B382F4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5182427"/>
            <a:ext cx="1080000" cy="1080000"/>
          </a:xfrm>
          <a:prstGeom prst="rect">
            <a:avLst/>
          </a:prstGeom>
        </p:spPr>
      </p:pic>
      <p:pic>
        <p:nvPicPr>
          <p:cNvPr id="55" name="Picture 54">
            <a:extLst>
              <a:ext uri="{FF2B5EF4-FFF2-40B4-BE49-F238E27FC236}">
                <a16:creationId xmlns:a16="http://schemas.microsoft.com/office/drawing/2014/main" id="{2660B722-69DA-E347-93C8-F73184511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70" y="2605355"/>
            <a:ext cx="1080000" cy="1080000"/>
          </a:xfrm>
          <a:prstGeom prst="rect">
            <a:avLst/>
          </a:prstGeom>
        </p:spPr>
      </p:pic>
      <p:pic>
        <p:nvPicPr>
          <p:cNvPr id="56" name="Picture 55">
            <a:extLst>
              <a:ext uri="{FF2B5EF4-FFF2-40B4-BE49-F238E27FC236}">
                <a16:creationId xmlns:a16="http://schemas.microsoft.com/office/drawing/2014/main" id="{4846DA81-5328-6F44-B02C-819F74DD3B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236018"/>
            <a:ext cx="1080000" cy="1080000"/>
          </a:xfrm>
          <a:prstGeom prst="rect">
            <a:avLst/>
          </a:prstGeom>
        </p:spPr>
      </p:pic>
      <p:pic>
        <p:nvPicPr>
          <p:cNvPr id="57" name="Picture 56">
            <a:extLst>
              <a:ext uri="{FF2B5EF4-FFF2-40B4-BE49-F238E27FC236}">
                <a16:creationId xmlns:a16="http://schemas.microsoft.com/office/drawing/2014/main" id="{B5513C38-0BEB-FD4E-933F-6EC6506E10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866681"/>
            <a:ext cx="1080000" cy="1080000"/>
          </a:xfrm>
          <a:prstGeom prst="rect">
            <a:avLst/>
          </a:prstGeom>
        </p:spPr>
      </p:pic>
      <p:pic>
        <p:nvPicPr>
          <p:cNvPr id="58" name="Picture 57">
            <a:extLst>
              <a:ext uri="{FF2B5EF4-FFF2-40B4-BE49-F238E27FC236}">
                <a16:creationId xmlns:a16="http://schemas.microsoft.com/office/drawing/2014/main" id="{C948EA04-AD9F-0946-A99D-EE123A177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4497344"/>
            <a:ext cx="1080000" cy="1080000"/>
          </a:xfrm>
          <a:prstGeom prst="rect">
            <a:avLst/>
          </a:prstGeom>
        </p:spPr>
      </p:pic>
      <p:pic>
        <p:nvPicPr>
          <p:cNvPr id="59" name="Picture 58">
            <a:extLst>
              <a:ext uri="{FF2B5EF4-FFF2-40B4-BE49-F238E27FC236}">
                <a16:creationId xmlns:a16="http://schemas.microsoft.com/office/drawing/2014/main" id="{0947B4D5-DBF2-AE4A-8EAB-FB09CC55F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5182427"/>
            <a:ext cx="1080000" cy="1080000"/>
          </a:xfrm>
          <a:prstGeom prst="rect">
            <a:avLst/>
          </a:prstGeom>
        </p:spPr>
      </p:pic>
      <p:pic>
        <p:nvPicPr>
          <p:cNvPr id="64" name="Picture 63">
            <a:extLst>
              <a:ext uri="{FF2B5EF4-FFF2-40B4-BE49-F238E27FC236}">
                <a16:creationId xmlns:a16="http://schemas.microsoft.com/office/drawing/2014/main" id="{8A522360-E09C-2F45-93B2-0C2481C9A7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340" y="5199140"/>
            <a:ext cx="1080000" cy="1080000"/>
          </a:xfrm>
          <a:prstGeom prst="rect">
            <a:avLst/>
          </a:prstGeom>
        </p:spPr>
      </p:pic>
      <p:pic>
        <p:nvPicPr>
          <p:cNvPr id="69" name="Picture 68">
            <a:extLst>
              <a:ext uri="{FF2B5EF4-FFF2-40B4-BE49-F238E27FC236}">
                <a16:creationId xmlns:a16="http://schemas.microsoft.com/office/drawing/2014/main" id="{630AC781-DFC5-8F44-9C62-AFADF0B5F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379" y="5199140"/>
            <a:ext cx="1080000" cy="1080000"/>
          </a:xfrm>
          <a:prstGeom prst="rect">
            <a:avLst/>
          </a:prstGeom>
        </p:spPr>
      </p:pic>
      <p:pic>
        <p:nvPicPr>
          <p:cNvPr id="70" name="Picture 69">
            <a:extLst>
              <a:ext uri="{FF2B5EF4-FFF2-40B4-BE49-F238E27FC236}">
                <a16:creationId xmlns:a16="http://schemas.microsoft.com/office/drawing/2014/main" id="{0F3C0CF1-6A38-A94C-86D8-08544176D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8652" y="5197045"/>
            <a:ext cx="1080000" cy="1080000"/>
          </a:xfrm>
          <a:prstGeom prst="rect">
            <a:avLst/>
          </a:prstGeom>
        </p:spPr>
      </p:pic>
      <p:graphicFrame>
        <p:nvGraphicFramePr>
          <p:cNvPr id="27" name="Table 26">
            <a:extLst>
              <a:ext uri="{FF2B5EF4-FFF2-40B4-BE49-F238E27FC236}">
                <a16:creationId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a16="http://schemas.microsoft.com/office/drawing/2014/main" val="3942487758"/>
                    </a:ext>
                  </a:extLst>
                </a:gridCol>
                <a:gridCol w="715987">
                  <a:extLst>
                    <a:ext uri="{9D8B030D-6E8A-4147-A177-3AD203B41FA5}">
                      <a16:colId xmlns:a16="http://schemas.microsoft.com/office/drawing/2014/main" val="3611541719"/>
                    </a:ext>
                  </a:extLst>
                </a:gridCol>
                <a:gridCol w="715987">
                  <a:extLst>
                    <a:ext uri="{9D8B030D-6E8A-4147-A177-3AD203B41FA5}">
                      <a16:colId xmlns:a16="http://schemas.microsoft.com/office/drawing/2014/main" val="1764175229"/>
                    </a:ext>
                  </a:extLst>
                </a:gridCol>
                <a:gridCol w="715987">
                  <a:extLst>
                    <a:ext uri="{9D8B030D-6E8A-4147-A177-3AD203B41FA5}">
                      <a16:colId xmlns:a16="http://schemas.microsoft.com/office/drawing/2014/main" val="4236962058"/>
                    </a:ext>
                  </a:extLst>
                </a:gridCol>
                <a:gridCol w="715987">
                  <a:extLst>
                    <a:ext uri="{9D8B030D-6E8A-4147-A177-3AD203B41FA5}">
                      <a16:colId xmlns:a16="http://schemas.microsoft.com/office/drawing/2014/main" val="3276872564"/>
                    </a:ext>
                  </a:extLst>
                </a:gridCol>
                <a:gridCol w="715987">
                  <a:extLst>
                    <a:ext uri="{9D8B030D-6E8A-4147-A177-3AD203B41FA5}">
                      <a16:colId xmlns:a16="http://schemas.microsoft.com/office/drawing/2014/main" val="3265696779"/>
                    </a:ext>
                  </a:extLst>
                </a:gridCol>
                <a:gridCol w="715987">
                  <a:extLst>
                    <a:ext uri="{9D8B030D-6E8A-4147-A177-3AD203B41FA5}">
                      <a16:colId xmlns:a16="http://schemas.microsoft.com/office/drawing/2014/main" val="3026960279"/>
                    </a:ext>
                  </a:extLst>
                </a:gridCol>
                <a:gridCol w="715987">
                  <a:extLst>
                    <a:ext uri="{9D8B030D-6E8A-4147-A177-3AD203B41FA5}">
                      <a16:colId xmlns:a16="http://schemas.microsoft.com/office/drawing/2014/main" val="3035616854"/>
                    </a:ext>
                  </a:extLst>
                </a:gridCol>
                <a:gridCol w="715987">
                  <a:extLst>
                    <a:ext uri="{9D8B030D-6E8A-4147-A177-3AD203B41FA5}">
                      <a16:colId xmlns:a16="http://schemas.microsoft.com/office/drawing/2014/main" val="1869422866"/>
                    </a:ext>
                  </a:extLst>
                </a:gridCol>
                <a:gridCol w="715987">
                  <a:extLst>
                    <a:ext uri="{9D8B030D-6E8A-4147-A177-3AD203B41FA5}">
                      <a16:colId xmlns:a16="http://schemas.microsoft.com/office/drawing/2014/main" val="3816816775"/>
                    </a:ext>
                  </a:extLst>
                </a:gridCol>
                <a:gridCol w="715987">
                  <a:extLst>
                    <a:ext uri="{9D8B030D-6E8A-4147-A177-3AD203B41FA5}">
                      <a16:colId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tc>
                  <a:txBody>
                    <a:bodyPr/>
                    <a:lstStyle/>
                    <a:p>
                      <a:pPr algn="ctr"/>
                      <a:r>
                        <a:rPr lang="en-US" sz="2400" dirty="0">
                          <a:solidFill>
                            <a:schemeClr val="tx1"/>
                          </a:solidFill>
                          <a:latin typeface="OpenDyslexicAlta" pitchFamily="2" charset="77"/>
                        </a:rPr>
                        <a:t>23</a:t>
                      </a:r>
                    </a:p>
                  </a:txBody>
                  <a:tcPr>
                    <a:solidFill>
                      <a:schemeClr val="bg1"/>
                    </a:solidFill>
                  </a:tcPr>
                </a:tc>
                <a:tc>
                  <a:txBody>
                    <a:bodyPr/>
                    <a:lstStyle/>
                    <a:p>
                      <a:pPr algn="ctr"/>
                      <a:r>
                        <a:rPr lang="en-US" sz="2400" dirty="0">
                          <a:solidFill>
                            <a:schemeClr val="tx1"/>
                          </a:solidFill>
                          <a:latin typeface="OpenDyslexicAlta" pitchFamily="2" charset="77"/>
                        </a:rPr>
                        <a:t>24</a:t>
                      </a:r>
                    </a:p>
                  </a:txBody>
                  <a:tcPr>
                    <a:solidFill>
                      <a:schemeClr val="bg1"/>
                    </a:solidFill>
                  </a:tcPr>
                </a:tc>
                <a:tc>
                  <a:txBody>
                    <a:bodyPr/>
                    <a:lstStyle/>
                    <a:p>
                      <a:pPr algn="ctr"/>
                      <a:r>
                        <a:rPr lang="en-US" sz="2400" dirty="0">
                          <a:solidFill>
                            <a:schemeClr val="tx1"/>
                          </a:solidFill>
                          <a:latin typeface="OpenDyslexicAlta" pitchFamily="2" charset="77"/>
                        </a:rPr>
                        <a:t>25</a:t>
                      </a:r>
                    </a:p>
                  </a:txBody>
                  <a:tcPr>
                    <a:solidFill>
                      <a:schemeClr val="bg1"/>
                    </a:solidFill>
                  </a:tcPr>
                </a:tc>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extLst>
                  <a:ext uri="{0D108BD9-81ED-4DB2-BD59-A6C34878D82A}">
                    <a16:rowId xmlns:a16="http://schemas.microsoft.com/office/drawing/2014/main" val="2746844999"/>
                  </a:ext>
                </a:extLst>
              </a:tr>
            </a:tbl>
          </a:graphicData>
        </a:graphic>
      </p:graphicFrame>
      <p:pic>
        <p:nvPicPr>
          <p:cNvPr id="29" name="Picture 28">
            <a:extLst>
              <a:ext uri="{FF2B5EF4-FFF2-40B4-BE49-F238E27FC236}">
                <a16:creationId xmlns:a16="http://schemas.microsoft.com/office/drawing/2014/main" id="{110BB431-65AD-8041-8C87-8F54473CE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6691" y="5197045"/>
            <a:ext cx="1080000" cy="1080000"/>
          </a:xfrm>
          <a:prstGeom prst="rect">
            <a:avLst/>
          </a:prstGeom>
        </p:spPr>
      </p:pic>
      <p:pic>
        <p:nvPicPr>
          <p:cNvPr id="30" name="Picture 29">
            <a:extLst>
              <a:ext uri="{FF2B5EF4-FFF2-40B4-BE49-F238E27FC236}">
                <a16:creationId xmlns:a16="http://schemas.microsoft.com/office/drawing/2014/main" id="{A9D25092-91BE-C642-8A51-5EFC4DF8F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9480" y="5197977"/>
            <a:ext cx="1080000" cy="1080000"/>
          </a:xfrm>
          <a:prstGeom prst="rect">
            <a:avLst/>
          </a:prstGeom>
        </p:spPr>
      </p:pic>
      <p:pic>
        <p:nvPicPr>
          <p:cNvPr id="31" name="Picture 30">
            <a:extLst>
              <a:ext uri="{FF2B5EF4-FFF2-40B4-BE49-F238E27FC236}">
                <a16:creationId xmlns:a16="http://schemas.microsoft.com/office/drawing/2014/main" id="{E1787F7B-74B7-D449-828E-D5DD7C46F8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2529" y="5197045"/>
            <a:ext cx="1080000" cy="1080000"/>
          </a:xfrm>
          <a:prstGeom prst="rect">
            <a:avLst/>
          </a:prstGeom>
        </p:spPr>
      </p:pic>
    </p:spTree>
    <p:extLst>
      <p:ext uri="{BB962C8B-B14F-4D97-AF65-F5344CB8AC3E}">
        <p14:creationId xmlns:p14="http://schemas.microsoft.com/office/powerpoint/2010/main" val="15014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50</a:t>
            </a:r>
          </a:p>
          <a:p>
            <a:pPr>
              <a:buClr>
                <a:srgbClr val="23D160"/>
              </a:buClr>
              <a:buSzPct val="85000"/>
              <a:buFont typeface="Wingdings" pitchFamily="2" charset="2"/>
              <a:buChar char="ü"/>
            </a:pPr>
            <a:r>
              <a:rPr lang="en-GB" sz="2200" dirty="0"/>
              <a:t>I can explain my reasoning when using mathematical equipment and pictorial representations, such as number tracks, to help me count forwards and backwards within 50</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gingerbread are there? </a:t>
            </a:r>
          </a:p>
        </p:txBody>
      </p:sp>
      <p:pic>
        <p:nvPicPr>
          <p:cNvPr id="4" name="Picture 3">
            <a:extLst>
              <a:ext uri="{FF2B5EF4-FFF2-40B4-BE49-F238E27FC236}">
                <a16:creationId xmlns:a16="http://schemas.microsoft.com/office/drawing/2014/main" id="{8C3569E4-5116-D744-BB2A-5EE7F132A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1" y="2605355"/>
            <a:ext cx="1080000" cy="1080000"/>
          </a:xfrm>
          <a:prstGeom prst="rect">
            <a:avLst/>
          </a:prstGeom>
        </p:spPr>
      </p:pic>
      <p:pic>
        <p:nvPicPr>
          <p:cNvPr id="36" name="Picture 35">
            <a:extLst>
              <a:ext uri="{FF2B5EF4-FFF2-40B4-BE49-F238E27FC236}">
                <a16:creationId xmlns:a16="http://schemas.microsoft.com/office/drawing/2014/main" id="{CD8830E5-9B2B-FB4D-B9B7-3A7E18705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236018"/>
            <a:ext cx="1080000" cy="1080000"/>
          </a:xfrm>
          <a:prstGeom prst="rect">
            <a:avLst/>
          </a:prstGeom>
        </p:spPr>
      </p:pic>
      <p:pic>
        <p:nvPicPr>
          <p:cNvPr id="37" name="Picture 36">
            <a:extLst>
              <a:ext uri="{FF2B5EF4-FFF2-40B4-BE49-F238E27FC236}">
                <a16:creationId xmlns:a16="http://schemas.microsoft.com/office/drawing/2014/main" id="{7CD3750A-644B-2C4A-B061-A797485A79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866681"/>
            <a:ext cx="1080000" cy="1080000"/>
          </a:xfrm>
          <a:prstGeom prst="rect">
            <a:avLst/>
          </a:prstGeom>
        </p:spPr>
      </p:pic>
      <p:pic>
        <p:nvPicPr>
          <p:cNvPr id="38" name="Picture 37">
            <a:extLst>
              <a:ext uri="{FF2B5EF4-FFF2-40B4-BE49-F238E27FC236}">
                <a16:creationId xmlns:a16="http://schemas.microsoft.com/office/drawing/2014/main" id="{941CDB38-4BE8-FC44-AC60-F320C3C70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497344"/>
            <a:ext cx="1080000" cy="1080000"/>
          </a:xfrm>
          <a:prstGeom prst="rect">
            <a:avLst/>
          </a:prstGeom>
        </p:spPr>
      </p:pic>
      <p:pic>
        <p:nvPicPr>
          <p:cNvPr id="39" name="Picture 38">
            <a:extLst>
              <a:ext uri="{FF2B5EF4-FFF2-40B4-BE49-F238E27FC236}">
                <a16:creationId xmlns:a16="http://schemas.microsoft.com/office/drawing/2014/main" id="{46E38FFB-301B-CE46-A2A1-E067487D3B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182427"/>
            <a:ext cx="1080000" cy="1080000"/>
          </a:xfrm>
          <a:prstGeom prst="rect">
            <a:avLst/>
          </a:prstGeom>
        </p:spPr>
      </p:pic>
      <p:pic>
        <p:nvPicPr>
          <p:cNvPr id="40" name="Picture 39">
            <a:extLst>
              <a:ext uri="{FF2B5EF4-FFF2-40B4-BE49-F238E27FC236}">
                <a16:creationId xmlns:a16="http://schemas.microsoft.com/office/drawing/2014/main" id="{A7AE82D5-A5B8-614B-8C05-BD4B1253A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6" y="2605355"/>
            <a:ext cx="1080000" cy="1080000"/>
          </a:xfrm>
          <a:prstGeom prst="rect">
            <a:avLst/>
          </a:prstGeom>
        </p:spPr>
      </p:pic>
      <p:pic>
        <p:nvPicPr>
          <p:cNvPr id="41" name="Picture 40">
            <a:extLst>
              <a:ext uri="{FF2B5EF4-FFF2-40B4-BE49-F238E27FC236}">
                <a16:creationId xmlns:a16="http://schemas.microsoft.com/office/drawing/2014/main" id="{C018E4AD-903D-3C40-AA64-71CD813C2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236018"/>
            <a:ext cx="1080000" cy="1080000"/>
          </a:xfrm>
          <a:prstGeom prst="rect">
            <a:avLst/>
          </a:prstGeom>
        </p:spPr>
      </p:pic>
      <p:pic>
        <p:nvPicPr>
          <p:cNvPr id="42" name="Picture 41">
            <a:extLst>
              <a:ext uri="{FF2B5EF4-FFF2-40B4-BE49-F238E27FC236}">
                <a16:creationId xmlns:a16="http://schemas.microsoft.com/office/drawing/2014/main" id="{E12EBF43-331C-1647-B36A-FFAB62A68D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866681"/>
            <a:ext cx="1080000" cy="1080000"/>
          </a:xfrm>
          <a:prstGeom prst="rect">
            <a:avLst/>
          </a:prstGeom>
        </p:spPr>
      </p:pic>
      <p:pic>
        <p:nvPicPr>
          <p:cNvPr id="43" name="Picture 42">
            <a:extLst>
              <a:ext uri="{FF2B5EF4-FFF2-40B4-BE49-F238E27FC236}">
                <a16:creationId xmlns:a16="http://schemas.microsoft.com/office/drawing/2014/main" id="{042AC2ED-FF82-844A-977C-930569146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4497344"/>
            <a:ext cx="1080000" cy="1080000"/>
          </a:xfrm>
          <a:prstGeom prst="rect">
            <a:avLst/>
          </a:prstGeom>
        </p:spPr>
      </p:pic>
      <p:pic>
        <p:nvPicPr>
          <p:cNvPr id="44" name="Picture 43">
            <a:extLst>
              <a:ext uri="{FF2B5EF4-FFF2-40B4-BE49-F238E27FC236}">
                <a16:creationId xmlns:a16="http://schemas.microsoft.com/office/drawing/2014/main" id="{91A26009-0418-5B48-A6EB-6C59EACFC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5182427"/>
            <a:ext cx="1080000" cy="1080000"/>
          </a:xfrm>
          <a:prstGeom prst="rect">
            <a:avLst/>
          </a:prstGeom>
        </p:spPr>
      </p:pic>
      <p:pic>
        <p:nvPicPr>
          <p:cNvPr id="50" name="Picture 49">
            <a:extLst>
              <a:ext uri="{FF2B5EF4-FFF2-40B4-BE49-F238E27FC236}">
                <a16:creationId xmlns:a16="http://schemas.microsoft.com/office/drawing/2014/main" id="{85CC8940-3D4B-7946-B6FF-A8ECE35D9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5" y="2605355"/>
            <a:ext cx="1080000" cy="1080000"/>
          </a:xfrm>
          <a:prstGeom prst="rect">
            <a:avLst/>
          </a:prstGeom>
        </p:spPr>
      </p:pic>
      <p:pic>
        <p:nvPicPr>
          <p:cNvPr id="51" name="Picture 50">
            <a:extLst>
              <a:ext uri="{FF2B5EF4-FFF2-40B4-BE49-F238E27FC236}">
                <a16:creationId xmlns:a16="http://schemas.microsoft.com/office/drawing/2014/main" id="{068A19C2-28FB-F447-A370-537F1AB8B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236018"/>
            <a:ext cx="1080000" cy="1080000"/>
          </a:xfrm>
          <a:prstGeom prst="rect">
            <a:avLst/>
          </a:prstGeom>
        </p:spPr>
      </p:pic>
      <p:pic>
        <p:nvPicPr>
          <p:cNvPr id="52" name="Picture 51">
            <a:extLst>
              <a:ext uri="{FF2B5EF4-FFF2-40B4-BE49-F238E27FC236}">
                <a16:creationId xmlns:a16="http://schemas.microsoft.com/office/drawing/2014/main" id="{81EFBF5B-E48A-D14C-A1C0-313E6E6313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866681"/>
            <a:ext cx="1080000" cy="1080000"/>
          </a:xfrm>
          <a:prstGeom prst="rect">
            <a:avLst/>
          </a:prstGeom>
        </p:spPr>
      </p:pic>
      <p:pic>
        <p:nvPicPr>
          <p:cNvPr id="53" name="Picture 52">
            <a:extLst>
              <a:ext uri="{FF2B5EF4-FFF2-40B4-BE49-F238E27FC236}">
                <a16:creationId xmlns:a16="http://schemas.microsoft.com/office/drawing/2014/main" id="{EA423FED-ECCB-3341-A77A-54D2E67F6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4497344"/>
            <a:ext cx="1080000" cy="1080000"/>
          </a:xfrm>
          <a:prstGeom prst="rect">
            <a:avLst/>
          </a:prstGeom>
        </p:spPr>
      </p:pic>
      <p:pic>
        <p:nvPicPr>
          <p:cNvPr id="54" name="Picture 53">
            <a:extLst>
              <a:ext uri="{FF2B5EF4-FFF2-40B4-BE49-F238E27FC236}">
                <a16:creationId xmlns:a16="http://schemas.microsoft.com/office/drawing/2014/main" id="{5E518AE9-C734-1649-A3EA-5C8B382F4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5182427"/>
            <a:ext cx="1080000" cy="1080000"/>
          </a:xfrm>
          <a:prstGeom prst="rect">
            <a:avLst/>
          </a:prstGeom>
        </p:spPr>
      </p:pic>
      <p:pic>
        <p:nvPicPr>
          <p:cNvPr id="55" name="Picture 54">
            <a:extLst>
              <a:ext uri="{FF2B5EF4-FFF2-40B4-BE49-F238E27FC236}">
                <a16:creationId xmlns:a16="http://schemas.microsoft.com/office/drawing/2014/main" id="{2660B722-69DA-E347-93C8-F73184511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70" y="2605355"/>
            <a:ext cx="1080000" cy="1080000"/>
          </a:xfrm>
          <a:prstGeom prst="rect">
            <a:avLst/>
          </a:prstGeom>
        </p:spPr>
      </p:pic>
      <p:pic>
        <p:nvPicPr>
          <p:cNvPr id="56" name="Picture 55">
            <a:extLst>
              <a:ext uri="{FF2B5EF4-FFF2-40B4-BE49-F238E27FC236}">
                <a16:creationId xmlns:a16="http://schemas.microsoft.com/office/drawing/2014/main" id="{4846DA81-5328-6F44-B02C-819F74DD3B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236018"/>
            <a:ext cx="1080000" cy="1080000"/>
          </a:xfrm>
          <a:prstGeom prst="rect">
            <a:avLst/>
          </a:prstGeom>
        </p:spPr>
      </p:pic>
      <p:pic>
        <p:nvPicPr>
          <p:cNvPr id="57" name="Picture 56">
            <a:extLst>
              <a:ext uri="{FF2B5EF4-FFF2-40B4-BE49-F238E27FC236}">
                <a16:creationId xmlns:a16="http://schemas.microsoft.com/office/drawing/2014/main" id="{B5513C38-0BEB-FD4E-933F-6EC6506E10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866681"/>
            <a:ext cx="1080000" cy="1080000"/>
          </a:xfrm>
          <a:prstGeom prst="rect">
            <a:avLst/>
          </a:prstGeom>
        </p:spPr>
      </p:pic>
      <p:pic>
        <p:nvPicPr>
          <p:cNvPr id="58" name="Picture 57">
            <a:extLst>
              <a:ext uri="{FF2B5EF4-FFF2-40B4-BE49-F238E27FC236}">
                <a16:creationId xmlns:a16="http://schemas.microsoft.com/office/drawing/2014/main" id="{C948EA04-AD9F-0946-A99D-EE123A177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4497344"/>
            <a:ext cx="1080000" cy="1080000"/>
          </a:xfrm>
          <a:prstGeom prst="rect">
            <a:avLst/>
          </a:prstGeom>
        </p:spPr>
      </p:pic>
      <p:pic>
        <p:nvPicPr>
          <p:cNvPr id="59" name="Picture 58">
            <a:extLst>
              <a:ext uri="{FF2B5EF4-FFF2-40B4-BE49-F238E27FC236}">
                <a16:creationId xmlns:a16="http://schemas.microsoft.com/office/drawing/2014/main" id="{0947B4D5-DBF2-AE4A-8EAB-FB09CC55F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5182427"/>
            <a:ext cx="1080000" cy="1080000"/>
          </a:xfrm>
          <a:prstGeom prst="rect">
            <a:avLst/>
          </a:prstGeom>
        </p:spPr>
      </p:pic>
      <p:pic>
        <p:nvPicPr>
          <p:cNvPr id="64" name="Picture 63">
            <a:extLst>
              <a:ext uri="{FF2B5EF4-FFF2-40B4-BE49-F238E27FC236}">
                <a16:creationId xmlns:a16="http://schemas.microsoft.com/office/drawing/2014/main" id="{8A522360-E09C-2F45-93B2-0C2481C9A7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340" y="5199140"/>
            <a:ext cx="1080000" cy="1080000"/>
          </a:xfrm>
          <a:prstGeom prst="rect">
            <a:avLst/>
          </a:prstGeom>
        </p:spPr>
      </p:pic>
      <p:pic>
        <p:nvPicPr>
          <p:cNvPr id="69" name="Picture 68">
            <a:extLst>
              <a:ext uri="{FF2B5EF4-FFF2-40B4-BE49-F238E27FC236}">
                <a16:creationId xmlns:a16="http://schemas.microsoft.com/office/drawing/2014/main" id="{630AC781-DFC5-8F44-9C62-AFADF0B5F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379" y="5199140"/>
            <a:ext cx="1080000" cy="1080000"/>
          </a:xfrm>
          <a:prstGeom prst="rect">
            <a:avLst/>
          </a:prstGeom>
        </p:spPr>
      </p:pic>
      <p:pic>
        <p:nvPicPr>
          <p:cNvPr id="70" name="Picture 69">
            <a:extLst>
              <a:ext uri="{FF2B5EF4-FFF2-40B4-BE49-F238E27FC236}">
                <a16:creationId xmlns:a16="http://schemas.microsoft.com/office/drawing/2014/main" id="{0F3C0CF1-6A38-A94C-86D8-08544176D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8652" y="5197045"/>
            <a:ext cx="1080000" cy="1080000"/>
          </a:xfrm>
          <a:prstGeom prst="rect">
            <a:avLst/>
          </a:prstGeom>
        </p:spPr>
      </p:pic>
      <p:graphicFrame>
        <p:nvGraphicFramePr>
          <p:cNvPr id="27" name="Table 26">
            <a:extLst>
              <a:ext uri="{FF2B5EF4-FFF2-40B4-BE49-F238E27FC236}">
                <a16:creationId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a16="http://schemas.microsoft.com/office/drawing/2014/main" val="3942487758"/>
                    </a:ext>
                  </a:extLst>
                </a:gridCol>
                <a:gridCol w="715987">
                  <a:extLst>
                    <a:ext uri="{9D8B030D-6E8A-4147-A177-3AD203B41FA5}">
                      <a16:colId xmlns:a16="http://schemas.microsoft.com/office/drawing/2014/main" val="3611541719"/>
                    </a:ext>
                  </a:extLst>
                </a:gridCol>
                <a:gridCol w="715987">
                  <a:extLst>
                    <a:ext uri="{9D8B030D-6E8A-4147-A177-3AD203B41FA5}">
                      <a16:colId xmlns:a16="http://schemas.microsoft.com/office/drawing/2014/main" val="1764175229"/>
                    </a:ext>
                  </a:extLst>
                </a:gridCol>
                <a:gridCol w="715987">
                  <a:extLst>
                    <a:ext uri="{9D8B030D-6E8A-4147-A177-3AD203B41FA5}">
                      <a16:colId xmlns:a16="http://schemas.microsoft.com/office/drawing/2014/main" val="4236962058"/>
                    </a:ext>
                  </a:extLst>
                </a:gridCol>
                <a:gridCol w="715987">
                  <a:extLst>
                    <a:ext uri="{9D8B030D-6E8A-4147-A177-3AD203B41FA5}">
                      <a16:colId xmlns:a16="http://schemas.microsoft.com/office/drawing/2014/main" val="3276872564"/>
                    </a:ext>
                  </a:extLst>
                </a:gridCol>
                <a:gridCol w="715987">
                  <a:extLst>
                    <a:ext uri="{9D8B030D-6E8A-4147-A177-3AD203B41FA5}">
                      <a16:colId xmlns:a16="http://schemas.microsoft.com/office/drawing/2014/main" val="3265696779"/>
                    </a:ext>
                  </a:extLst>
                </a:gridCol>
                <a:gridCol w="715987">
                  <a:extLst>
                    <a:ext uri="{9D8B030D-6E8A-4147-A177-3AD203B41FA5}">
                      <a16:colId xmlns:a16="http://schemas.microsoft.com/office/drawing/2014/main" val="3026960279"/>
                    </a:ext>
                  </a:extLst>
                </a:gridCol>
                <a:gridCol w="715987">
                  <a:extLst>
                    <a:ext uri="{9D8B030D-6E8A-4147-A177-3AD203B41FA5}">
                      <a16:colId xmlns:a16="http://schemas.microsoft.com/office/drawing/2014/main" val="3035616854"/>
                    </a:ext>
                  </a:extLst>
                </a:gridCol>
                <a:gridCol w="715987">
                  <a:extLst>
                    <a:ext uri="{9D8B030D-6E8A-4147-A177-3AD203B41FA5}">
                      <a16:colId xmlns:a16="http://schemas.microsoft.com/office/drawing/2014/main" val="1869422866"/>
                    </a:ext>
                  </a:extLst>
                </a:gridCol>
                <a:gridCol w="715987">
                  <a:extLst>
                    <a:ext uri="{9D8B030D-6E8A-4147-A177-3AD203B41FA5}">
                      <a16:colId xmlns:a16="http://schemas.microsoft.com/office/drawing/2014/main" val="3816816775"/>
                    </a:ext>
                  </a:extLst>
                </a:gridCol>
                <a:gridCol w="715987">
                  <a:extLst>
                    <a:ext uri="{9D8B030D-6E8A-4147-A177-3AD203B41FA5}">
                      <a16:colId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tc>
                  <a:txBody>
                    <a:bodyPr/>
                    <a:lstStyle/>
                    <a:p>
                      <a:pPr algn="ctr"/>
                      <a:r>
                        <a:rPr lang="en-US" sz="2400" dirty="0">
                          <a:solidFill>
                            <a:schemeClr val="tx1"/>
                          </a:solidFill>
                          <a:latin typeface="OpenDyslexicAlta" pitchFamily="2" charset="77"/>
                        </a:rPr>
                        <a:t>23</a:t>
                      </a:r>
                    </a:p>
                  </a:txBody>
                  <a:tcPr>
                    <a:solidFill>
                      <a:schemeClr val="bg1"/>
                    </a:solidFill>
                  </a:tcPr>
                </a:tc>
                <a:tc>
                  <a:txBody>
                    <a:bodyPr/>
                    <a:lstStyle/>
                    <a:p>
                      <a:pPr algn="ctr"/>
                      <a:r>
                        <a:rPr lang="en-US" sz="2400" dirty="0">
                          <a:solidFill>
                            <a:schemeClr val="tx1"/>
                          </a:solidFill>
                          <a:latin typeface="OpenDyslexicAlta" pitchFamily="2" charset="77"/>
                        </a:rPr>
                        <a:t>24</a:t>
                      </a:r>
                    </a:p>
                  </a:txBody>
                  <a:tcPr>
                    <a:solidFill>
                      <a:schemeClr val="bg1"/>
                    </a:solidFill>
                  </a:tcPr>
                </a:tc>
                <a:tc>
                  <a:txBody>
                    <a:bodyPr/>
                    <a:lstStyle/>
                    <a:p>
                      <a:pPr algn="ctr"/>
                      <a:r>
                        <a:rPr lang="en-US" sz="2400" dirty="0">
                          <a:solidFill>
                            <a:schemeClr val="tx1"/>
                          </a:solidFill>
                          <a:latin typeface="OpenDyslexicAlta" pitchFamily="2" charset="77"/>
                        </a:rPr>
                        <a:t>25</a:t>
                      </a:r>
                    </a:p>
                  </a:txBody>
                  <a:tcPr>
                    <a:solidFill>
                      <a:schemeClr val="bg1"/>
                    </a:solidFill>
                  </a:tcPr>
                </a:tc>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extLst>
                  <a:ext uri="{0D108BD9-81ED-4DB2-BD59-A6C34878D82A}">
                    <a16:rowId xmlns:a16="http://schemas.microsoft.com/office/drawing/2014/main" val="2746844999"/>
                  </a:ext>
                </a:extLst>
              </a:tr>
            </a:tbl>
          </a:graphicData>
        </a:graphic>
      </p:graphicFrame>
      <p:pic>
        <p:nvPicPr>
          <p:cNvPr id="29" name="Picture 28">
            <a:extLst>
              <a:ext uri="{FF2B5EF4-FFF2-40B4-BE49-F238E27FC236}">
                <a16:creationId xmlns:a16="http://schemas.microsoft.com/office/drawing/2014/main" id="{110BB431-65AD-8041-8C87-8F54473CE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6691" y="5197045"/>
            <a:ext cx="1080000" cy="1080000"/>
          </a:xfrm>
          <a:prstGeom prst="rect">
            <a:avLst/>
          </a:prstGeom>
        </p:spPr>
      </p:pic>
      <p:pic>
        <p:nvPicPr>
          <p:cNvPr id="30" name="Picture 29">
            <a:extLst>
              <a:ext uri="{FF2B5EF4-FFF2-40B4-BE49-F238E27FC236}">
                <a16:creationId xmlns:a16="http://schemas.microsoft.com/office/drawing/2014/main" id="{A9D25092-91BE-C642-8A51-5EFC4DF8F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9480" y="5197977"/>
            <a:ext cx="1080000" cy="1080000"/>
          </a:xfrm>
          <a:prstGeom prst="rect">
            <a:avLst/>
          </a:prstGeom>
        </p:spPr>
      </p:pic>
      <p:pic>
        <p:nvPicPr>
          <p:cNvPr id="31" name="Picture 30">
            <a:extLst>
              <a:ext uri="{FF2B5EF4-FFF2-40B4-BE49-F238E27FC236}">
                <a16:creationId xmlns:a16="http://schemas.microsoft.com/office/drawing/2014/main" id="{E1787F7B-74B7-D449-828E-D5DD7C46F8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2529" y="5197045"/>
            <a:ext cx="1080000" cy="1080000"/>
          </a:xfrm>
          <a:prstGeom prst="rect">
            <a:avLst/>
          </a:prstGeom>
        </p:spPr>
      </p:pic>
      <p:sp>
        <p:nvSpPr>
          <p:cNvPr id="32" name="Oval 31">
            <a:extLst>
              <a:ext uri="{FF2B5EF4-FFF2-40B4-BE49-F238E27FC236}">
                <a16:creationId xmlns:a16="http://schemas.microsoft.com/office/drawing/2014/main" id="{C0FAB43B-4134-744D-8FA0-2112503A39F8}"/>
              </a:ext>
            </a:extLst>
          </p:cNvPr>
          <p:cNvSpPr/>
          <p:nvPr/>
        </p:nvSpPr>
        <p:spPr>
          <a:xfrm>
            <a:off x="7870299" y="6167281"/>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46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Activity 3:</a:t>
            </a:r>
          </a:p>
          <a:p>
            <a:pPr marL="0" indent="0">
              <a:buClr>
                <a:srgbClr val="23D160"/>
              </a:buClr>
              <a:buSzPct val="85000"/>
              <a:buNone/>
            </a:pPr>
            <a:r>
              <a:rPr lang="en-GB" sz="2200" dirty="0"/>
              <a:t>How many cars are there?</a:t>
            </a:r>
          </a:p>
        </p:txBody>
      </p:sp>
      <p:graphicFrame>
        <p:nvGraphicFramePr>
          <p:cNvPr id="28" name="Table 27">
            <a:extLst>
              <a:ext uri="{FF2B5EF4-FFF2-40B4-BE49-F238E27FC236}">
                <a16:creationId xmlns:a16="http://schemas.microsoft.com/office/drawing/2014/main" id="{851CC7ED-878B-B845-96B0-92E0FC8A47CE}"/>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a16="http://schemas.microsoft.com/office/drawing/2014/main" val="3942487758"/>
                    </a:ext>
                  </a:extLst>
                </a:gridCol>
                <a:gridCol w="715987">
                  <a:extLst>
                    <a:ext uri="{9D8B030D-6E8A-4147-A177-3AD203B41FA5}">
                      <a16:colId xmlns:a16="http://schemas.microsoft.com/office/drawing/2014/main" val="3611541719"/>
                    </a:ext>
                  </a:extLst>
                </a:gridCol>
                <a:gridCol w="715987">
                  <a:extLst>
                    <a:ext uri="{9D8B030D-6E8A-4147-A177-3AD203B41FA5}">
                      <a16:colId xmlns:a16="http://schemas.microsoft.com/office/drawing/2014/main" val="1764175229"/>
                    </a:ext>
                  </a:extLst>
                </a:gridCol>
                <a:gridCol w="715987">
                  <a:extLst>
                    <a:ext uri="{9D8B030D-6E8A-4147-A177-3AD203B41FA5}">
                      <a16:colId xmlns:a16="http://schemas.microsoft.com/office/drawing/2014/main" val="4236962058"/>
                    </a:ext>
                  </a:extLst>
                </a:gridCol>
                <a:gridCol w="715987">
                  <a:extLst>
                    <a:ext uri="{9D8B030D-6E8A-4147-A177-3AD203B41FA5}">
                      <a16:colId xmlns:a16="http://schemas.microsoft.com/office/drawing/2014/main" val="3276872564"/>
                    </a:ext>
                  </a:extLst>
                </a:gridCol>
                <a:gridCol w="715987">
                  <a:extLst>
                    <a:ext uri="{9D8B030D-6E8A-4147-A177-3AD203B41FA5}">
                      <a16:colId xmlns:a16="http://schemas.microsoft.com/office/drawing/2014/main" val="3265696779"/>
                    </a:ext>
                  </a:extLst>
                </a:gridCol>
                <a:gridCol w="715987">
                  <a:extLst>
                    <a:ext uri="{9D8B030D-6E8A-4147-A177-3AD203B41FA5}">
                      <a16:colId xmlns:a16="http://schemas.microsoft.com/office/drawing/2014/main" val="3026960279"/>
                    </a:ext>
                  </a:extLst>
                </a:gridCol>
                <a:gridCol w="715987">
                  <a:extLst>
                    <a:ext uri="{9D8B030D-6E8A-4147-A177-3AD203B41FA5}">
                      <a16:colId xmlns:a16="http://schemas.microsoft.com/office/drawing/2014/main" val="3035616854"/>
                    </a:ext>
                  </a:extLst>
                </a:gridCol>
                <a:gridCol w="715987">
                  <a:extLst>
                    <a:ext uri="{9D8B030D-6E8A-4147-A177-3AD203B41FA5}">
                      <a16:colId xmlns:a16="http://schemas.microsoft.com/office/drawing/2014/main" val="1869422866"/>
                    </a:ext>
                  </a:extLst>
                </a:gridCol>
                <a:gridCol w="715987">
                  <a:extLst>
                    <a:ext uri="{9D8B030D-6E8A-4147-A177-3AD203B41FA5}">
                      <a16:colId xmlns:a16="http://schemas.microsoft.com/office/drawing/2014/main" val="3816816775"/>
                    </a:ext>
                  </a:extLst>
                </a:gridCol>
                <a:gridCol w="715987">
                  <a:extLst>
                    <a:ext uri="{9D8B030D-6E8A-4147-A177-3AD203B41FA5}">
                      <a16:colId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a16="http://schemas.microsoft.com/office/drawing/2014/main" val="2746844999"/>
                  </a:ext>
                </a:extLst>
              </a:tr>
            </a:tbl>
          </a:graphicData>
        </a:graphic>
      </p:graphicFrame>
      <p:pic>
        <p:nvPicPr>
          <p:cNvPr id="5" name="Picture 4">
            <a:extLst>
              <a:ext uri="{FF2B5EF4-FFF2-40B4-BE49-F238E27FC236}">
                <a16:creationId xmlns:a16="http://schemas.microsoft.com/office/drawing/2014/main" id="{9C1C3299-0982-A34F-A279-5F2E49FC8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774305"/>
            <a:ext cx="720000" cy="720000"/>
          </a:xfrm>
          <a:prstGeom prst="rect">
            <a:avLst/>
          </a:prstGeom>
        </p:spPr>
      </p:pic>
      <p:pic>
        <p:nvPicPr>
          <p:cNvPr id="30" name="Picture 29">
            <a:extLst>
              <a:ext uri="{FF2B5EF4-FFF2-40B4-BE49-F238E27FC236}">
                <a16:creationId xmlns:a16="http://schemas.microsoft.com/office/drawing/2014/main" id="{1E974E83-2C8A-5C4D-BE23-E299ADD86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774305"/>
            <a:ext cx="720000" cy="720000"/>
          </a:xfrm>
          <a:prstGeom prst="rect">
            <a:avLst/>
          </a:prstGeom>
        </p:spPr>
      </p:pic>
      <p:pic>
        <p:nvPicPr>
          <p:cNvPr id="31" name="Picture 30">
            <a:extLst>
              <a:ext uri="{FF2B5EF4-FFF2-40B4-BE49-F238E27FC236}">
                <a16:creationId xmlns:a16="http://schemas.microsoft.com/office/drawing/2014/main" id="{FBD97174-DD93-8E45-B453-546F45D001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123869"/>
            <a:ext cx="720000" cy="720000"/>
          </a:xfrm>
          <a:prstGeom prst="rect">
            <a:avLst/>
          </a:prstGeom>
        </p:spPr>
      </p:pic>
      <p:pic>
        <p:nvPicPr>
          <p:cNvPr id="32" name="Picture 31">
            <a:extLst>
              <a:ext uri="{FF2B5EF4-FFF2-40B4-BE49-F238E27FC236}">
                <a16:creationId xmlns:a16="http://schemas.microsoft.com/office/drawing/2014/main" id="{41026EBB-99BA-0E46-ACDC-5AC504BE59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123869"/>
            <a:ext cx="720000" cy="720000"/>
          </a:xfrm>
          <a:prstGeom prst="rect">
            <a:avLst/>
          </a:prstGeom>
        </p:spPr>
      </p:pic>
      <p:pic>
        <p:nvPicPr>
          <p:cNvPr id="33" name="Picture 32">
            <a:extLst>
              <a:ext uri="{FF2B5EF4-FFF2-40B4-BE49-F238E27FC236}">
                <a16:creationId xmlns:a16="http://schemas.microsoft.com/office/drawing/2014/main" id="{C7CEC2DE-8334-884A-893C-55563B0A1C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3450136"/>
            <a:ext cx="720000" cy="720000"/>
          </a:xfrm>
          <a:prstGeom prst="rect">
            <a:avLst/>
          </a:prstGeom>
        </p:spPr>
      </p:pic>
      <p:pic>
        <p:nvPicPr>
          <p:cNvPr id="34" name="Picture 33">
            <a:extLst>
              <a:ext uri="{FF2B5EF4-FFF2-40B4-BE49-F238E27FC236}">
                <a16:creationId xmlns:a16="http://schemas.microsoft.com/office/drawing/2014/main" id="{A175D1B7-8A44-8F44-9360-7C233E24EC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450136"/>
            <a:ext cx="720000" cy="720000"/>
          </a:xfrm>
          <a:prstGeom prst="rect">
            <a:avLst/>
          </a:prstGeom>
        </p:spPr>
      </p:pic>
      <p:pic>
        <p:nvPicPr>
          <p:cNvPr id="35" name="Picture 34">
            <a:extLst>
              <a:ext uri="{FF2B5EF4-FFF2-40B4-BE49-F238E27FC236}">
                <a16:creationId xmlns:a16="http://schemas.microsoft.com/office/drawing/2014/main" id="{62DE38BE-4B62-694F-A9A7-E1B6FCAFFC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2815271"/>
            <a:ext cx="720000" cy="720000"/>
          </a:xfrm>
          <a:prstGeom prst="rect">
            <a:avLst/>
          </a:prstGeom>
        </p:spPr>
      </p:pic>
      <p:pic>
        <p:nvPicPr>
          <p:cNvPr id="45" name="Picture 44">
            <a:extLst>
              <a:ext uri="{FF2B5EF4-FFF2-40B4-BE49-F238E27FC236}">
                <a16:creationId xmlns:a16="http://schemas.microsoft.com/office/drawing/2014/main" id="{076B872B-2435-644E-BC16-1AC030E2F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815271"/>
            <a:ext cx="720000" cy="720000"/>
          </a:xfrm>
          <a:prstGeom prst="rect">
            <a:avLst/>
          </a:prstGeom>
        </p:spPr>
      </p:pic>
      <p:pic>
        <p:nvPicPr>
          <p:cNvPr id="46" name="Picture 45">
            <a:extLst>
              <a:ext uri="{FF2B5EF4-FFF2-40B4-BE49-F238E27FC236}">
                <a16:creationId xmlns:a16="http://schemas.microsoft.com/office/drawing/2014/main" id="{AB39E8D4-1C4F-F840-9577-832097F8B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5393599"/>
            <a:ext cx="720000" cy="720000"/>
          </a:xfrm>
          <a:prstGeom prst="rect">
            <a:avLst/>
          </a:prstGeom>
        </p:spPr>
      </p:pic>
      <p:pic>
        <p:nvPicPr>
          <p:cNvPr id="47" name="Picture 46">
            <a:extLst>
              <a:ext uri="{FF2B5EF4-FFF2-40B4-BE49-F238E27FC236}">
                <a16:creationId xmlns:a16="http://schemas.microsoft.com/office/drawing/2014/main" id="{1B14AA8B-011E-BB42-8980-BD9FDDD9DF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393599"/>
            <a:ext cx="720000" cy="720000"/>
          </a:xfrm>
          <a:prstGeom prst="rect">
            <a:avLst/>
          </a:prstGeom>
        </p:spPr>
      </p:pic>
      <p:pic>
        <p:nvPicPr>
          <p:cNvPr id="48" name="Picture 47">
            <a:extLst>
              <a:ext uri="{FF2B5EF4-FFF2-40B4-BE49-F238E27FC236}">
                <a16:creationId xmlns:a16="http://schemas.microsoft.com/office/drawing/2014/main" id="{11DC1694-287B-5846-B226-358AADE93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774305"/>
            <a:ext cx="720000" cy="720000"/>
          </a:xfrm>
          <a:prstGeom prst="rect">
            <a:avLst/>
          </a:prstGeom>
        </p:spPr>
      </p:pic>
      <p:pic>
        <p:nvPicPr>
          <p:cNvPr id="49" name="Picture 48">
            <a:extLst>
              <a:ext uri="{FF2B5EF4-FFF2-40B4-BE49-F238E27FC236}">
                <a16:creationId xmlns:a16="http://schemas.microsoft.com/office/drawing/2014/main" id="{55A9530B-C246-5D43-89FA-49D7631AB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774305"/>
            <a:ext cx="720000" cy="720000"/>
          </a:xfrm>
          <a:prstGeom prst="rect">
            <a:avLst/>
          </a:prstGeom>
        </p:spPr>
      </p:pic>
      <p:pic>
        <p:nvPicPr>
          <p:cNvPr id="60" name="Picture 59">
            <a:extLst>
              <a:ext uri="{FF2B5EF4-FFF2-40B4-BE49-F238E27FC236}">
                <a16:creationId xmlns:a16="http://schemas.microsoft.com/office/drawing/2014/main" id="{4D4C207E-875E-A045-82CA-061AE05500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123869"/>
            <a:ext cx="720000" cy="720000"/>
          </a:xfrm>
          <a:prstGeom prst="rect">
            <a:avLst/>
          </a:prstGeom>
        </p:spPr>
      </p:pic>
      <p:pic>
        <p:nvPicPr>
          <p:cNvPr id="61" name="Picture 60">
            <a:extLst>
              <a:ext uri="{FF2B5EF4-FFF2-40B4-BE49-F238E27FC236}">
                <a16:creationId xmlns:a16="http://schemas.microsoft.com/office/drawing/2014/main" id="{EA77BDB7-8B39-2149-8D39-5B9703573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123869"/>
            <a:ext cx="720000" cy="720000"/>
          </a:xfrm>
          <a:prstGeom prst="rect">
            <a:avLst/>
          </a:prstGeom>
        </p:spPr>
      </p:pic>
      <p:pic>
        <p:nvPicPr>
          <p:cNvPr id="62" name="Picture 61">
            <a:extLst>
              <a:ext uri="{FF2B5EF4-FFF2-40B4-BE49-F238E27FC236}">
                <a16:creationId xmlns:a16="http://schemas.microsoft.com/office/drawing/2014/main" id="{22896D2E-108B-6D40-AB03-A80D645D1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3450136"/>
            <a:ext cx="720000" cy="720000"/>
          </a:xfrm>
          <a:prstGeom prst="rect">
            <a:avLst/>
          </a:prstGeom>
        </p:spPr>
      </p:pic>
      <p:pic>
        <p:nvPicPr>
          <p:cNvPr id="63" name="Picture 62">
            <a:extLst>
              <a:ext uri="{FF2B5EF4-FFF2-40B4-BE49-F238E27FC236}">
                <a16:creationId xmlns:a16="http://schemas.microsoft.com/office/drawing/2014/main" id="{1A782F94-B080-2143-B983-FC4C3A1005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3450136"/>
            <a:ext cx="720000" cy="720000"/>
          </a:xfrm>
          <a:prstGeom prst="rect">
            <a:avLst/>
          </a:prstGeom>
        </p:spPr>
      </p:pic>
      <p:pic>
        <p:nvPicPr>
          <p:cNvPr id="65" name="Picture 64">
            <a:extLst>
              <a:ext uri="{FF2B5EF4-FFF2-40B4-BE49-F238E27FC236}">
                <a16:creationId xmlns:a16="http://schemas.microsoft.com/office/drawing/2014/main" id="{6B4B6B35-96D6-8047-82F1-02FA22323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2815271"/>
            <a:ext cx="720000" cy="720000"/>
          </a:xfrm>
          <a:prstGeom prst="rect">
            <a:avLst/>
          </a:prstGeom>
        </p:spPr>
      </p:pic>
      <p:pic>
        <p:nvPicPr>
          <p:cNvPr id="66" name="Picture 65">
            <a:extLst>
              <a:ext uri="{FF2B5EF4-FFF2-40B4-BE49-F238E27FC236}">
                <a16:creationId xmlns:a16="http://schemas.microsoft.com/office/drawing/2014/main" id="{331F0ECE-2079-F242-8737-DD3794A72F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2815271"/>
            <a:ext cx="720000" cy="720000"/>
          </a:xfrm>
          <a:prstGeom prst="rect">
            <a:avLst/>
          </a:prstGeom>
        </p:spPr>
      </p:pic>
      <p:pic>
        <p:nvPicPr>
          <p:cNvPr id="67" name="Picture 66">
            <a:extLst>
              <a:ext uri="{FF2B5EF4-FFF2-40B4-BE49-F238E27FC236}">
                <a16:creationId xmlns:a16="http://schemas.microsoft.com/office/drawing/2014/main" id="{9F4F9D11-0C1F-9C42-951B-40BB99237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5393599"/>
            <a:ext cx="720000" cy="720000"/>
          </a:xfrm>
          <a:prstGeom prst="rect">
            <a:avLst/>
          </a:prstGeom>
        </p:spPr>
      </p:pic>
      <p:pic>
        <p:nvPicPr>
          <p:cNvPr id="68" name="Picture 67">
            <a:extLst>
              <a:ext uri="{FF2B5EF4-FFF2-40B4-BE49-F238E27FC236}">
                <a16:creationId xmlns:a16="http://schemas.microsoft.com/office/drawing/2014/main" id="{1B39A0D9-C705-CE45-8E1A-9F8AB7CE87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5393599"/>
            <a:ext cx="720000" cy="720000"/>
          </a:xfrm>
          <a:prstGeom prst="rect">
            <a:avLst/>
          </a:prstGeom>
        </p:spPr>
      </p:pic>
      <p:pic>
        <p:nvPicPr>
          <p:cNvPr id="71" name="Picture 70">
            <a:extLst>
              <a:ext uri="{FF2B5EF4-FFF2-40B4-BE49-F238E27FC236}">
                <a16:creationId xmlns:a16="http://schemas.microsoft.com/office/drawing/2014/main" id="{2D4E46AD-1881-404E-AE2A-ED08F6AF8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774305"/>
            <a:ext cx="720000" cy="720000"/>
          </a:xfrm>
          <a:prstGeom prst="rect">
            <a:avLst/>
          </a:prstGeom>
        </p:spPr>
      </p:pic>
      <p:pic>
        <p:nvPicPr>
          <p:cNvPr id="72" name="Picture 71">
            <a:extLst>
              <a:ext uri="{FF2B5EF4-FFF2-40B4-BE49-F238E27FC236}">
                <a16:creationId xmlns:a16="http://schemas.microsoft.com/office/drawing/2014/main" id="{96374CB9-DA70-BC4E-B11B-F872327EC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774305"/>
            <a:ext cx="720000" cy="720000"/>
          </a:xfrm>
          <a:prstGeom prst="rect">
            <a:avLst/>
          </a:prstGeom>
        </p:spPr>
      </p:pic>
      <p:pic>
        <p:nvPicPr>
          <p:cNvPr id="73" name="Picture 72">
            <a:extLst>
              <a:ext uri="{FF2B5EF4-FFF2-40B4-BE49-F238E27FC236}">
                <a16:creationId xmlns:a16="http://schemas.microsoft.com/office/drawing/2014/main" id="{A9DE2CF6-62D7-0C4E-8560-1D4A8CAEB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123869"/>
            <a:ext cx="720000" cy="720000"/>
          </a:xfrm>
          <a:prstGeom prst="rect">
            <a:avLst/>
          </a:prstGeom>
        </p:spPr>
      </p:pic>
      <p:pic>
        <p:nvPicPr>
          <p:cNvPr id="74" name="Picture 73">
            <a:extLst>
              <a:ext uri="{FF2B5EF4-FFF2-40B4-BE49-F238E27FC236}">
                <a16:creationId xmlns:a16="http://schemas.microsoft.com/office/drawing/2014/main" id="{C5AE0FEB-74CF-0C4F-A0C0-0398E43589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123869"/>
            <a:ext cx="720000" cy="720000"/>
          </a:xfrm>
          <a:prstGeom prst="rect">
            <a:avLst/>
          </a:prstGeom>
        </p:spPr>
      </p:pic>
      <p:pic>
        <p:nvPicPr>
          <p:cNvPr id="75" name="Picture 74">
            <a:extLst>
              <a:ext uri="{FF2B5EF4-FFF2-40B4-BE49-F238E27FC236}">
                <a16:creationId xmlns:a16="http://schemas.microsoft.com/office/drawing/2014/main" id="{86E576EA-577C-694B-9975-B75F5B84C0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3450136"/>
            <a:ext cx="720000" cy="720000"/>
          </a:xfrm>
          <a:prstGeom prst="rect">
            <a:avLst/>
          </a:prstGeom>
        </p:spPr>
      </p:pic>
      <p:pic>
        <p:nvPicPr>
          <p:cNvPr id="76" name="Picture 75">
            <a:extLst>
              <a:ext uri="{FF2B5EF4-FFF2-40B4-BE49-F238E27FC236}">
                <a16:creationId xmlns:a16="http://schemas.microsoft.com/office/drawing/2014/main" id="{23A298FB-2835-2145-BF2D-4F6D0F9D2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3450136"/>
            <a:ext cx="720000" cy="720000"/>
          </a:xfrm>
          <a:prstGeom prst="rect">
            <a:avLst/>
          </a:prstGeom>
        </p:spPr>
      </p:pic>
      <p:pic>
        <p:nvPicPr>
          <p:cNvPr id="77" name="Picture 76">
            <a:extLst>
              <a:ext uri="{FF2B5EF4-FFF2-40B4-BE49-F238E27FC236}">
                <a16:creationId xmlns:a16="http://schemas.microsoft.com/office/drawing/2014/main" id="{7E96A5C0-302B-D44B-BE7C-F060F6991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2815271"/>
            <a:ext cx="720000" cy="720000"/>
          </a:xfrm>
          <a:prstGeom prst="rect">
            <a:avLst/>
          </a:prstGeom>
        </p:spPr>
      </p:pic>
      <p:pic>
        <p:nvPicPr>
          <p:cNvPr id="78" name="Picture 77">
            <a:extLst>
              <a:ext uri="{FF2B5EF4-FFF2-40B4-BE49-F238E27FC236}">
                <a16:creationId xmlns:a16="http://schemas.microsoft.com/office/drawing/2014/main" id="{2BF6FF97-6E57-F34B-A064-BD0AA9BE3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2815271"/>
            <a:ext cx="720000" cy="720000"/>
          </a:xfrm>
          <a:prstGeom prst="rect">
            <a:avLst/>
          </a:prstGeom>
        </p:spPr>
      </p:pic>
      <p:pic>
        <p:nvPicPr>
          <p:cNvPr id="79" name="Picture 78">
            <a:extLst>
              <a:ext uri="{FF2B5EF4-FFF2-40B4-BE49-F238E27FC236}">
                <a16:creationId xmlns:a16="http://schemas.microsoft.com/office/drawing/2014/main" id="{5EA6A1FD-F495-CF41-B173-CD5D52962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5393599"/>
            <a:ext cx="720000" cy="720000"/>
          </a:xfrm>
          <a:prstGeom prst="rect">
            <a:avLst/>
          </a:prstGeom>
        </p:spPr>
      </p:pic>
      <p:pic>
        <p:nvPicPr>
          <p:cNvPr id="80" name="Picture 79">
            <a:extLst>
              <a:ext uri="{FF2B5EF4-FFF2-40B4-BE49-F238E27FC236}">
                <a16:creationId xmlns:a16="http://schemas.microsoft.com/office/drawing/2014/main" id="{96870544-6E3A-074F-87F0-0F8CC5D8C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5393599"/>
            <a:ext cx="720000" cy="720000"/>
          </a:xfrm>
          <a:prstGeom prst="rect">
            <a:avLst/>
          </a:prstGeom>
        </p:spPr>
      </p:pic>
      <p:pic>
        <p:nvPicPr>
          <p:cNvPr id="81" name="Picture 80">
            <a:extLst>
              <a:ext uri="{FF2B5EF4-FFF2-40B4-BE49-F238E27FC236}">
                <a16:creationId xmlns:a16="http://schemas.microsoft.com/office/drawing/2014/main" id="{5967F18D-3A0B-C147-B111-7692CAF448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0138" y="5393599"/>
            <a:ext cx="720000" cy="720000"/>
          </a:xfrm>
          <a:prstGeom prst="rect">
            <a:avLst/>
          </a:prstGeom>
        </p:spPr>
      </p:pic>
      <p:pic>
        <p:nvPicPr>
          <p:cNvPr id="82" name="Picture 81">
            <a:extLst>
              <a:ext uri="{FF2B5EF4-FFF2-40B4-BE49-F238E27FC236}">
                <a16:creationId xmlns:a16="http://schemas.microsoft.com/office/drawing/2014/main" id="{298F7100-14BB-F74B-85BC-FDE11B7AB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0138" y="5393599"/>
            <a:ext cx="720000" cy="720000"/>
          </a:xfrm>
          <a:prstGeom prst="rect">
            <a:avLst/>
          </a:prstGeom>
        </p:spPr>
      </p:pic>
      <p:pic>
        <p:nvPicPr>
          <p:cNvPr id="83" name="Picture 82">
            <a:extLst>
              <a:ext uri="{FF2B5EF4-FFF2-40B4-BE49-F238E27FC236}">
                <a16:creationId xmlns:a16="http://schemas.microsoft.com/office/drawing/2014/main" id="{198BDB75-AC55-E84A-81CA-81DB3250BC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138" y="5393599"/>
            <a:ext cx="720000" cy="720000"/>
          </a:xfrm>
          <a:prstGeom prst="rect">
            <a:avLst/>
          </a:prstGeom>
        </p:spPr>
      </p:pic>
      <p:pic>
        <p:nvPicPr>
          <p:cNvPr id="84" name="Picture 83">
            <a:extLst>
              <a:ext uri="{FF2B5EF4-FFF2-40B4-BE49-F238E27FC236}">
                <a16:creationId xmlns:a16="http://schemas.microsoft.com/office/drawing/2014/main" id="{266A68DA-4D86-1F47-BDA9-3C9200E4F7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0138" y="5393599"/>
            <a:ext cx="720000" cy="720000"/>
          </a:xfrm>
          <a:prstGeom prst="rect">
            <a:avLst/>
          </a:prstGeom>
        </p:spPr>
      </p:pic>
      <p:pic>
        <p:nvPicPr>
          <p:cNvPr id="85" name="Picture 84">
            <a:extLst>
              <a:ext uri="{FF2B5EF4-FFF2-40B4-BE49-F238E27FC236}">
                <a16:creationId xmlns:a16="http://schemas.microsoft.com/office/drawing/2014/main" id="{9CBF0921-0742-2440-B4CB-96CC68B66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0138" y="5393599"/>
            <a:ext cx="720000" cy="720000"/>
          </a:xfrm>
          <a:prstGeom prst="rect">
            <a:avLst/>
          </a:prstGeom>
        </p:spPr>
      </p:pic>
      <p:pic>
        <p:nvPicPr>
          <p:cNvPr id="86" name="Picture 85">
            <a:extLst>
              <a:ext uri="{FF2B5EF4-FFF2-40B4-BE49-F238E27FC236}">
                <a16:creationId xmlns:a16="http://schemas.microsoft.com/office/drawing/2014/main" id="{65319C0B-3151-594E-BDD4-A0B294E12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0138" y="5393599"/>
            <a:ext cx="720000" cy="720000"/>
          </a:xfrm>
          <a:prstGeom prst="rect">
            <a:avLst/>
          </a:prstGeom>
        </p:spPr>
      </p:pic>
      <p:pic>
        <p:nvPicPr>
          <p:cNvPr id="87" name="Picture 86">
            <a:extLst>
              <a:ext uri="{FF2B5EF4-FFF2-40B4-BE49-F238E27FC236}">
                <a16:creationId xmlns:a16="http://schemas.microsoft.com/office/drawing/2014/main" id="{149EC53C-FC30-3143-96F1-1C0CDE8A1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3800" y="5393599"/>
            <a:ext cx="720000" cy="720000"/>
          </a:xfrm>
          <a:prstGeom prst="rect">
            <a:avLst/>
          </a:prstGeom>
        </p:spPr>
      </p:pic>
      <p:pic>
        <p:nvPicPr>
          <p:cNvPr id="88" name="Picture 87">
            <a:extLst>
              <a:ext uri="{FF2B5EF4-FFF2-40B4-BE49-F238E27FC236}">
                <a16:creationId xmlns:a16="http://schemas.microsoft.com/office/drawing/2014/main" id="{B4AB36A0-2D5D-DE4F-9659-BCBFEC204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3800" y="5393599"/>
            <a:ext cx="720000" cy="720000"/>
          </a:xfrm>
          <a:prstGeom prst="rect">
            <a:avLst/>
          </a:prstGeom>
        </p:spPr>
      </p:pic>
    </p:spTree>
    <p:extLst>
      <p:ext uri="{BB962C8B-B14F-4D97-AF65-F5344CB8AC3E}">
        <p14:creationId xmlns:p14="http://schemas.microsoft.com/office/powerpoint/2010/main" val="318523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Activity 3:</a:t>
            </a:r>
          </a:p>
          <a:p>
            <a:pPr marL="0" indent="0">
              <a:buClr>
                <a:srgbClr val="23D160"/>
              </a:buClr>
              <a:buSzPct val="85000"/>
              <a:buNone/>
            </a:pPr>
            <a:r>
              <a:rPr lang="en-GB" sz="2200" dirty="0"/>
              <a:t>How many cars are there?</a:t>
            </a:r>
          </a:p>
        </p:txBody>
      </p:sp>
      <p:graphicFrame>
        <p:nvGraphicFramePr>
          <p:cNvPr id="28" name="Table 27">
            <a:extLst>
              <a:ext uri="{FF2B5EF4-FFF2-40B4-BE49-F238E27FC236}">
                <a16:creationId xmlns:a16="http://schemas.microsoft.com/office/drawing/2014/main" id="{851CC7ED-878B-B845-96B0-92E0FC8A47CE}"/>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a16="http://schemas.microsoft.com/office/drawing/2014/main" val="3942487758"/>
                    </a:ext>
                  </a:extLst>
                </a:gridCol>
                <a:gridCol w="715987">
                  <a:extLst>
                    <a:ext uri="{9D8B030D-6E8A-4147-A177-3AD203B41FA5}">
                      <a16:colId xmlns:a16="http://schemas.microsoft.com/office/drawing/2014/main" val="3611541719"/>
                    </a:ext>
                  </a:extLst>
                </a:gridCol>
                <a:gridCol w="715987">
                  <a:extLst>
                    <a:ext uri="{9D8B030D-6E8A-4147-A177-3AD203B41FA5}">
                      <a16:colId xmlns:a16="http://schemas.microsoft.com/office/drawing/2014/main" val="1764175229"/>
                    </a:ext>
                  </a:extLst>
                </a:gridCol>
                <a:gridCol w="715987">
                  <a:extLst>
                    <a:ext uri="{9D8B030D-6E8A-4147-A177-3AD203B41FA5}">
                      <a16:colId xmlns:a16="http://schemas.microsoft.com/office/drawing/2014/main" val="4236962058"/>
                    </a:ext>
                  </a:extLst>
                </a:gridCol>
                <a:gridCol w="715987">
                  <a:extLst>
                    <a:ext uri="{9D8B030D-6E8A-4147-A177-3AD203B41FA5}">
                      <a16:colId xmlns:a16="http://schemas.microsoft.com/office/drawing/2014/main" val="3276872564"/>
                    </a:ext>
                  </a:extLst>
                </a:gridCol>
                <a:gridCol w="715987">
                  <a:extLst>
                    <a:ext uri="{9D8B030D-6E8A-4147-A177-3AD203B41FA5}">
                      <a16:colId xmlns:a16="http://schemas.microsoft.com/office/drawing/2014/main" val="3265696779"/>
                    </a:ext>
                  </a:extLst>
                </a:gridCol>
                <a:gridCol w="715987">
                  <a:extLst>
                    <a:ext uri="{9D8B030D-6E8A-4147-A177-3AD203B41FA5}">
                      <a16:colId xmlns:a16="http://schemas.microsoft.com/office/drawing/2014/main" val="3026960279"/>
                    </a:ext>
                  </a:extLst>
                </a:gridCol>
                <a:gridCol w="715987">
                  <a:extLst>
                    <a:ext uri="{9D8B030D-6E8A-4147-A177-3AD203B41FA5}">
                      <a16:colId xmlns:a16="http://schemas.microsoft.com/office/drawing/2014/main" val="3035616854"/>
                    </a:ext>
                  </a:extLst>
                </a:gridCol>
                <a:gridCol w="715987">
                  <a:extLst>
                    <a:ext uri="{9D8B030D-6E8A-4147-A177-3AD203B41FA5}">
                      <a16:colId xmlns:a16="http://schemas.microsoft.com/office/drawing/2014/main" val="1869422866"/>
                    </a:ext>
                  </a:extLst>
                </a:gridCol>
                <a:gridCol w="715987">
                  <a:extLst>
                    <a:ext uri="{9D8B030D-6E8A-4147-A177-3AD203B41FA5}">
                      <a16:colId xmlns:a16="http://schemas.microsoft.com/office/drawing/2014/main" val="3816816775"/>
                    </a:ext>
                  </a:extLst>
                </a:gridCol>
                <a:gridCol w="715987">
                  <a:extLst>
                    <a:ext uri="{9D8B030D-6E8A-4147-A177-3AD203B41FA5}">
                      <a16:colId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a16="http://schemas.microsoft.com/office/drawing/2014/main" val="2746844999"/>
                  </a:ext>
                </a:extLst>
              </a:tr>
            </a:tbl>
          </a:graphicData>
        </a:graphic>
      </p:graphicFrame>
      <p:pic>
        <p:nvPicPr>
          <p:cNvPr id="5" name="Picture 4">
            <a:extLst>
              <a:ext uri="{FF2B5EF4-FFF2-40B4-BE49-F238E27FC236}">
                <a16:creationId xmlns:a16="http://schemas.microsoft.com/office/drawing/2014/main" id="{9C1C3299-0982-A34F-A279-5F2E49FC8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774305"/>
            <a:ext cx="720000" cy="720000"/>
          </a:xfrm>
          <a:prstGeom prst="rect">
            <a:avLst/>
          </a:prstGeom>
        </p:spPr>
      </p:pic>
      <p:pic>
        <p:nvPicPr>
          <p:cNvPr id="30" name="Picture 29">
            <a:extLst>
              <a:ext uri="{FF2B5EF4-FFF2-40B4-BE49-F238E27FC236}">
                <a16:creationId xmlns:a16="http://schemas.microsoft.com/office/drawing/2014/main" id="{1E974E83-2C8A-5C4D-BE23-E299ADD86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774305"/>
            <a:ext cx="720000" cy="720000"/>
          </a:xfrm>
          <a:prstGeom prst="rect">
            <a:avLst/>
          </a:prstGeom>
        </p:spPr>
      </p:pic>
      <p:pic>
        <p:nvPicPr>
          <p:cNvPr id="31" name="Picture 30">
            <a:extLst>
              <a:ext uri="{FF2B5EF4-FFF2-40B4-BE49-F238E27FC236}">
                <a16:creationId xmlns:a16="http://schemas.microsoft.com/office/drawing/2014/main" id="{FBD97174-DD93-8E45-B453-546F45D001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123869"/>
            <a:ext cx="720000" cy="720000"/>
          </a:xfrm>
          <a:prstGeom prst="rect">
            <a:avLst/>
          </a:prstGeom>
        </p:spPr>
      </p:pic>
      <p:pic>
        <p:nvPicPr>
          <p:cNvPr id="32" name="Picture 31">
            <a:extLst>
              <a:ext uri="{FF2B5EF4-FFF2-40B4-BE49-F238E27FC236}">
                <a16:creationId xmlns:a16="http://schemas.microsoft.com/office/drawing/2014/main" id="{41026EBB-99BA-0E46-ACDC-5AC504BE59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123869"/>
            <a:ext cx="720000" cy="720000"/>
          </a:xfrm>
          <a:prstGeom prst="rect">
            <a:avLst/>
          </a:prstGeom>
        </p:spPr>
      </p:pic>
      <p:pic>
        <p:nvPicPr>
          <p:cNvPr id="33" name="Picture 32">
            <a:extLst>
              <a:ext uri="{FF2B5EF4-FFF2-40B4-BE49-F238E27FC236}">
                <a16:creationId xmlns:a16="http://schemas.microsoft.com/office/drawing/2014/main" id="{C7CEC2DE-8334-884A-893C-55563B0A1C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3450136"/>
            <a:ext cx="720000" cy="720000"/>
          </a:xfrm>
          <a:prstGeom prst="rect">
            <a:avLst/>
          </a:prstGeom>
        </p:spPr>
      </p:pic>
      <p:pic>
        <p:nvPicPr>
          <p:cNvPr id="34" name="Picture 33">
            <a:extLst>
              <a:ext uri="{FF2B5EF4-FFF2-40B4-BE49-F238E27FC236}">
                <a16:creationId xmlns:a16="http://schemas.microsoft.com/office/drawing/2014/main" id="{A175D1B7-8A44-8F44-9360-7C233E24EC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450136"/>
            <a:ext cx="720000" cy="720000"/>
          </a:xfrm>
          <a:prstGeom prst="rect">
            <a:avLst/>
          </a:prstGeom>
        </p:spPr>
      </p:pic>
      <p:pic>
        <p:nvPicPr>
          <p:cNvPr id="35" name="Picture 34">
            <a:extLst>
              <a:ext uri="{FF2B5EF4-FFF2-40B4-BE49-F238E27FC236}">
                <a16:creationId xmlns:a16="http://schemas.microsoft.com/office/drawing/2014/main" id="{62DE38BE-4B62-694F-A9A7-E1B6FCAFFC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2815271"/>
            <a:ext cx="720000" cy="720000"/>
          </a:xfrm>
          <a:prstGeom prst="rect">
            <a:avLst/>
          </a:prstGeom>
        </p:spPr>
      </p:pic>
      <p:pic>
        <p:nvPicPr>
          <p:cNvPr id="45" name="Picture 44">
            <a:extLst>
              <a:ext uri="{FF2B5EF4-FFF2-40B4-BE49-F238E27FC236}">
                <a16:creationId xmlns:a16="http://schemas.microsoft.com/office/drawing/2014/main" id="{076B872B-2435-644E-BC16-1AC030E2F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815271"/>
            <a:ext cx="720000" cy="720000"/>
          </a:xfrm>
          <a:prstGeom prst="rect">
            <a:avLst/>
          </a:prstGeom>
        </p:spPr>
      </p:pic>
      <p:pic>
        <p:nvPicPr>
          <p:cNvPr id="46" name="Picture 45">
            <a:extLst>
              <a:ext uri="{FF2B5EF4-FFF2-40B4-BE49-F238E27FC236}">
                <a16:creationId xmlns:a16="http://schemas.microsoft.com/office/drawing/2014/main" id="{AB39E8D4-1C4F-F840-9577-832097F8B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5393599"/>
            <a:ext cx="720000" cy="720000"/>
          </a:xfrm>
          <a:prstGeom prst="rect">
            <a:avLst/>
          </a:prstGeom>
        </p:spPr>
      </p:pic>
      <p:pic>
        <p:nvPicPr>
          <p:cNvPr id="47" name="Picture 46">
            <a:extLst>
              <a:ext uri="{FF2B5EF4-FFF2-40B4-BE49-F238E27FC236}">
                <a16:creationId xmlns:a16="http://schemas.microsoft.com/office/drawing/2014/main" id="{1B14AA8B-011E-BB42-8980-BD9FDDD9DF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393599"/>
            <a:ext cx="720000" cy="720000"/>
          </a:xfrm>
          <a:prstGeom prst="rect">
            <a:avLst/>
          </a:prstGeom>
        </p:spPr>
      </p:pic>
      <p:pic>
        <p:nvPicPr>
          <p:cNvPr id="48" name="Picture 47">
            <a:extLst>
              <a:ext uri="{FF2B5EF4-FFF2-40B4-BE49-F238E27FC236}">
                <a16:creationId xmlns:a16="http://schemas.microsoft.com/office/drawing/2014/main" id="{11DC1694-287B-5846-B226-358AADE93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774305"/>
            <a:ext cx="720000" cy="720000"/>
          </a:xfrm>
          <a:prstGeom prst="rect">
            <a:avLst/>
          </a:prstGeom>
        </p:spPr>
      </p:pic>
      <p:pic>
        <p:nvPicPr>
          <p:cNvPr id="49" name="Picture 48">
            <a:extLst>
              <a:ext uri="{FF2B5EF4-FFF2-40B4-BE49-F238E27FC236}">
                <a16:creationId xmlns:a16="http://schemas.microsoft.com/office/drawing/2014/main" id="{55A9530B-C246-5D43-89FA-49D7631AB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774305"/>
            <a:ext cx="720000" cy="720000"/>
          </a:xfrm>
          <a:prstGeom prst="rect">
            <a:avLst/>
          </a:prstGeom>
        </p:spPr>
      </p:pic>
      <p:pic>
        <p:nvPicPr>
          <p:cNvPr id="60" name="Picture 59">
            <a:extLst>
              <a:ext uri="{FF2B5EF4-FFF2-40B4-BE49-F238E27FC236}">
                <a16:creationId xmlns:a16="http://schemas.microsoft.com/office/drawing/2014/main" id="{4D4C207E-875E-A045-82CA-061AE05500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123869"/>
            <a:ext cx="720000" cy="720000"/>
          </a:xfrm>
          <a:prstGeom prst="rect">
            <a:avLst/>
          </a:prstGeom>
        </p:spPr>
      </p:pic>
      <p:pic>
        <p:nvPicPr>
          <p:cNvPr id="61" name="Picture 60">
            <a:extLst>
              <a:ext uri="{FF2B5EF4-FFF2-40B4-BE49-F238E27FC236}">
                <a16:creationId xmlns:a16="http://schemas.microsoft.com/office/drawing/2014/main" id="{EA77BDB7-8B39-2149-8D39-5B9703573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123869"/>
            <a:ext cx="720000" cy="720000"/>
          </a:xfrm>
          <a:prstGeom prst="rect">
            <a:avLst/>
          </a:prstGeom>
        </p:spPr>
      </p:pic>
      <p:pic>
        <p:nvPicPr>
          <p:cNvPr id="62" name="Picture 61">
            <a:extLst>
              <a:ext uri="{FF2B5EF4-FFF2-40B4-BE49-F238E27FC236}">
                <a16:creationId xmlns:a16="http://schemas.microsoft.com/office/drawing/2014/main" id="{22896D2E-108B-6D40-AB03-A80D645D1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3450136"/>
            <a:ext cx="720000" cy="720000"/>
          </a:xfrm>
          <a:prstGeom prst="rect">
            <a:avLst/>
          </a:prstGeom>
        </p:spPr>
      </p:pic>
      <p:pic>
        <p:nvPicPr>
          <p:cNvPr id="63" name="Picture 62">
            <a:extLst>
              <a:ext uri="{FF2B5EF4-FFF2-40B4-BE49-F238E27FC236}">
                <a16:creationId xmlns:a16="http://schemas.microsoft.com/office/drawing/2014/main" id="{1A782F94-B080-2143-B983-FC4C3A1005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3450136"/>
            <a:ext cx="720000" cy="720000"/>
          </a:xfrm>
          <a:prstGeom prst="rect">
            <a:avLst/>
          </a:prstGeom>
        </p:spPr>
      </p:pic>
      <p:pic>
        <p:nvPicPr>
          <p:cNvPr id="65" name="Picture 64">
            <a:extLst>
              <a:ext uri="{FF2B5EF4-FFF2-40B4-BE49-F238E27FC236}">
                <a16:creationId xmlns:a16="http://schemas.microsoft.com/office/drawing/2014/main" id="{6B4B6B35-96D6-8047-82F1-02FA22323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2815271"/>
            <a:ext cx="720000" cy="720000"/>
          </a:xfrm>
          <a:prstGeom prst="rect">
            <a:avLst/>
          </a:prstGeom>
        </p:spPr>
      </p:pic>
      <p:pic>
        <p:nvPicPr>
          <p:cNvPr id="66" name="Picture 65">
            <a:extLst>
              <a:ext uri="{FF2B5EF4-FFF2-40B4-BE49-F238E27FC236}">
                <a16:creationId xmlns:a16="http://schemas.microsoft.com/office/drawing/2014/main" id="{331F0ECE-2079-F242-8737-DD3794A72F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2815271"/>
            <a:ext cx="720000" cy="720000"/>
          </a:xfrm>
          <a:prstGeom prst="rect">
            <a:avLst/>
          </a:prstGeom>
        </p:spPr>
      </p:pic>
      <p:pic>
        <p:nvPicPr>
          <p:cNvPr id="67" name="Picture 66">
            <a:extLst>
              <a:ext uri="{FF2B5EF4-FFF2-40B4-BE49-F238E27FC236}">
                <a16:creationId xmlns:a16="http://schemas.microsoft.com/office/drawing/2014/main" id="{9F4F9D11-0C1F-9C42-951B-40BB99237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5393599"/>
            <a:ext cx="720000" cy="720000"/>
          </a:xfrm>
          <a:prstGeom prst="rect">
            <a:avLst/>
          </a:prstGeom>
        </p:spPr>
      </p:pic>
      <p:pic>
        <p:nvPicPr>
          <p:cNvPr id="68" name="Picture 67">
            <a:extLst>
              <a:ext uri="{FF2B5EF4-FFF2-40B4-BE49-F238E27FC236}">
                <a16:creationId xmlns:a16="http://schemas.microsoft.com/office/drawing/2014/main" id="{1B39A0D9-C705-CE45-8E1A-9F8AB7CE87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5393599"/>
            <a:ext cx="720000" cy="720000"/>
          </a:xfrm>
          <a:prstGeom prst="rect">
            <a:avLst/>
          </a:prstGeom>
        </p:spPr>
      </p:pic>
      <p:pic>
        <p:nvPicPr>
          <p:cNvPr id="71" name="Picture 70">
            <a:extLst>
              <a:ext uri="{FF2B5EF4-FFF2-40B4-BE49-F238E27FC236}">
                <a16:creationId xmlns:a16="http://schemas.microsoft.com/office/drawing/2014/main" id="{2D4E46AD-1881-404E-AE2A-ED08F6AF8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774305"/>
            <a:ext cx="720000" cy="720000"/>
          </a:xfrm>
          <a:prstGeom prst="rect">
            <a:avLst/>
          </a:prstGeom>
        </p:spPr>
      </p:pic>
      <p:pic>
        <p:nvPicPr>
          <p:cNvPr id="72" name="Picture 71">
            <a:extLst>
              <a:ext uri="{FF2B5EF4-FFF2-40B4-BE49-F238E27FC236}">
                <a16:creationId xmlns:a16="http://schemas.microsoft.com/office/drawing/2014/main" id="{96374CB9-DA70-BC4E-B11B-F872327EC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774305"/>
            <a:ext cx="720000" cy="720000"/>
          </a:xfrm>
          <a:prstGeom prst="rect">
            <a:avLst/>
          </a:prstGeom>
        </p:spPr>
      </p:pic>
      <p:pic>
        <p:nvPicPr>
          <p:cNvPr id="73" name="Picture 72">
            <a:extLst>
              <a:ext uri="{FF2B5EF4-FFF2-40B4-BE49-F238E27FC236}">
                <a16:creationId xmlns:a16="http://schemas.microsoft.com/office/drawing/2014/main" id="{A9DE2CF6-62D7-0C4E-8560-1D4A8CAEB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123869"/>
            <a:ext cx="720000" cy="720000"/>
          </a:xfrm>
          <a:prstGeom prst="rect">
            <a:avLst/>
          </a:prstGeom>
        </p:spPr>
      </p:pic>
      <p:pic>
        <p:nvPicPr>
          <p:cNvPr id="74" name="Picture 73">
            <a:extLst>
              <a:ext uri="{FF2B5EF4-FFF2-40B4-BE49-F238E27FC236}">
                <a16:creationId xmlns:a16="http://schemas.microsoft.com/office/drawing/2014/main" id="{C5AE0FEB-74CF-0C4F-A0C0-0398E43589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123869"/>
            <a:ext cx="720000" cy="720000"/>
          </a:xfrm>
          <a:prstGeom prst="rect">
            <a:avLst/>
          </a:prstGeom>
        </p:spPr>
      </p:pic>
      <p:pic>
        <p:nvPicPr>
          <p:cNvPr id="75" name="Picture 74">
            <a:extLst>
              <a:ext uri="{FF2B5EF4-FFF2-40B4-BE49-F238E27FC236}">
                <a16:creationId xmlns:a16="http://schemas.microsoft.com/office/drawing/2014/main" id="{86E576EA-577C-694B-9975-B75F5B84C0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3450136"/>
            <a:ext cx="720000" cy="720000"/>
          </a:xfrm>
          <a:prstGeom prst="rect">
            <a:avLst/>
          </a:prstGeom>
        </p:spPr>
      </p:pic>
      <p:pic>
        <p:nvPicPr>
          <p:cNvPr id="76" name="Picture 75">
            <a:extLst>
              <a:ext uri="{FF2B5EF4-FFF2-40B4-BE49-F238E27FC236}">
                <a16:creationId xmlns:a16="http://schemas.microsoft.com/office/drawing/2014/main" id="{23A298FB-2835-2145-BF2D-4F6D0F9D2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3450136"/>
            <a:ext cx="720000" cy="720000"/>
          </a:xfrm>
          <a:prstGeom prst="rect">
            <a:avLst/>
          </a:prstGeom>
        </p:spPr>
      </p:pic>
      <p:pic>
        <p:nvPicPr>
          <p:cNvPr id="77" name="Picture 76">
            <a:extLst>
              <a:ext uri="{FF2B5EF4-FFF2-40B4-BE49-F238E27FC236}">
                <a16:creationId xmlns:a16="http://schemas.microsoft.com/office/drawing/2014/main" id="{7E96A5C0-302B-D44B-BE7C-F060F6991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2815271"/>
            <a:ext cx="720000" cy="720000"/>
          </a:xfrm>
          <a:prstGeom prst="rect">
            <a:avLst/>
          </a:prstGeom>
        </p:spPr>
      </p:pic>
      <p:pic>
        <p:nvPicPr>
          <p:cNvPr id="78" name="Picture 77">
            <a:extLst>
              <a:ext uri="{FF2B5EF4-FFF2-40B4-BE49-F238E27FC236}">
                <a16:creationId xmlns:a16="http://schemas.microsoft.com/office/drawing/2014/main" id="{2BF6FF97-6E57-F34B-A064-BD0AA9BE3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2815271"/>
            <a:ext cx="720000" cy="720000"/>
          </a:xfrm>
          <a:prstGeom prst="rect">
            <a:avLst/>
          </a:prstGeom>
        </p:spPr>
      </p:pic>
      <p:pic>
        <p:nvPicPr>
          <p:cNvPr id="79" name="Picture 78">
            <a:extLst>
              <a:ext uri="{FF2B5EF4-FFF2-40B4-BE49-F238E27FC236}">
                <a16:creationId xmlns:a16="http://schemas.microsoft.com/office/drawing/2014/main" id="{5EA6A1FD-F495-CF41-B173-CD5D52962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5393599"/>
            <a:ext cx="720000" cy="720000"/>
          </a:xfrm>
          <a:prstGeom prst="rect">
            <a:avLst/>
          </a:prstGeom>
        </p:spPr>
      </p:pic>
      <p:pic>
        <p:nvPicPr>
          <p:cNvPr id="80" name="Picture 79">
            <a:extLst>
              <a:ext uri="{FF2B5EF4-FFF2-40B4-BE49-F238E27FC236}">
                <a16:creationId xmlns:a16="http://schemas.microsoft.com/office/drawing/2014/main" id="{96870544-6E3A-074F-87F0-0F8CC5D8C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5393599"/>
            <a:ext cx="720000" cy="720000"/>
          </a:xfrm>
          <a:prstGeom prst="rect">
            <a:avLst/>
          </a:prstGeom>
        </p:spPr>
      </p:pic>
      <p:pic>
        <p:nvPicPr>
          <p:cNvPr id="81" name="Picture 80">
            <a:extLst>
              <a:ext uri="{FF2B5EF4-FFF2-40B4-BE49-F238E27FC236}">
                <a16:creationId xmlns:a16="http://schemas.microsoft.com/office/drawing/2014/main" id="{5967F18D-3A0B-C147-B111-7692CAF448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0138" y="5393599"/>
            <a:ext cx="720000" cy="720000"/>
          </a:xfrm>
          <a:prstGeom prst="rect">
            <a:avLst/>
          </a:prstGeom>
        </p:spPr>
      </p:pic>
      <p:pic>
        <p:nvPicPr>
          <p:cNvPr id="82" name="Picture 81">
            <a:extLst>
              <a:ext uri="{FF2B5EF4-FFF2-40B4-BE49-F238E27FC236}">
                <a16:creationId xmlns:a16="http://schemas.microsoft.com/office/drawing/2014/main" id="{298F7100-14BB-F74B-85BC-FDE11B7AB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0138" y="5393599"/>
            <a:ext cx="720000" cy="720000"/>
          </a:xfrm>
          <a:prstGeom prst="rect">
            <a:avLst/>
          </a:prstGeom>
        </p:spPr>
      </p:pic>
      <p:pic>
        <p:nvPicPr>
          <p:cNvPr id="83" name="Picture 82">
            <a:extLst>
              <a:ext uri="{FF2B5EF4-FFF2-40B4-BE49-F238E27FC236}">
                <a16:creationId xmlns:a16="http://schemas.microsoft.com/office/drawing/2014/main" id="{198BDB75-AC55-E84A-81CA-81DB3250BC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138" y="5393599"/>
            <a:ext cx="720000" cy="720000"/>
          </a:xfrm>
          <a:prstGeom prst="rect">
            <a:avLst/>
          </a:prstGeom>
        </p:spPr>
      </p:pic>
      <p:pic>
        <p:nvPicPr>
          <p:cNvPr id="84" name="Picture 83">
            <a:extLst>
              <a:ext uri="{FF2B5EF4-FFF2-40B4-BE49-F238E27FC236}">
                <a16:creationId xmlns:a16="http://schemas.microsoft.com/office/drawing/2014/main" id="{266A68DA-4D86-1F47-BDA9-3C9200E4F7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0138" y="5393599"/>
            <a:ext cx="720000" cy="720000"/>
          </a:xfrm>
          <a:prstGeom prst="rect">
            <a:avLst/>
          </a:prstGeom>
        </p:spPr>
      </p:pic>
      <p:pic>
        <p:nvPicPr>
          <p:cNvPr id="85" name="Picture 84">
            <a:extLst>
              <a:ext uri="{FF2B5EF4-FFF2-40B4-BE49-F238E27FC236}">
                <a16:creationId xmlns:a16="http://schemas.microsoft.com/office/drawing/2014/main" id="{9CBF0921-0742-2440-B4CB-96CC68B66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0138" y="5393599"/>
            <a:ext cx="720000" cy="720000"/>
          </a:xfrm>
          <a:prstGeom prst="rect">
            <a:avLst/>
          </a:prstGeom>
        </p:spPr>
      </p:pic>
      <p:pic>
        <p:nvPicPr>
          <p:cNvPr id="86" name="Picture 85">
            <a:extLst>
              <a:ext uri="{FF2B5EF4-FFF2-40B4-BE49-F238E27FC236}">
                <a16:creationId xmlns:a16="http://schemas.microsoft.com/office/drawing/2014/main" id="{65319C0B-3151-594E-BDD4-A0B294E12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0138" y="5393599"/>
            <a:ext cx="720000" cy="720000"/>
          </a:xfrm>
          <a:prstGeom prst="rect">
            <a:avLst/>
          </a:prstGeom>
        </p:spPr>
      </p:pic>
      <p:pic>
        <p:nvPicPr>
          <p:cNvPr id="87" name="Picture 86">
            <a:extLst>
              <a:ext uri="{FF2B5EF4-FFF2-40B4-BE49-F238E27FC236}">
                <a16:creationId xmlns:a16="http://schemas.microsoft.com/office/drawing/2014/main" id="{149EC53C-FC30-3143-96F1-1C0CDE8A1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3800" y="5393599"/>
            <a:ext cx="720000" cy="720000"/>
          </a:xfrm>
          <a:prstGeom prst="rect">
            <a:avLst/>
          </a:prstGeom>
        </p:spPr>
      </p:pic>
      <p:pic>
        <p:nvPicPr>
          <p:cNvPr id="88" name="Picture 87">
            <a:extLst>
              <a:ext uri="{FF2B5EF4-FFF2-40B4-BE49-F238E27FC236}">
                <a16:creationId xmlns:a16="http://schemas.microsoft.com/office/drawing/2014/main" id="{B4AB36A0-2D5D-DE4F-9659-BCBFEC204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3800" y="5393599"/>
            <a:ext cx="720000" cy="720000"/>
          </a:xfrm>
          <a:prstGeom prst="rect">
            <a:avLst/>
          </a:prstGeom>
        </p:spPr>
      </p:pic>
      <p:sp>
        <p:nvSpPr>
          <p:cNvPr id="43" name="Oval 42">
            <a:extLst>
              <a:ext uri="{FF2B5EF4-FFF2-40B4-BE49-F238E27FC236}">
                <a16:creationId xmlns:a16="http://schemas.microsoft.com/office/drawing/2014/main" id="{01AA4D37-0AE0-FC42-A83C-D009C5098F71}"/>
              </a:ext>
            </a:extLst>
          </p:cNvPr>
          <p:cNvSpPr/>
          <p:nvPr/>
        </p:nvSpPr>
        <p:spPr>
          <a:xfrm>
            <a:off x="9276600" y="6191944"/>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62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4:</a:t>
            </a:r>
          </a:p>
          <a:p>
            <a:pPr marL="0" indent="0">
              <a:buClr>
                <a:srgbClr val="23D160"/>
              </a:buClr>
              <a:buSzPct val="85000"/>
              <a:buNone/>
            </a:pPr>
            <a:r>
              <a:rPr lang="en-GB" sz="2200" dirty="0"/>
              <a:t>James says, “I have 36 cookies.”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Do you agree?</a:t>
            </a:r>
          </a:p>
          <a:p>
            <a:pPr marL="0" indent="0">
              <a:buClr>
                <a:srgbClr val="23D160"/>
              </a:buClr>
              <a:buSzPct val="85000"/>
              <a:buNone/>
            </a:pPr>
            <a:r>
              <a:rPr lang="en-GB" sz="2200" dirty="0"/>
              <a:t>Explain your answer. </a:t>
            </a:r>
          </a:p>
        </p:txBody>
      </p:sp>
      <p:graphicFrame>
        <p:nvGraphicFramePr>
          <p:cNvPr id="135" name="Table 134">
            <a:extLst>
              <a:ext uri="{FF2B5EF4-FFF2-40B4-BE49-F238E27FC236}">
                <a16:creationId xmlns:a16="http://schemas.microsoft.com/office/drawing/2014/main" id="{890FE0D6-484F-704E-BFFF-3825355D4D79}"/>
              </a:ext>
            </a:extLst>
          </p:cNvPr>
          <p:cNvGraphicFramePr>
            <a:graphicFrameLocks noGrp="1"/>
          </p:cNvGraphicFramePr>
          <p:nvPr>
            <p:extLst>
              <p:ext uri="{D42A27DB-BD31-4B8C-83A1-F6EECF244321}">
                <p14:modId xmlns:p14="http://schemas.microsoft.com/office/powerpoint/2010/main" val="797346491"/>
              </p:ext>
            </p:extLst>
          </p:nvPr>
        </p:nvGraphicFramePr>
        <p:xfrm>
          <a:off x="4501340" y="5060182"/>
          <a:ext cx="6066346" cy="396240"/>
        </p:xfrm>
        <a:graphic>
          <a:graphicData uri="http://schemas.openxmlformats.org/drawingml/2006/table">
            <a:tbl>
              <a:tblPr firstRow="1" bandRow="1">
                <a:tableStyleId>{5940675A-B579-460E-94D1-54222C63F5DA}</a:tableStyleId>
              </a:tblPr>
              <a:tblGrid>
                <a:gridCol w="551486">
                  <a:extLst>
                    <a:ext uri="{9D8B030D-6E8A-4147-A177-3AD203B41FA5}">
                      <a16:colId xmlns:a16="http://schemas.microsoft.com/office/drawing/2014/main" val="3942487758"/>
                    </a:ext>
                  </a:extLst>
                </a:gridCol>
                <a:gridCol w="551486">
                  <a:extLst>
                    <a:ext uri="{9D8B030D-6E8A-4147-A177-3AD203B41FA5}">
                      <a16:colId xmlns:a16="http://schemas.microsoft.com/office/drawing/2014/main" val="3611541719"/>
                    </a:ext>
                  </a:extLst>
                </a:gridCol>
                <a:gridCol w="551486">
                  <a:extLst>
                    <a:ext uri="{9D8B030D-6E8A-4147-A177-3AD203B41FA5}">
                      <a16:colId xmlns:a16="http://schemas.microsoft.com/office/drawing/2014/main" val="1764175229"/>
                    </a:ext>
                  </a:extLst>
                </a:gridCol>
                <a:gridCol w="551486">
                  <a:extLst>
                    <a:ext uri="{9D8B030D-6E8A-4147-A177-3AD203B41FA5}">
                      <a16:colId xmlns:a16="http://schemas.microsoft.com/office/drawing/2014/main" val="4236962058"/>
                    </a:ext>
                  </a:extLst>
                </a:gridCol>
                <a:gridCol w="551486">
                  <a:extLst>
                    <a:ext uri="{9D8B030D-6E8A-4147-A177-3AD203B41FA5}">
                      <a16:colId xmlns:a16="http://schemas.microsoft.com/office/drawing/2014/main" val="3276872564"/>
                    </a:ext>
                  </a:extLst>
                </a:gridCol>
                <a:gridCol w="551486">
                  <a:extLst>
                    <a:ext uri="{9D8B030D-6E8A-4147-A177-3AD203B41FA5}">
                      <a16:colId xmlns:a16="http://schemas.microsoft.com/office/drawing/2014/main" val="3265696779"/>
                    </a:ext>
                  </a:extLst>
                </a:gridCol>
                <a:gridCol w="551486">
                  <a:extLst>
                    <a:ext uri="{9D8B030D-6E8A-4147-A177-3AD203B41FA5}">
                      <a16:colId xmlns:a16="http://schemas.microsoft.com/office/drawing/2014/main" val="3026960279"/>
                    </a:ext>
                  </a:extLst>
                </a:gridCol>
                <a:gridCol w="551486">
                  <a:extLst>
                    <a:ext uri="{9D8B030D-6E8A-4147-A177-3AD203B41FA5}">
                      <a16:colId xmlns:a16="http://schemas.microsoft.com/office/drawing/2014/main" val="3035616854"/>
                    </a:ext>
                  </a:extLst>
                </a:gridCol>
                <a:gridCol w="551486">
                  <a:extLst>
                    <a:ext uri="{9D8B030D-6E8A-4147-A177-3AD203B41FA5}">
                      <a16:colId xmlns:a16="http://schemas.microsoft.com/office/drawing/2014/main" val="1869422866"/>
                    </a:ext>
                  </a:extLst>
                </a:gridCol>
                <a:gridCol w="551486">
                  <a:extLst>
                    <a:ext uri="{9D8B030D-6E8A-4147-A177-3AD203B41FA5}">
                      <a16:colId xmlns:a16="http://schemas.microsoft.com/office/drawing/2014/main" val="3816816775"/>
                    </a:ext>
                  </a:extLst>
                </a:gridCol>
                <a:gridCol w="551486">
                  <a:extLst>
                    <a:ext uri="{9D8B030D-6E8A-4147-A177-3AD203B41FA5}">
                      <a16:colId xmlns:a16="http://schemas.microsoft.com/office/drawing/2014/main" val="3756251836"/>
                    </a:ext>
                  </a:extLst>
                </a:gridCol>
              </a:tblGrid>
              <a:tr h="370840">
                <a:tc>
                  <a:txBody>
                    <a:bodyPr/>
                    <a:lstStyle/>
                    <a:p>
                      <a:pPr algn="ctr"/>
                      <a:r>
                        <a:rPr lang="en-US" sz="2000" dirty="0">
                          <a:solidFill>
                            <a:schemeClr val="tx1"/>
                          </a:solidFill>
                          <a:latin typeface="OpenDyslexicAlta" pitchFamily="2" charset="77"/>
                        </a:rPr>
                        <a:t>30</a:t>
                      </a:r>
                    </a:p>
                  </a:txBody>
                  <a:tcPr>
                    <a:solidFill>
                      <a:schemeClr val="bg1"/>
                    </a:solidFill>
                  </a:tcPr>
                </a:tc>
                <a:tc>
                  <a:txBody>
                    <a:bodyPr/>
                    <a:lstStyle/>
                    <a:p>
                      <a:pPr algn="ctr"/>
                      <a:r>
                        <a:rPr lang="en-US" sz="2000" dirty="0">
                          <a:solidFill>
                            <a:schemeClr val="tx1"/>
                          </a:solidFill>
                          <a:latin typeface="OpenDyslexicAlta" pitchFamily="2" charset="77"/>
                        </a:rPr>
                        <a:t>31</a:t>
                      </a:r>
                    </a:p>
                  </a:txBody>
                  <a:tcPr>
                    <a:solidFill>
                      <a:schemeClr val="bg1"/>
                    </a:solidFill>
                  </a:tcPr>
                </a:tc>
                <a:tc>
                  <a:txBody>
                    <a:bodyPr/>
                    <a:lstStyle/>
                    <a:p>
                      <a:pPr algn="ctr"/>
                      <a:r>
                        <a:rPr lang="en-US" sz="2000" dirty="0">
                          <a:solidFill>
                            <a:schemeClr val="tx1"/>
                          </a:solidFill>
                          <a:latin typeface="OpenDyslexicAlta" pitchFamily="2" charset="77"/>
                        </a:rPr>
                        <a:t>32</a:t>
                      </a:r>
                    </a:p>
                  </a:txBody>
                  <a:tcPr>
                    <a:solidFill>
                      <a:schemeClr val="bg1"/>
                    </a:solidFill>
                  </a:tcPr>
                </a:tc>
                <a:tc>
                  <a:txBody>
                    <a:bodyPr/>
                    <a:lstStyle/>
                    <a:p>
                      <a:pPr algn="ctr"/>
                      <a:r>
                        <a:rPr lang="en-US" sz="2000" dirty="0">
                          <a:solidFill>
                            <a:schemeClr val="tx1"/>
                          </a:solidFill>
                          <a:latin typeface="OpenDyslexicAlta" pitchFamily="2" charset="77"/>
                        </a:rPr>
                        <a:t>33</a:t>
                      </a:r>
                    </a:p>
                  </a:txBody>
                  <a:tcPr>
                    <a:solidFill>
                      <a:schemeClr val="bg1"/>
                    </a:solidFill>
                  </a:tcPr>
                </a:tc>
                <a:tc>
                  <a:txBody>
                    <a:bodyPr/>
                    <a:lstStyle/>
                    <a:p>
                      <a:pPr algn="ctr"/>
                      <a:r>
                        <a:rPr lang="en-US" sz="2000" dirty="0">
                          <a:solidFill>
                            <a:schemeClr val="tx1"/>
                          </a:solidFill>
                          <a:latin typeface="OpenDyslexicAlta" pitchFamily="2" charset="77"/>
                        </a:rPr>
                        <a:t>34</a:t>
                      </a:r>
                    </a:p>
                  </a:txBody>
                  <a:tcPr>
                    <a:solidFill>
                      <a:schemeClr val="bg1"/>
                    </a:solidFill>
                  </a:tcPr>
                </a:tc>
                <a:tc>
                  <a:txBody>
                    <a:bodyPr/>
                    <a:lstStyle/>
                    <a:p>
                      <a:pPr algn="ctr"/>
                      <a:r>
                        <a:rPr lang="en-US" sz="2000" dirty="0">
                          <a:solidFill>
                            <a:schemeClr val="tx1"/>
                          </a:solidFill>
                          <a:latin typeface="OpenDyslexicAlta" pitchFamily="2" charset="77"/>
                        </a:rPr>
                        <a:t>35</a:t>
                      </a:r>
                    </a:p>
                  </a:txBody>
                  <a:tcPr>
                    <a:solidFill>
                      <a:schemeClr val="bg1"/>
                    </a:solidFill>
                  </a:tcPr>
                </a:tc>
                <a:tc>
                  <a:txBody>
                    <a:bodyPr/>
                    <a:lstStyle/>
                    <a:p>
                      <a:pPr algn="ctr"/>
                      <a:r>
                        <a:rPr lang="en-US" sz="2000" dirty="0">
                          <a:solidFill>
                            <a:schemeClr val="tx1"/>
                          </a:solidFill>
                          <a:latin typeface="OpenDyslexicAlta" pitchFamily="2" charset="77"/>
                        </a:rPr>
                        <a:t>36</a:t>
                      </a:r>
                    </a:p>
                  </a:txBody>
                  <a:tcPr>
                    <a:solidFill>
                      <a:schemeClr val="bg1"/>
                    </a:solidFill>
                  </a:tcPr>
                </a:tc>
                <a:tc>
                  <a:txBody>
                    <a:bodyPr/>
                    <a:lstStyle/>
                    <a:p>
                      <a:pPr algn="ctr"/>
                      <a:r>
                        <a:rPr lang="en-US" sz="2000" dirty="0">
                          <a:solidFill>
                            <a:schemeClr val="tx1"/>
                          </a:solidFill>
                          <a:latin typeface="OpenDyslexicAlta" pitchFamily="2" charset="77"/>
                        </a:rPr>
                        <a:t>37</a:t>
                      </a:r>
                    </a:p>
                  </a:txBody>
                  <a:tcPr>
                    <a:solidFill>
                      <a:schemeClr val="bg1"/>
                    </a:solidFill>
                  </a:tcPr>
                </a:tc>
                <a:tc>
                  <a:txBody>
                    <a:bodyPr/>
                    <a:lstStyle/>
                    <a:p>
                      <a:pPr algn="ctr"/>
                      <a:r>
                        <a:rPr lang="en-US" sz="2000" dirty="0">
                          <a:solidFill>
                            <a:schemeClr val="tx1"/>
                          </a:solidFill>
                          <a:latin typeface="OpenDyslexicAlta" pitchFamily="2" charset="77"/>
                        </a:rPr>
                        <a:t>38</a:t>
                      </a:r>
                    </a:p>
                  </a:txBody>
                  <a:tcPr>
                    <a:solidFill>
                      <a:schemeClr val="bg1"/>
                    </a:solidFill>
                  </a:tcPr>
                </a:tc>
                <a:tc>
                  <a:txBody>
                    <a:bodyPr/>
                    <a:lstStyle/>
                    <a:p>
                      <a:pPr algn="ctr"/>
                      <a:r>
                        <a:rPr lang="en-US" sz="2000" dirty="0">
                          <a:solidFill>
                            <a:schemeClr val="tx1"/>
                          </a:solidFill>
                          <a:latin typeface="OpenDyslexicAlta" pitchFamily="2" charset="77"/>
                        </a:rPr>
                        <a:t>39</a:t>
                      </a:r>
                    </a:p>
                  </a:txBody>
                  <a:tcPr>
                    <a:solidFill>
                      <a:schemeClr val="bg1"/>
                    </a:solidFill>
                  </a:tcPr>
                </a:tc>
                <a:tc>
                  <a:txBody>
                    <a:bodyPr/>
                    <a:lstStyle/>
                    <a:p>
                      <a:pPr algn="ctr"/>
                      <a:r>
                        <a:rPr lang="en-US" sz="2000" dirty="0">
                          <a:solidFill>
                            <a:schemeClr val="tx1"/>
                          </a:solidFill>
                          <a:latin typeface="OpenDyslexicAlta" pitchFamily="2" charset="77"/>
                        </a:rPr>
                        <a:t>40</a:t>
                      </a:r>
                    </a:p>
                  </a:txBody>
                  <a:tcPr>
                    <a:solidFill>
                      <a:schemeClr val="bg1"/>
                    </a:solidFill>
                  </a:tcPr>
                </a:tc>
                <a:extLst>
                  <a:ext uri="{0D108BD9-81ED-4DB2-BD59-A6C34878D82A}">
                    <a16:rowId xmlns:a16="http://schemas.microsoft.com/office/drawing/2014/main" val="2746844999"/>
                  </a:ext>
                </a:extLst>
              </a:tr>
            </a:tbl>
          </a:graphicData>
        </a:graphic>
      </p:graphicFrame>
      <p:pic>
        <p:nvPicPr>
          <p:cNvPr id="5" name="Picture 4">
            <a:extLst>
              <a:ext uri="{FF2B5EF4-FFF2-40B4-BE49-F238E27FC236}">
                <a16:creationId xmlns:a16="http://schemas.microsoft.com/office/drawing/2014/main" id="{207C0070-E3CC-874D-84C2-51D52DE8131C}"/>
              </a:ext>
            </a:extLst>
          </p:cNvPr>
          <p:cNvPicPr>
            <a:picLocks noChangeAspect="1"/>
          </p:cNvPicPr>
          <p:nvPr/>
        </p:nvPicPr>
        <p:blipFill>
          <a:blip r:embed="rId3"/>
          <a:stretch>
            <a:fillRect/>
          </a:stretch>
        </p:blipFill>
        <p:spPr>
          <a:xfrm>
            <a:off x="720051" y="2349622"/>
            <a:ext cx="7789333" cy="2823633"/>
          </a:xfrm>
          <a:prstGeom prst="rect">
            <a:avLst/>
          </a:prstGeom>
        </p:spPr>
      </p:pic>
    </p:spTree>
    <p:extLst>
      <p:ext uri="{BB962C8B-B14F-4D97-AF65-F5344CB8AC3E}">
        <p14:creationId xmlns:p14="http://schemas.microsoft.com/office/powerpoint/2010/main" val="299994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0852"/>
            <a:ext cx="11029122" cy="4351338"/>
          </a:xfrm>
        </p:spPr>
        <p:txBody>
          <a:bodyPr>
            <a:noAutofit/>
          </a:bodyPr>
          <a:lstStyle/>
          <a:p>
            <a:pPr marL="0" indent="0">
              <a:buNone/>
            </a:pPr>
            <a:r>
              <a:rPr lang="en-GB" dirty="0"/>
              <a:t>Activity 4:</a:t>
            </a:r>
          </a:p>
          <a:p>
            <a:pPr marL="0" indent="0">
              <a:buClr>
                <a:srgbClr val="23D160"/>
              </a:buClr>
              <a:buSzPct val="85000"/>
              <a:buNone/>
            </a:pPr>
            <a:r>
              <a:rPr lang="en-GB" sz="2200" dirty="0"/>
              <a:t>James says, “I have 36 cookies.”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No, I do not agree. </a:t>
            </a:r>
          </a:p>
          <a:p>
            <a:pPr marL="0" indent="0">
              <a:buClr>
                <a:srgbClr val="23D160"/>
              </a:buClr>
              <a:buSzPct val="85000"/>
              <a:buNone/>
            </a:pPr>
            <a:r>
              <a:rPr lang="en-GB" sz="2200" dirty="0">
                <a:solidFill>
                  <a:srgbClr val="FF3860"/>
                </a:solidFill>
              </a:rPr>
              <a:t>James has 37 cookies as he has three sets of ten cookies and seven single cookies. He should have placed the 31 on the number track beneath the first single cookie. </a:t>
            </a:r>
          </a:p>
        </p:txBody>
      </p:sp>
      <p:graphicFrame>
        <p:nvGraphicFramePr>
          <p:cNvPr id="135" name="Table 134">
            <a:extLst>
              <a:ext uri="{FF2B5EF4-FFF2-40B4-BE49-F238E27FC236}">
                <a16:creationId xmlns:a16="http://schemas.microsoft.com/office/drawing/2014/main" id="{890FE0D6-484F-704E-BFFF-3825355D4D79}"/>
              </a:ext>
            </a:extLst>
          </p:cNvPr>
          <p:cNvGraphicFramePr>
            <a:graphicFrameLocks noGrp="1"/>
          </p:cNvGraphicFramePr>
          <p:nvPr/>
        </p:nvGraphicFramePr>
        <p:xfrm>
          <a:off x="4501340" y="5060182"/>
          <a:ext cx="6066346" cy="396240"/>
        </p:xfrm>
        <a:graphic>
          <a:graphicData uri="http://schemas.openxmlformats.org/drawingml/2006/table">
            <a:tbl>
              <a:tblPr firstRow="1" bandRow="1">
                <a:tableStyleId>{5940675A-B579-460E-94D1-54222C63F5DA}</a:tableStyleId>
              </a:tblPr>
              <a:tblGrid>
                <a:gridCol w="551486">
                  <a:extLst>
                    <a:ext uri="{9D8B030D-6E8A-4147-A177-3AD203B41FA5}">
                      <a16:colId xmlns:a16="http://schemas.microsoft.com/office/drawing/2014/main" val="3942487758"/>
                    </a:ext>
                  </a:extLst>
                </a:gridCol>
                <a:gridCol w="551486">
                  <a:extLst>
                    <a:ext uri="{9D8B030D-6E8A-4147-A177-3AD203B41FA5}">
                      <a16:colId xmlns:a16="http://schemas.microsoft.com/office/drawing/2014/main" val="3611541719"/>
                    </a:ext>
                  </a:extLst>
                </a:gridCol>
                <a:gridCol w="551486">
                  <a:extLst>
                    <a:ext uri="{9D8B030D-6E8A-4147-A177-3AD203B41FA5}">
                      <a16:colId xmlns:a16="http://schemas.microsoft.com/office/drawing/2014/main" val="1764175229"/>
                    </a:ext>
                  </a:extLst>
                </a:gridCol>
                <a:gridCol w="551486">
                  <a:extLst>
                    <a:ext uri="{9D8B030D-6E8A-4147-A177-3AD203B41FA5}">
                      <a16:colId xmlns:a16="http://schemas.microsoft.com/office/drawing/2014/main" val="4236962058"/>
                    </a:ext>
                  </a:extLst>
                </a:gridCol>
                <a:gridCol w="551486">
                  <a:extLst>
                    <a:ext uri="{9D8B030D-6E8A-4147-A177-3AD203B41FA5}">
                      <a16:colId xmlns:a16="http://schemas.microsoft.com/office/drawing/2014/main" val="3276872564"/>
                    </a:ext>
                  </a:extLst>
                </a:gridCol>
                <a:gridCol w="551486">
                  <a:extLst>
                    <a:ext uri="{9D8B030D-6E8A-4147-A177-3AD203B41FA5}">
                      <a16:colId xmlns:a16="http://schemas.microsoft.com/office/drawing/2014/main" val="3265696779"/>
                    </a:ext>
                  </a:extLst>
                </a:gridCol>
                <a:gridCol w="551486">
                  <a:extLst>
                    <a:ext uri="{9D8B030D-6E8A-4147-A177-3AD203B41FA5}">
                      <a16:colId xmlns:a16="http://schemas.microsoft.com/office/drawing/2014/main" val="3026960279"/>
                    </a:ext>
                  </a:extLst>
                </a:gridCol>
                <a:gridCol w="551486">
                  <a:extLst>
                    <a:ext uri="{9D8B030D-6E8A-4147-A177-3AD203B41FA5}">
                      <a16:colId xmlns:a16="http://schemas.microsoft.com/office/drawing/2014/main" val="3035616854"/>
                    </a:ext>
                  </a:extLst>
                </a:gridCol>
                <a:gridCol w="551486">
                  <a:extLst>
                    <a:ext uri="{9D8B030D-6E8A-4147-A177-3AD203B41FA5}">
                      <a16:colId xmlns:a16="http://schemas.microsoft.com/office/drawing/2014/main" val="1869422866"/>
                    </a:ext>
                  </a:extLst>
                </a:gridCol>
                <a:gridCol w="551486">
                  <a:extLst>
                    <a:ext uri="{9D8B030D-6E8A-4147-A177-3AD203B41FA5}">
                      <a16:colId xmlns:a16="http://schemas.microsoft.com/office/drawing/2014/main" val="3816816775"/>
                    </a:ext>
                  </a:extLst>
                </a:gridCol>
                <a:gridCol w="551486">
                  <a:extLst>
                    <a:ext uri="{9D8B030D-6E8A-4147-A177-3AD203B41FA5}">
                      <a16:colId xmlns:a16="http://schemas.microsoft.com/office/drawing/2014/main" val="3756251836"/>
                    </a:ext>
                  </a:extLst>
                </a:gridCol>
              </a:tblGrid>
              <a:tr h="370840">
                <a:tc>
                  <a:txBody>
                    <a:bodyPr/>
                    <a:lstStyle/>
                    <a:p>
                      <a:pPr algn="ctr"/>
                      <a:r>
                        <a:rPr lang="en-US" sz="2000" dirty="0">
                          <a:solidFill>
                            <a:schemeClr val="tx1"/>
                          </a:solidFill>
                          <a:latin typeface="OpenDyslexicAlta" pitchFamily="2" charset="77"/>
                        </a:rPr>
                        <a:t>30</a:t>
                      </a:r>
                    </a:p>
                  </a:txBody>
                  <a:tcPr>
                    <a:solidFill>
                      <a:schemeClr val="bg1"/>
                    </a:solidFill>
                  </a:tcPr>
                </a:tc>
                <a:tc>
                  <a:txBody>
                    <a:bodyPr/>
                    <a:lstStyle/>
                    <a:p>
                      <a:pPr algn="ctr"/>
                      <a:r>
                        <a:rPr lang="en-US" sz="2000" dirty="0">
                          <a:solidFill>
                            <a:schemeClr val="tx1"/>
                          </a:solidFill>
                          <a:latin typeface="OpenDyslexicAlta" pitchFamily="2" charset="77"/>
                        </a:rPr>
                        <a:t>31</a:t>
                      </a:r>
                    </a:p>
                  </a:txBody>
                  <a:tcPr>
                    <a:solidFill>
                      <a:schemeClr val="bg1"/>
                    </a:solidFill>
                  </a:tcPr>
                </a:tc>
                <a:tc>
                  <a:txBody>
                    <a:bodyPr/>
                    <a:lstStyle/>
                    <a:p>
                      <a:pPr algn="ctr"/>
                      <a:r>
                        <a:rPr lang="en-US" sz="2000" dirty="0">
                          <a:solidFill>
                            <a:schemeClr val="tx1"/>
                          </a:solidFill>
                          <a:latin typeface="OpenDyslexicAlta" pitchFamily="2" charset="77"/>
                        </a:rPr>
                        <a:t>32</a:t>
                      </a:r>
                    </a:p>
                  </a:txBody>
                  <a:tcPr>
                    <a:solidFill>
                      <a:schemeClr val="bg1"/>
                    </a:solidFill>
                  </a:tcPr>
                </a:tc>
                <a:tc>
                  <a:txBody>
                    <a:bodyPr/>
                    <a:lstStyle/>
                    <a:p>
                      <a:pPr algn="ctr"/>
                      <a:r>
                        <a:rPr lang="en-US" sz="2000" dirty="0">
                          <a:solidFill>
                            <a:schemeClr val="tx1"/>
                          </a:solidFill>
                          <a:latin typeface="OpenDyslexicAlta" pitchFamily="2" charset="77"/>
                        </a:rPr>
                        <a:t>33</a:t>
                      </a:r>
                    </a:p>
                  </a:txBody>
                  <a:tcPr>
                    <a:solidFill>
                      <a:schemeClr val="bg1"/>
                    </a:solidFill>
                  </a:tcPr>
                </a:tc>
                <a:tc>
                  <a:txBody>
                    <a:bodyPr/>
                    <a:lstStyle/>
                    <a:p>
                      <a:pPr algn="ctr"/>
                      <a:r>
                        <a:rPr lang="en-US" sz="2000" dirty="0">
                          <a:solidFill>
                            <a:schemeClr val="tx1"/>
                          </a:solidFill>
                          <a:latin typeface="OpenDyslexicAlta" pitchFamily="2" charset="77"/>
                        </a:rPr>
                        <a:t>34</a:t>
                      </a:r>
                    </a:p>
                  </a:txBody>
                  <a:tcPr>
                    <a:solidFill>
                      <a:schemeClr val="bg1"/>
                    </a:solidFill>
                  </a:tcPr>
                </a:tc>
                <a:tc>
                  <a:txBody>
                    <a:bodyPr/>
                    <a:lstStyle/>
                    <a:p>
                      <a:pPr algn="ctr"/>
                      <a:r>
                        <a:rPr lang="en-US" sz="2000" dirty="0">
                          <a:solidFill>
                            <a:schemeClr val="tx1"/>
                          </a:solidFill>
                          <a:latin typeface="OpenDyslexicAlta" pitchFamily="2" charset="77"/>
                        </a:rPr>
                        <a:t>35</a:t>
                      </a:r>
                    </a:p>
                  </a:txBody>
                  <a:tcPr>
                    <a:solidFill>
                      <a:schemeClr val="bg1"/>
                    </a:solidFill>
                  </a:tcPr>
                </a:tc>
                <a:tc>
                  <a:txBody>
                    <a:bodyPr/>
                    <a:lstStyle/>
                    <a:p>
                      <a:pPr algn="ctr"/>
                      <a:r>
                        <a:rPr lang="en-US" sz="2000" dirty="0">
                          <a:solidFill>
                            <a:schemeClr val="tx1"/>
                          </a:solidFill>
                          <a:latin typeface="OpenDyslexicAlta" pitchFamily="2" charset="77"/>
                        </a:rPr>
                        <a:t>36</a:t>
                      </a:r>
                    </a:p>
                  </a:txBody>
                  <a:tcPr>
                    <a:solidFill>
                      <a:schemeClr val="bg1"/>
                    </a:solidFill>
                  </a:tcPr>
                </a:tc>
                <a:tc>
                  <a:txBody>
                    <a:bodyPr/>
                    <a:lstStyle/>
                    <a:p>
                      <a:pPr algn="ctr"/>
                      <a:r>
                        <a:rPr lang="en-US" sz="2000" dirty="0">
                          <a:solidFill>
                            <a:schemeClr val="tx1"/>
                          </a:solidFill>
                          <a:latin typeface="OpenDyslexicAlta" pitchFamily="2" charset="77"/>
                        </a:rPr>
                        <a:t>37</a:t>
                      </a:r>
                    </a:p>
                  </a:txBody>
                  <a:tcPr>
                    <a:solidFill>
                      <a:schemeClr val="bg1"/>
                    </a:solidFill>
                  </a:tcPr>
                </a:tc>
                <a:tc>
                  <a:txBody>
                    <a:bodyPr/>
                    <a:lstStyle/>
                    <a:p>
                      <a:pPr algn="ctr"/>
                      <a:r>
                        <a:rPr lang="en-US" sz="2000" dirty="0">
                          <a:solidFill>
                            <a:schemeClr val="tx1"/>
                          </a:solidFill>
                          <a:latin typeface="OpenDyslexicAlta" pitchFamily="2" charset="77"/>
                        </a:rPr>
                        <a:t>38</a:t>
                      </a:r>
                    </a:p>
                  </a:txBody>
                  <a:tcPr>
                    <a:solidFill>
                      <a:schemeClr val="bg1"/>
                    </a:solidFill>
                  </a:tcPr>
                </a:tc>
                <a:tc>
                  <a:txBody>
                    <a:bodyPr/>
                    <a:lstStyle/>
                    <a:p>
                      <a:pPr algn="ctr"/>
                      <a:r>
                        <a:rPr lang="en-US" sz="2000" dirty="0">
                          <a:solidFill>
                            <a:schemeClr val="tx1"/>
                          </a:solidFill>
                          <a:latin typeface="OpenDyslexicAlta" pitchFamily="2" charset="77"/>
                        </a:rPr>
                        <a:t>39</a:t>
                      </a:r>
                    </a:p>
                  </a:txBody>
                  <a:tcPr>
                    <a:solidFill>
                      <a:schemeClr val="bg1"/>
                    </a:solidFill>
                  </a:tcPr>
                </a:tc>
                <a:tc>
                  <a:txBody>
                    <a:bodyPr/>
                    <a:lstStyle/>
                    <a:p>
                      <a:pPr algn="ctr"/>
                      <a:r>
                        <a:rPr lang="en-US" sz="2000" dirty="0">
                          <a:solidFill>
                            <a:schemeClr val="tx1"/>
                          </a:solidFill>
                          <a:latin typeface="OpenDyslexicAlta" pitchFamily="2" charset="77"/>
                        </a:rPr>
                        <a:t>40</a:t>
                      </a:r>
                    </a:p>
                  </a:txBody>
                  <a:tcPr>
                    <a:solidFill>
                      <a:schemeClr val="bg1"/>
                    </a:solidFill>
                  </a:tcPr>
                </a:tc>
                <a:extLst>
                  <a:ext uri="{0D108BD9-81ED-4DB2-BD59-A6C34878D82A}">
                    <a16:rowId xmlns:a16="http://schemas.microsoft.com/office/drawing/2014/main" val="2746844999"/>
                  </a:ext>
                </a:extLst>
              </a:tr>
            </a:tbl>
          </a:graphicData>
        </a:graphic>
      </p:graphicFrame>
      <p:pic>
        <p:nvPicPr>
          <p:cNvPr id="5" name="Picture 4">
            <a:extLst>
              <a:ext uri="{FF2B5EF4-FFF2-40B4-BE49-F238E27FC236}">
                <a16:creationId xmlns:a16="http://schemas.microsoft.com/office/drawing/2014/main" id="{207C0070-E3CC-874D-84C2-51D52DE8131C}"/>
              </a:ext>
            </a:extLst>
          </p:cNvPr>
          <p:cNvPicPr>
            <a:picLocks noChangeAspect="1"/>
          </p:cNvPicPr>
          <p:nvPr/>
        </p:nvPicPr>
        <p:blipFill>
          <a:blip r:embed="rId3"/>
          <a:stretch>
            <a:fillRect/>
          </a:stretch>
        </p:blipFill>
        <p:spPr>
          <a:xfrm>
            <a:off x="720051" y="2349622"/>
            <a:ext cx="7789333" cy="2823633"/>
          </a:xfrm>
          <a:prstGeom prst="rect">
            <a:avLst/>
          </a:prstGeom>
        </p:spPr>
      </p:pic>
    </p:spTree>
    <p:extLst>
      <p:ext uri="{BB962C8B-B14F-4D97-AF65-F5344CB8AC3E}">
        <p14:creationId xmlns:p14="http://schemas.microsoft.com/office/powerpoint/2010/main" val="77345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5:</a:t>
            </a:r>
          </a:p>
          <a:p>
            <a:pPr marL="0" indent="0">
              <a:buClr>
                <a:srgbClr val="23D160"/>
              </a:buClr>
              <a:buSzPct val="85000"/>
              <a:buNone/>
            </a:pPr>
            <a:r>
              <a:rPr lang="en-GB" sz="2200" dirty="0"/>
              <a:t>Jamal and Yasmin are counting.</a:t>
            </a:r>
          </a:p>
          <a:p>
            <a:pPr marL="0" indent="0">
              <a:buClr>
                <a:srgbClr val="23D160"/>
              </a:buClr>
              <a:buSzPct val="85000"/>
              <a:buNone/>
            </a:pPr>
            <a:r>
              <a:rPr lang="en-GB" sz="2200" dirty="0"/>
              <a:t>Jamal says, “38, 39, 40, 31, 32, 33…”</a:t>
            </a:r>
          </a:p>
          <a:p>
            <a:pPr marL="0" indent="0">
              <a:buClr>
                <a:srgbClr val="23D160"/>
              </a:buClr>
              <a:buSzPct val="85000"/>
              <a:buNone/>
            </a:pPr>
            <a:r>
              <a:rPr lang="en-GB" sz="2200" dirty="0"/>
              <a:t>Yasmin has written the following: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has gone wrong each time?</a:t>
            </a:r>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4" name="Rectangle 3">
            <a:extLst>
              <a:ext uri="{FF2B5EF4-FFF2-40B4-BE49-F238E27FC236}">
                <a16:creationId xmlns:a16="http://schemas.microsoft.com/office/drawing/2014/main" id="{63A11060-53A3-8E4F-942B-75D49D5B617C}"/>
              </a:ext>
            </a:extLst>
          </p:cNvPr>
          <p:cNvSpPr/>
          <p:nvPr/>
        </p:nvSpPr>
        <p:spPr>
          <a:xfrm>
            <a:off x="838200" y="3408043"/>
            <a:ext cx="5463208" cy="13255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Print" panose="02000800000000000000" pitchFamily="2" charset="0"/>
              </a:rPr>
              <a:t>21	22	32	24	25	26</a:t>
            </a:r>
          </a:p>
        </p:txBody>
      </p:sp>
    </p:spTree>
    <p:extLst>
      <p:ext uri="{BB962C8B-B14F-4D97-AF65-F5344CB8AC3E}">
        <p14:creationId xmlns:p14="http://schemas.microsoft.com/office/powerpoint/2010/main" val="150110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5:</a:t>
            </a:r>
          </a:p>
          <a:p>
            <a:pPr marL="0" indent="0">
              <a:buClr>
                <a:srgbClr val="23D160"/>
              </a:buClr>
              <a:buSzPct val="85000"/>
              <a:buNone/>
            </a:pPr>
            <a:r>
              <a:rPr lang="en-GB" sz="2200" dirty="0"/>
              <a:t>Jamal and Yasmin are counting.</a:t>
            </a:r>
          </a:p>
          <a:p>
            <a:pPr marL="0" indent="0">
              <a:buClr>
                <a:srgbClr val="23D160"/>
              </a:buClr>
              <a:buSzPct val="85000"/>
              <a:buNone/>
            </a:pPr>
            <a:r>
              <a:rPr lang="en-GB" sz="2200" dirty="0"/>
              <a:t>Jamal says, “38, 39, 40, 31, 32, 33…”</a:t>
            </a:r>
          </a:p>
          <a:p>
            <a:pPr marL="0" indent="0">
              <a:buClr>
                <a:srgbClr val="23D160"/>
              </a:buClr>
              <a:buSzPct val="85000"/>
              <a:buNone/>
            </a:pPr>
            <a:r>
              <a:rPr lang="en-GB" sz="2200" dirty="0"/>
              <a:t>Yasmin has written the following: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Jamal has counted up to 40, but then started counting on as if counting from 30 again. He should have said, “38, 39, 40, 41, 42, 43…”</a:t>
            </a:r>
          </a:p>
          <a:p>
            <a:pPr marL="0" indent="0">
              <a:buClr>
                <a:srgbClr val="23D160"/>
              </a:buClr>
              <a:buSzPct val="85000"/>
              <a:buNone/>
            </a:pPr>
            <a:r>
              <a:rPr lang="en-GB" sz="2200" dirty="0">
                <a:solidFill>
                  <a:srgbClr val="FF3860"/>
                </a:solidFill>
              </a:rPr>
              <a:t>Yasmin has written 32 after 22, so has confused her tens and ones digits. She should have written: 21, 22, </a:t>
            </a:r>
            <a:r>
              <a:rPr lang="en-GB" sz="2200" u="sng" dirty="0">
                <a:solidFill>
                  <a:srgbClr val="FF3860"/>
                </a:solidFill>
              </a:rPr>
              <a:t>23</a:t>
            </a:r>
            <a:r>
              <a:rPr lang="en-GB" sz="2200" dirty="0">
                <a:solidFill>
                  <a:srgbClr val="FF3860"/>
                </a:solidFill>
              </a:rPr>
              <a:t>, 24, 25, 26…</a:t>
            </a:r>
          </a:p>
          <a:p>
            <a:pPr marL="0" indent="0">
              <a:buClr>
                <a:srgbClr val="23D160"/>
              </a:buClr>
              <a:buSzPct val="85000"/>
              <a:buNone/>
            </a:pPr>
            <a:endParaRPr lang="en-GB" sz="2200" dirty="0"/>
          </a:p>
        </p:txBody>
      </p:sp>
      <p:sp>
        <p:nvSpPr>
          <p:cNvPr id="4" name="Rectangle 3">
            <a:extLst>
              <a:ext uri="{FF2B5EF4-FFF2-40B4-BE49-F238E27FC236}">
                <a16:creationId xmlns:a16="http://schemas.microsoft.com/office/drawing/2014/main" id="{63A11060-53A3-8E4F-942B-75D49D5B617C}"/>
              </a:ext>
            </a:extLst>
          </p:cNvPr>
          <p:cNvSpPr/>
          <p:nvPr/>
        </p:nvSpPr>
        <p:spPr>
          <a:xfrm>
            <a:off x="838200" y="3408043"/>
            <a:ext cx="5463208" cy="13255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Print" panose="02000800000000000000" pitchFamily="2" charset="0"/>
              </a:rPr>
              <a:t>21	22	32	24	25	26</a:t>
            </a:r>
          </a:p>
        </p:txBody>
      </p:sp>
    </p:spTree>
    <p:extLst>
      <p:ext uri="{BB962C8B-B14F-4D97-AF65-F5344CB8AC3E}">
        <p14:creationId xmlns:p14="http://schemas.microsoft.com/office/powerpoint/2010/main" val="572223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t>To be able to count forwards and backwards within 50</a:t>
            </a:r>
            <a:endParaRPr lang="en-GB" dirty="0"/>
          </a:p>
        </p:txBody>
      </p:sp>
      <p:sp>
        <p:nvSpPr>
          <p:cNvPr id="16" name="Content Placeholder 2">
            <a:extLst>
              <a:ext uri="{FF2B5EF4-FFF2-40B4-BE49-F238E27FC236}">
                <a16:creationId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id="{3CA81780-71E8-1D48-9C94-ECFD7CCF7809}"/>
              </a:ext>
            </a:extLst>
          </p:cNvPr>
          <p:cNvSpPr/>
          <p:nvPr/>
        </p:nvSpPr>
        <p:spPr>
          <a:xfrm>
            <a:off x="2945781" y="2119996"/>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I am counting backwards from 45 to 28, I will say the following numbers: </a:t>
            </a:r>
            <a:br>
              <a:rPr lang="en-GB" sz="2000" dirty="0">
                <a:solidFill>
                  <a:srgbClr val="3273DC"/>
                </a:solidFill>
                <a:latin typeface="OpenDyslexicAlta" pitchFamily="2" charset="77"/>
              </a:rPr>
            </a:br>
            <a:r>
              <a:rPr lang="en-GB" sz="2000" dirty="0">
                <a:solidFill>
                  <a:srgbClr val="3273DC"/>
                </a:solidFill>
                <a:latin typeface="OpenDyslexicAlta" pitchFamily="2" charset="77"/>
              </a:rPr>
              <a:t>47, 40 and 29.</a:t>
            </a:r>
          </a:p>
        </p:txBody>
      </p:sp>
    </p:spTree>
    <p:extLst>
      <p:ext uri="{BB962C8B-B14F-4D97-AF65-F5344CB8AC3E}">
        <p14:creationId xmlns:p14="http://schemas.microsoft.com/office/powerpoint/2010/main" val="3048471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t>To be able to count forwards and backwards within 50</a:t>
            </a:r>
            <a:endParaRPr lang="en-GB" dirty="0"/>
          </a:p>
        </p:txBody>
      </p:sp>
      <p:sp>
        <p:nvSpPr>
          <p:cNvPr id="16" name="Content Placeholder 2">
            <a:extLst>
              <a:ext uri="{FF2B5EF4-FFF2-40B4-BE49-F238E27FC236}">
                <a16:creationId xmlns:a16="http://schemas.microsoft.com/office/drawing/2014/main" id="{FD4B1EFD-B848-FA40-91D2-C490C8552E59}"/>
              </a:ext>
            </a:extLst>
          </p:cNvPr>
          <p:cNvSpPr>
            <a:spLocks noGrp="1"/>
          </p:cNvSpPr>
          <p:nvPr>
            <p:ph idx="1"/>
          </p:nvPr>
        </p:nvSpPr>
        <p:spPr>
          <a:xfrm>
            <a:off x="838200" y="1825625"/>
            <a:ext cx="10870096" cy="4351338"/>
          </a:xfrm>
        </p:spPr>
        <p:txBody>
          <a:bodyPr>
            <a:normAutofit lnSpcReduction="10000"/>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If Astrobee is counting backwards from 45, then 47 will not be said aloud as you would need to count forwards to say 47. H</a:t>
            </a:r>
            <a:r>
              <a:rPr lang="en-GB" sz="2200">
                <a:solidFill>
                  <a:srgbClr val="FF3860"/>
                </a:solidFill>
              </a:rPr>
              <a:t>owever</a:t>
            </a:r>
            <a:r>
              <a:rPr lang="en-GB" sz="2200" dirty="0">
                <a:solidFill>
                  <a:srgbClr val="FF3860"/>
                </a:solidFill>
              </a:rPr>
              <a:t>, you would say 40 and 29. </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id="{3CA81780-71E8-1D48-9C94-ECFD7CCF7809}"/>
              </a:ext>
            </a:extLst>
          </p:cNvPr>
          <p:cNvSpPr/>
          <p:nvPr/>
        </p:nvSpPr>
        <p:spPr>
          <a:xfrm>
            <a:off x="2945781" y="2119996"/>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I am counting backwards from 45 to 28, I will say the following numbers: </a:t>
            </a:r>
            <a:br>
              <a:rPr lang="en-GB" sz="2000" dirty="0">
                <a:solidFill>
                  <a:srgbClr val="3273DC"/>
                </a:solidFill>
                <a:latin typeface="OpenDyslexicAlta" pitchFamily="2" charset="77"/>
              </a:rPr>
            </a:br>
            <a:r>
              <a:rPr lang="en-GB" sz="2000" dirty="0">
                <a:solidFill>
                  <a:srgbClr val="3273DC"/>
                </a:solidFill>
                <a:latin typeface="OpenDyslexicAlta" pitchFamily="2" charset="77"/>
              </a:rPr>
              <a:t>47, 40 and 29.</a:t>
            </a:r>
          </a:p>
        </p:txBody>
      </p:sp>
    </p:spTree>
    <p:extLst>
      <p:ext uri="{BB962C8B-B14F-4D97-AF65-F5344CB8AC3E}">
        <p14:creationId xmlns:p14="http://schemas.microsoft.com/office/powerpoint/2010/main" val="6824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50</a:t>
            </a:r>
          </a:p>
          <a:p>
            <a:pPr>
              <a:buClr>
                <a:srgbClr val="23D160"/>
              </a:buClr>
              <a:buSzPct val="85000"/>
              <a:buFont typeface="Wingdings" pitchFamily="2" charset="2"/>
              <a:buChar char="ü"/>
            </a:pPr>
            <a:r>
              <a:rPr lang="en-GB" sz="2200"/>
              <a:t>I </a:t>
            </a:r>
            <a:r>
              <a:rPr lang="en-GB" sz="2200" dirty="0"/>
              <a:t>can explain my reasoning when using mathematical equipment and pictorial representations, such as number tracks, to help me count forwards and backwards within 50</a:t>
            </a:r>
          </a:p>
        </p:txBody>
      </p:sp>
    </p:spTree>
    <p:extLst>
      <p:ext uri="{BB962C8B-B14F-4D97-AF65-F5344CB8AC3E}">
        <p14:creationId xmlns:p14="http://schemas.microsoft.com/office/powerpoint/2010/main" val="50328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30" name="Picture 29">
            <a:extLst>
              <a:ext uri="{FF2B5EF4-FFF2-40B4-BE49-F238E27FC236}">
                <a16:creationId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2179" y="3478318"/>
            <a:ext cx="2249353" cy="1080000"/>
          </a:xfrm>
          <a:prstGeom prst="rect">
            <a:avLst/>
          </a:prstGeom>
        </p:spPr>
      </p:pic>
      <p:pic>
        <p:nvPicPr>
          <p:cNvPr id="31" name="Picture 30">
            <a:extLst>
              <a:ext uri="{FF2B5EF4-FFF2-40B4-BE49-F238E27FC236}">
                <a16:creationId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representations show totals of 11. However, the number tiles show one 10 and one 1. Whereas the counters show eleven 1s. </a:t>
            </a:r>
          </a:p>
        </p:txBody>
      </p:sp>
      <p:pic>
        <p:nvPicPr>
          <p:cNvPr id="30" name="Picture 29">
            <a:extLst>
              <a:ext uri="{FF2B5EF4-FFF2-40B4-BE49-F238E27FC236}">
                <a16:creationId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2179" y="3478318"/>
            <a:ext cx="2249353" cy="1080000"/>
          </a:xfrm>
          <a:prstGeom prst="rect">
            <a:avLst/>
          </a:prstGeom>
        </p:spPr>
      </p:pic>
      <p:pic>
        <p:nvPicPr>
          <p:cNvPr id="31" name="Picture 30">
            <a:extLst>
              <a:ext uri="{FF2B5EF4-FFF2-40B4-BE49-F238E27FC236}">
                <a16:creationId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spTree>
    <p:extLst>
      <p:ext uri="{BB962C8B-B14F-4D97-AF65-F5344CB8AC3E}">
        <p14:creationId xmlns:p14="http://schemas.microsoft.com/office/powerpoint/2010/main" val="391776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11 to 19</a:t>
            </a:r>
          </a:p>
          <a:p>
            <a:pPr>
              <a:buClr>
                <a:srgbClr val="23D160"/>
              </a:buClr>
              <a:buSzPct val="85000"/>
            </a:pPr>
            <a:endParaRPr lang="en-GB" sz="2200" dirty="0"/>
          </a:p>
          <a:p>
            <a:pPr>
              <a:buClr>
                <a:srgbClr val="23D160"/>
              </a:buClr>
              <a:buSzPct val="85000"/>
            </a:pPr>
            <a:r>
              <a:rPr lang="en-GB" sz="2200" dirty="0"/>
              <a:t>count backwards from 20 to 12</a:t>
            </a:r>
          </a:p>
          <a:p>
            <a:pPr>
              <a:buClr>
                <a:srgbClr val="23D160"/>
              </a:buClr>
              <a:buSzPct val="85000"/>
            </a:pPr>
            <a:endParaRPr lang="en-GB" sz="2200" dirty="0"/>
          </a:p>
          <a:p>
            <a:pPr>
              <a:buClr>
                <a:srgbClr val="23D160"/>
              </a:buClr>
              <a:buSzPct val="85000"/>
            </a:pPr>
            <a:r>
              <a:rPr lang="en-GB" sz="2200" dirty="0"/>
              <a:t>count forwards from 8 to 15</a:t>
            </a:r>
          </a:p>
          <a:p>
            <a:pPr>
              <a:buClr>
                <a:srgbClr val="23D160"/>
              </a:buClr>
              <a:buSzPct val="85000"/>
            </a:pPr>
            <a:endParaRPr lang="en-GB" sz="2200" dirty="0"/>
          </a:p>
          <a:p>
            <a:pPr>
              <a:buClr>
                <a:srgbClr val="23D160"/>
              </a:buClr>
              <a:buSzPct val="85000"/>
            </a:pPr>
            <a:r>
              <a:rPr lang="en-GB" sz="2200" dirty="0"/>
              <a:t>count backwards from 22 to 14</a:t>
            </a:r>
          </a:p>
        </p:txBody>
      </p:sp>
      <p:graphicFrame>
        <p:nvGraphicFramePr>
          <p:cNvPr id="4" name="Table 3">
            <a:extLst>
              <a:ext uri="{FF2B5EF4-FFF2-40B4-BE49-F238E27FC236}">
                <a16:creationId xmlns:a16="http://schemas.microsoft.com/office/drawing/2014/main" id="{8A5E2E17-ADE4-FC41-81C8-4EDCBA18E34F}"/>
              </a:ext>
            </a:extLst>
          </p:cNvPr>
          <p:cNvGraphicFramePr>
            <a:graphicFrameLocks noGrp="1"/>
          </p:cNvGraphicFramePr>
          <p:nvPr>
            <p:extLst>
              <p:ext uri="{D42A27DB-BD31-4B8C-83A1-F6EECF244321}">
                <p14:modId xmlns:p14="http://schemas.microsoft.com/office/powerpoint/2010/main" val="4107990881"/>
              </p:ext>
            </p:extLst>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a16="http://schemas.microsoft.com/office/drawing/2014/main" val="3942487758"/>
                    </a:ext>
                  </a:extLst>
                </a:gridCol>
                <a:gridCol w="701040">
                  <a:extLst>
                    <a:ext uri="{9D8B030D-6E8A-4147-A177-3AD203B41FA5}">
                      <a16:colId xmlns:a16="http://schemas.microsoft.com/office/drawing/2014/main" val="3611541719"/>
                    </a:ext>
                  </a:extLst>
                </a:gridCol>
                <a:gridCol w="701040">
                  <a:extLst>
                    <a:ext uri="{9D8B030D-6E8A-4147-A177-3AD203B41FA5}">
                      <a16:colId xmlns:a16="http://schemas.microsoft.com/office/drawing/2014/main" val="1764175229"/>
                    </a:ext>
                  </a:extLst>
                </a:gridCol>
                <a:gridCol w="701040">
                  <a:extLst>
                    <a:ext uri="{9D8B030D-6E8A-4147-A177-3AD203B41FA5}">
                      <a16:colId xmlns:a16="http://schemas.microsoft.com/office/drawing/2014/main" val="4236962058"/>
                    </a:ext>
                  </a:extLst>
                </a:gridCol>
                <a:gridCol w="701040">
                  <a:extLst>
                    <a:ext uri="{9D8B030D-6E8A-4147-A177-3AD203B41FA5}">
                      <a16:colId xmlns:a16="http://schemas.microsoft.com/office/drawing/2014/main" val="3276872564"/>
                    </a:ext>
                  </a:extLst>
                </a:gridCol>
                <a:gridCol w="701040">
                  <a:extLst>
                    <a:ext uri="{9D8B030D-6E8A-4147-A177-3AD203B41FA5}">
                      <a16:colId xmlns:a16="http://schemas.microsoft.com/office/drawing/2014/main" val="3265696779"/>
                    </a:ext>
                  </a:extLst>
                </a:gridCol>
                <a:gridCol w="701040">
                  <a:extLst>
                    <a:ext uri="{9D8B030D-6E8A-4147-A177-3AD203B41FA5}">
                      <a16:colId xmlns:a16="http://schemas.microsoft.com/office/drawing/2014/main" val="3026960279"/>
                    </a:ext>
                  </a:extLst>
                </a:gridCol>
                <a:gridCol w="701040">
                  <a:extLst>
                    <a:ext uri="{9D8B030D-6E8A-4147-A177-3AD203B41FA5}">
                      <a16:colId xmlns:a16="http://schemas.microsoft.com/office/drawing/2014/main" val="3035616854"/>
                    </a:ext>
                  </a:extLst>
                </a:gridCol>
                <a:gridCol w="701040">
                  <a:extLst>
                    <a:ext uri="{9D8B030D-6E8A-4147-A177-3AD203B41FA5}">
                      <a16:colId xmlns:a16="http://schemas.microsoft.com/office/drawing/2014/main" val="1869422866"/>
                    </a:ext>
                  </a:extLst>
                </a:gridCol>
                <a:gridCol w="701040">
                  <a:extLst>
                    <a:ext uri="{9D8B030D-6E8A-4147-A177-3AD203B41FA5}">
                      <a16:colId xmlns:a16="http://schemas.microsoft.com/office/drawing/2014/main" val="3816816775"/>
                    </a:ext>
                  </a:extLst>
                </a:gridCol>
                <a:gridCol w="701040">
                  <a:extLst>
                    <a:ext uri="{9D8B030D-6E8A-4147-A177-3AD203B41FA5}">
                      <a16:colId xmlns:a16="http://schemas.microsoft.com/office/drawing/2014/main" val="1572132923"/>
                    </a:ext>
                  </a:extLst>
                </a:gridCol>
                <a:gridCol w="701040">
                  <a:extLst>
                    <a:ext uri="{9D8B030D-6E8A-4147-A177-3AD203B41FA5}">
                      <a16:colId xmlns:a16="http://schemas.microsoft.com/office/drawing/2014/main" val="1081780425"/>
                    </a:ext>
                  </a:extLst>
                </a:gridCol>
                <a:gridCol w="701040">
                  <a:extLst>
                    <a:ext uri="{9D8B030D-6E8A-4147-A177-3AD203B41FA5}">
                      <a16:colId xmlns:a16="http://schemas.microsoft.com/office/drawing/2014/main" val="3518751469"/>
                    </a:ext>
                  </a:extLst>
                </a:gridCol>
                <a:gridCol w="701040">
                  <a:extLst>
                    <a:ext uri="{9D8B030D-6E8A-4147-A177-3AD203B41FA5}">
                      <a16:colId xmlns:a16="http://schemas.microsoft.com/office/drawing/2014/main" val="272121521"/>
                    </a:ext>
                  </a:extLst>
                </a:gridCol>
                <a:gridCol w="701040">
                  <a:extLst>
                    <a:ext uri="{9D8B030D-6E8A-4147-A177-3AD203B41FA5}">
                      <a16:colId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8</a:t>
                      </a:r>
                    </a:p>
                  </a:txBody>
                  <a:tcPr>
                    <a:solidFill>
                      <a:schemeClr val="bg1"/>
                    </a:solidFill>
                  </a:tcPr>
                </a:tc>
                <a:tc>
                  <a:txBody>
                    <a:bodyPr/>
                    <a:lstStyle/>
                    <a:p>
                      <a:pPr algn="ctr"/>
                      <a:r>
                        <a:rPr lang="en-US" sz="2400" dirty="0">
                          <a:solidFill>
                            <a:schemeClr val="tx1"/>
                          </a:solidFill>
                          <a:latin typeface="OpenDyslexicAlta" pitchFamily="2" charset="77"/>
                        </a:rPr>
                        <a:t>9</a:t>
                      </a:r>
                    </a:p>
                  </a:txBody>
                  <a:tcPr>
                    <a:solidFill>
                      <a:schemeClr val="bg1"/>
                    </a:solidFill>
                  </a:tcPr>
                </a:tc>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extLst>
                  <a:ext uri="{0D108BD9-81ED-4DB2-BD59-A6C34878D82A}">
                    <a16:rowId xmlns:a16="http://schemas.microsoft.com/office/drawing/2014/main" val="2746844999"/>
                  </a:ext>
                </a:extLst>
              </a:tr>
            </a:tbl>
          </a:graphicData>
        </a:graphic>
      </p:graphicFrame>
    </p:spTree>
    <p:extLst>
      <p:ext uri="{BB962C8B-B14F-4D97-AF65-F5344CB8AC3E}">
        <p14:creationId xmlns:p14="http://schemas.microsoft.com/office/powerpoint/2010/main" val="309284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31 to 38</a:t>
            </a:r>
          </a:p>
          <a:p>
            <a:pPr>
              <a:buClr>
                <a:srgbClr val="23D160"/>
              </a:buClr>
              <a:buSzPct val="85000"/>
            </a:pPr>
            <a:endParaRPr lang="en-GB" sz="2200" dirty="0"/>
          </a:p>
          <a:p>
            <a:pPr>
              <a:buClr>
                <a:srgbClr val="23D160"/>
              </a:buClr>
              <a:buSzPct val="85000"/>
            </a:pPr>
            <a:r>
              <a:rPr lang="en-GB" sz="2200" dirty="0"/>
              <a:t>count backwards from 39 to 32</a:t>
            </a:r>
          </a:p>
          <a:p>
            <a:pPr>
              <a:buClr>
                <a:srgbClr val="23D160"/>
              </a:buClr>
              <a:buSzPct val="85000"/>
            </a:pPr>
            <a:endParaRPr lang="en-GB" sz="2200" dirty="0"/>
          </a:p>
          <a:p>
            <a:pPr>
              <a:buClr>
                <a:srgbClr val="23D160"/>
              </a:buClr>
              <a:buSzPct val="85000"/>
            </a:pPr>
            <a:r>
              <a:rPr lang="en-GB" sz="2200" dirty="0"/>
              <a:t>count forwards from 26 to 34</a:t>
            </a:r>
          </a:p>
          <a:p>
            <a:pPr>
              <a:buClr>
                <a:srgbClr val="23D160"/>
              </a:buClr>
              <a:buSzPct val="85000"/>
            </a:pPr>
            <a:endParaRPr lang="en-GB" sz="2200" dirty="0"/>
          </a:p>
          <a:p>
            <a:pPr>
              <a:buClr>
                <a:srgbClr val="23D160"/>
              </a:buClr>
              <a:buSzPct val="85000"/>
            </a:pPr>
            <a:r>
              <a:rPr lang="en-GB" sz="2200" dirty="0"/>
              <a:t>count backwards from 33 to 27</a:t>
            </a:r>
          </a:p>
        </p:txBody>
      </p:sp>
      <p:graphicFrame>
        <p:nvGraphicFramePr>
          <p:cNvPr id="4" name="Table 3">
            <a:extLst>
              <a:ext uri="{FF2B5EF4-FFF2-40B4-BE49-F238E27FC236}">
                <a16:creationId xmlns:a16="http://schemas.microsoft.com/office/drawing/2014/main" id="{8A5E2E17-ADE4-FC41-81C8-4EDCBA18E34F}"/>
              </a:ext>
            </a:extLst>
          </p:cNvPr>
          <p:cNvGraphicFramePr>
            <a:graphicFrameLocks noGrp="1"/>
          </p:cNvGraphicFramePr>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a16="http://schemas.microsoft.com/office/drawing/2014/main" val="3942487758"/>
                    </a:ext>
                  </a:extLst>
                </a:gridCol>
                <a:gridCol w="701040">
                  <a:extLst>
                    <a:ext uri="{9D8B030D-6E8A-4147-A177-3AD203B41FA5}">
                      <a16:colId xmlns:a16="http://schemas.microsoft.com/office/drawing/2014/main" val="3611541719"/>
                    </a:ext>
                  </a:extLst>
                </a:gridCol>
                <a:gridCol w="701040">
                  <a:extLst>
                    <a:ext uri="{9D8B030D-6E8A-4147-A177-3AD203B41FA5}">
                      <a16:colId xmlns:a16="http://schemas.microsoft.com/office/drawing/2014/main" val="1764175229"/>
                    </a:ext>
                  </a:extLst>
                </a:gridCol>
                <a:gridCol w="701040">
                  <a:extLst>
                    <a:ext uri="{9D8B030D-6E8A-4147-A177-3AD203B41FA5}">
                      <a16:colId xmlns:a16="http://schemas.microsoft.com/office/drawing/2014/main" val="4236962058"/>
                    </a:ext>
                  </a:extLst>
                </a:gridCol>
                <a:gridCol w="701040">
                  <a:extLst>
                    <a:ext uri="{9D8B030D-6E8A-4147-A177-3AD203B41FA5}">
                      <a16:colId xmlns:a16="http://schemas.microsoft.com/office/drawing/2014/main" val="3276872564"/>
                    </a:ext>
                  </a:extLst>
                </a:gridCol>
                <a:gridCol w="701040">
                  <a:extLst>
                    <a:ext uri="{9D8B030D-6E8A-4147-A177-3AD203B41FA5}">
                      <a16:colId xmlns:a16="http://schemas.microsoft.com/office/drawing/2014/main" val="3265696779"/>
                    </a:ext>
                  </a:extLst>
                </a:gridCol>
                <a:gridCol w="701040">
                  <a:extLst>
                    <a:ext uri="{9D8B030D-6E8A-4147-A177-3AD203B41FA5}">
                      <a16:colId xmlns:a16="http://schemas.microsoft.com/office/drawing/2014/main" val="3026960279"/>
                    </a:ext>
                  </a:extLst>
                </a:gridCol>
                <a:gridCol w="701040">
                  <a:extLst>
                    <a:ext uri="{9D8B030D-6E8A-4147-A177-3AD203B41FA5}">
                      <a16:colId xmlns:a16="http://schemas.microsoft.com/office/drawing/2014/main" val="3035616854"/>
                    </a:ext>
                  </a:extLst>
                </a:gridCol>
                <a:gridCol w="701040">
                  <a:extLst>
                    <a:ext uri="{9D8B030D-6E8A-4147-A177-3AD203B41FA5}">
                      <a16:colId xmlns:a16="http://schemas.microsoft.com/office/drawing/2014/main" val="1869422866"/>
                    </a:ext>
                  </a:extLst>
                </a:gridCol>
                <a:gridCol w="701040">
                  <a:extLst>
                    <a:ext uri="{9D8B030D-6E8A-4147-A177-3AD203B41FA5}">
                      <a16:colId xmlns:a16="http://schemas.microsoft.com/office/drawing/2014/main" val="3816816775"/>
                    </a:ext>
                  </a:extLst>
                </a:gridCol>
                <a:gridCol w="701040">
                  <a:extLst>
                    <a:ext uri="{9D8B030D-6E8A-4147-A177-3AD203B41FA5}">
                      <a16:colId xmlns:a16="http://schemas.microsoft.com/office/drawing/2014/main" val="1572132923"/>
                    </a:ext>
                  </a:extLst>
                </a:gridCol>
                <a:gridCol w="701040">
                  <a:extLst>
                    <a:ext uri="{9D8B030D-6E8A-4147-A177-3AD203B41FA5}">
                      <a16:colId xmlns:a16="http://schemas.microsoft.com/office/drawing/2014/main" val="1081780425"/>
                    </a:ext>
                  </a:extLst>
                </a:gridCol>
                <a:gridCol w="701040">
                  <a:extLst>
                    <a:ext uri="{9D8B030D-6E8A-4147-A177-3AD203B41FA5}">
                      <a16:colId xmlns:a16="http://schemas.microsoft.com/office/drawing/2014/main" val="3518751469"/>
                    </a:ext>
                  </a:extLst>
                </a:gridCol>
                <a:gridCol w="701040">
                  <a:extLst>
                    <a:ext uri="{9D8B030D-6E8A-4147-A177-3AD203B41FA5}">
                      <a16:colId xmlns:a16="http://schemas.microsoft.com/office/drawing/2014/main" val="272121521"/>
                    </a:ext>
                  </a:extLst>
                </a:gridCol>
                <a:gridCol w="701040">
                  <a:extLst>
                    <a:ext uri="{9D8B030D-6E8A-4147-A177-3AD203B41FA5}">
                      <a16:colId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a16="http://schemas.microsoft.com/office/drawing/2014/main" val="2746844999"/>
                  </a:ext>
                </a:extLst>
              </a:tr>
            </a:tbl>
          </a:graphicData>
        </a:graphic>
      </p:graphicFrame>
    </p:spTree>
    <p:extLst>
      <p:ext uri="{BB962C8B-B14F-4D97-AF65-F5344CB8AC3E}">
        <p14:creationId xmlns:p14="http://schemas.microsoft.com/office/powerpoint/2010/main" val="375014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41 to 49</a:t>
            </a:r>
          </a:p>
          <a:p>
            <a:pPr>
              <a:buClr>
                <a:srgbClr val="23D160"/>
              </a:buClr>
              <a:buSzPct val="85000"/>
            </a:pPr>
            <a:r>
              <a:rPr lang="en-GB" sz="2200" dirty="0"/>
              <a:t>count backwards from 48 to 40</a:t>
            </a:r>
          </a:p>
          <a:p>
            <a:pPr>
              <a:buClr>
                <a:srgbClr val="23D160"/>
              </a:buClr>
              <a:buSzPct val="85000"/>
            </a:pPr>
            <a:r>
              <a:rPr lang="en-GB" sz="2200" dirty="0"/>
              <a:t>count forwards from 36 to 50</a:t>
            </a:r>
          </a:p>
          <a:p>
            <a:pPr>
              <a:buClr>
                <a:srgbClr val="23D160"/>
              </a:buClr>
              <a:buSzPct val="85000"/>
            </a:pPr>
            <a:r>
              <a:rPr lang="en-GB" sz="2200" dirty="0"/>
              <a:t>count backwards from 49 to 34</a:t>
            </a:r>
          </a:p>
          <a:p>
            <a:pPr>
              <a:buClr>
                <a:srgbClr val="23D160"/>
              </a:buClr>
              <a:buSzPct val="85000"/>
            </a:pPr>
            <a:r>
              <a:rPr lang="en-GB" sz="2200" dirty="0"/>
              <a:t>can you count forwards/backwards from _ to _ without the number track?</a:t>
            </a:r>
          </a:p>
        </p:txBody>
      </p:sp>
      <p:graphicFrame>
        <p:nvGraphicFramePr>
          <p:cNvPr id="4" name="Table 3">
            <a:extLst>
              <a:ext uri="{FF2B5EF4-FFF2-40B4-BE49-F238E27FC236}">
                <a16:creationId xmlns:a16="http://schemas.microsoft.com/office/drawing/2014/main" id="{8A5E2E17-ADE4-FC41-81C8-4EDCBA18E34F}"/>
              </a:ext>
            </a:extLst>
          </p:cNvPr>
          <p:cNvGraphicFramePr>
            <a:graphicFrameLocks noGrp="1"/>
          </p:cNvGraphicFramePr>
          <p:nvPr>
            <p:extLst>
              <p:ext uri="{D42A27DB-BD31-4B8C-83A1-F6EECF244321}">
                <p14:modId xmlns:p14="http://schemas.microsoft.com/office/powerpoint/2010/main" val="1722731771"/>
              </p:ext>
            </p:extLst>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a16="http://schemas.microsoft.com/office/drawing/2014/main" val="3942487758"/>
                    </a:ext>
                  </a:extLst>
                </a:gridCol>
                <a:gridCol w="701040">
                  <a:extLst>
                    <a:ext uri="{9D8B030D-6E8A-4147-A177-3AD203B41FA5}">
                      <a16:colId xmlns:a16="http://schemas.microsoft.com/office/drawing/2014/main" val="3611541719"/>
                    </a:ext>
                  </a:extLst>
                </a:gridCol>
                <a:gridCol w="701040">
                  <a:extLst>
                    <a:ext uri="{9D8B030D-6E8A-4147-A177-3AD203B41FA5}">
                      <a16:colId xmlns:a16="http://schemas.microsoft.com/office/drawing/2014/main" val="1764175229"/>
                    </a:ext>
                  </a:extLst>
                </a:gridCol>
                <a:gridCol w="701040">
                  <a:extLst>
                    <a:ext uri="{9D8B030D-6E8A-4147-A177-3AD203B41FA5}">
                      <a16:colId xmlns:a16="http://schemas.microsoft.com/office/drawing/2014/main" val="4236962058"/>
                    </a:ext>
                  </a:extLst>
                </a:gridCol>
                <a:gridCol w="701040">
                  <a:extLst>
                    <a:ext uri="{9D8B030D-6E8A-4147-A177-3AD203B41FA5}">
                      <a16:colId xmlns:a16="http://schemas.microsoft.com/office/drawing/2014/main" val="3276872564"/>
                    </a:ext>
                  </a:extLst>
                </a:gridCol>
                <a:gridCol w="701040">
                  <a:extLst>
                    <a:ext uri="{9D8B030D-6E8A-4147-A177-3AD203B41FA5}">
                      <a16:colId xmlns:a16="http://schemas.microsoft.com/office/drawing/2014/main" val="3265696779"/>
                    </a:ext>
                  </a:extLst>
                </a:gridCol>
                <a:gridCol w="701040">
                  <a:extLst>
                    <a:ext uri="{9D8B030D-6E8A-4147-A177-3AD203B41FA5}">
                      <a16:colId xmlns:a16="http://schemas.microsoft.com/office/drawing/2014/main" val="3026960279"/>
                    </a:ext>
                  </a:extLst>
                </a:gridCol>
                <a:gridCol w="701040">
                  <a:extLst>
                    <a:ext uri="{9D8B030D-6E8A-4147-A177-3AD203B41FA5}">
                      <a16:colId xmlns:a16="http://schemas.microsoft.com/office/drawing/2014/main" val="3035616854"/>
                    </a:ext>
                  </a:extLst>
                </a:gridCol>
                <a:gridCol w="701040">
                  <a:extLst>
                    <a:ext uri="{9D8B030D-6E8A-4147-A177-3AD203B41FA5}">
                      <a16:colId xmlns:a16="http://schemas.microsoft.com/office/drawing/2014/main" val="1869422866"/>
                    </a:ext>
                  </a:extLst>
                </a:gridCol>
                <a:gridCol w="701040">
                  <a:extLst>
                    <a:ext uri="{9D8B030D-6E8A-4147-A177-3AD203B41FA5}">
                      <a16:colId xmlns:a16="http://schemas.microsoft.com/office/drawing/2014/main" val="3816816775"/>
                    </a:ext>
                  </a:extLst>
                </a:gridCol>
                <a:gridCol w="701040">
                  <a:extLst>
                    <a:ext uri="{9D8B030D-6E8A-4147-A177-3AD203B41FA5}">
                      <a16:colId xmlns:a16="http://schemas.microsoft.com/office/drawing/2014/main" val="1572132923"/>
                    </a:ext>
                  </a:extLst>
                </a:gridCol>
                <a:gridCol w="701040">
                  <a:extLst>
                    <a:ext uri="{9D8B030D-6E8A-4147-A177-3AD203B41FA5}">
                      <a16:colId xmlns:a16="http://schemas.microsoft.com/office/drawing/2014/main" val="1081780425"/>
                    </a:ext>
                  </a:extLst>
                </a:gridCol>
                <a:gridCol w="701040">
                  <a:extLst>
                    <a:ext uri="{9D8B030D-6E8A-4147-A177-3AD203B41FA5}">
                      <a16:colId xmlns:a16="http://schemas.microsoft.com/office/drawing/2014/main" val="3518751469"/>
                    </a:ext>
                  </a:extLst>
                </a:gridCol>
                <a:gridCol w="701040">
                  <a:extLst>
                    <a:ext uri="{9D8B030D-6E8A-4147-A177-3AD203B41FA5}">
                      <a16:colId xmlns:a16="http://schemas.microsoft.com/office/drawing/2014/main" val="272121521"/>
                    </a:ext>
                  </a:extLst>
                </a:gridCol>
                <a:gridCol w="701040">
                  <a:extLst>
                    <a:ext uri="{9D8B030D-6E8A-4147-A177-3AD203B41FA5}">
                      <a16:colId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tc>
                  <a:txBody>
                    <a:bodyPr/>
                    <a:lstStyle/>
                    <a:p>
                      <a:pPr algn="ctr"/>
                      <a:r>
                        <a:rPr lang="en-US" sz="2400" dirty="0">
                          <a:solidFill>
                            <a:schemeClr val="tx1"/>
                          </a:solidFill>
                          <a:latin typeface="OpenDyslexicAlta" pitchFamily="2" charset="77"/>
                        </a:rPr>
                        <a:t>41</a:t>
                      </a:r>
                    </a:p>
                  </a:txBody>
                  <a:tcPr>
                    <a:solidFill>
                      <a:schemeClr val="bg1"/>
                    </a:solidFill>
                  </a:tcPr>
                </a:tc>
                <a:tc>
                  <a:txBody>
                    <a:bodyPr/>
                    <a:lstStyle/>
                    <a:p>
                      <a:pPr algn="ctr"/>
                      <a:r>
                        <a:rPr lang="en-US" sz="2400" dirty="0">
                          <a:solidFill>
                            <a:schemeClr val="tx1"/>
                          </a:solidFill>
                          <a:latin typeface="OpenDyslexicAlta" pitchFamily="2" charset="77"/>
                        </a:rPr>
                        <a:t>42</a:t>
                      </a:r>
                    </a:p>
                  </a:txBody>
                  <a:tcPr>
                    <a:solidFill>
                      <a:schemeClr val="bg1"/>
                    </a:solidFill>
                  </a:tcPr>
                </a:tc>
                <a:tc>
                  <a:txBody>
                    <a:bodyPr/>
                    <a:lstStyle/>
                    <a:p>
                      <a:pPr algn="ctr"/>
                      <a:r>
                        <a:rPr lang="en-US" sz="2400" dirty="0">
                          <a:solidFill>
                            <a:schemeClr val="tx1"/>
                          </a:solidFill>
                          <a:latin typeface="OpenDyslexicAlta" pitchFamily="2" charset="77"/>
                        </a:rPr>
                        <a:t>43</a:t>
                      </a:r>
                    </a:p>
                  </a:txBody>
                  <a:tcPr>
                    <a:solidFill>
                      <a:schemeClr val="bg1"/>
                    </a:solidFill>
                  </a:tcPr>
                </a:tc>
                <a:tc>
                  <a:txBody>
                    <a:bodyPr/>
                    <a:lstStyle/>
                    <a:p>
                      <a:pPr algn="ctr"/>
                      <a:r>
                        <a:rPr lang="en-US" sz="2400" dirty="0">
                          <a:solidFill>
                            <a:schemeClr val="tx1"/>
                          </a:solidFill>
                          <a:latin typeface="OpenDyslexicAlta" pitchFamily="2" charset="77"/>
                        </a:rPr>
                        <a:t>44</a:t>
                      </a:r>
                    </a:p>
                  </a:txBody>
                  <a:tcPr>
                    <a:solidFill>
                      <a:schemeClr val="bg1"/>
                    </a:solidFill>
                  </a:tcPr>
                </a:tc>
                <a:tc>
                  <a:txBody>
                    <a:bodyPr/>
                    <a:lstStyle/>
                    <a:p>
                      <a:pPr algn="ctr"/>
                      <a:r>
                        <a:rPr lang="en-US" sz="2400" dirty="0">
                          <a:solidFill>
                            <a:schemeClr val="tx1"/>
                          </a:solidFill>
                          <a:latin typeface="OpenDyslexicAlta" pitchFamily="2" charset="77"/>
                        </a:rPr>
                        <a:t>45</a:t>
                      </a:r>
                    </a:p>
                  </a:txBody>
                  <a:tcPr>
                    <a:solidFill>
                      <a:schemeClr val="bg1"/>
                    </a:solidFill>
                  </a:tcPr>
                </a:tc>
                <a:tc>
                  <a:txBody>
                    <a:bodyPr/>
                    <a:lstStyle/>
                    <a:p>
                      <a:pPr algn="ctr"/>
                      <a:r>
                        <a:rPr lang="en-US" sz="2400" dirty="0">
                          <a:solidFill>
                            <a:schemeClr val="tx1"/>
                          </a:solidFill>
                          <a:latin typeface="OpenDyslexicAlta" pitchFamily="2" charset="77"/>
                        </a:rPr>
                        <a:t>46</a:t>
                      </a:r>
                    </a:p>
                  </a:txBody>
                  <a:tcPr>
                    <a:solidFill>
                      <a:schemeClr val="bg1"/>
                    </a:solidFill>
                  </a:tcPr>
                </a:tc>
                <a:tc>
                  <a:txBody>
                    <a:bodyPr/>
                    <a:lstStyle/>
                    <a:p>
                      <a:pPr algn="ctr"/>
                      <a:r>
                        <a:rPr lang="en-US" sz="2400" dirty="0">
                          <a:solidFill>
                            <a:schemeClr val="tx1"/>
                          </a:solidFill>
                          <a:latin typeface="OpenDyslexicAlta" pitchFamily="2" charset="77"/>
                        </a:rPr>
                        <a:t>47</a:t>
                      </a:r>
                    </a:p>
                  </a:txBody>
                  <a:tcPr>
                    <a:solidFill>
                      <a:schemeClr val="bg1"/>
                    </a:solidFill>
                  </a:tcPr>
                </a:tc>
                <a:tc>
                  <a:txBody>
                    <a:bodyPr/>
                    <a:lstStyle/>
                    <a:p>
                      <a:pPr algn="ctr"/>
                      <a:r>
                        <a:rPr lang="en-US" sz="2400" dirty="0">
                          <a:solidFill>
                            <a:schemeClr val="tx1"/>
                          </a:solidFill>
                          <a:latin typeface="OpenDyslexicAlta" pitchFamily="2" charset="77"/>
                        </a:rPr>
                        <a:t>48</a:t>
                      </a:r>
                    </a:p>
                  </a:txBody>
                  <a:tcPr>
                    <a:solidFill>
                      <a:schemeClr val="bg1"/>
                    </a:solidFill>
                  </a:tcPr>
                </a:tc>
                <a:tc>
                  <a:txBody>
                    <a:bodyPr/>
                    <a:lstStyle/>
                    <a:p>
                      <a:pPr algn="ctr"/>
                      <a:r>
                        <a:rPr lang="en-US" sz="2400" dirty="0">
                          <a:solidFill>
                            <a:schemeClr val="tx1"/>
                          </a:solidFill>
                          <a:latin typeface="OpenDyslexicAlta" pitchFamily="2" charset="77"/>
                        </a:rPr>
                        <a:t>49</a:t>
                      </a:r>
                    </a:p>
                  </a:txBody>
                  <a:tcPr>
                    <a:solidFill>
                      <a:schemeClr val="bg1"/>
                    </a:solidFill>
                  </a:tcPr>
                </a:tc>
                <a:tc>
                  <a:txBody>
                    <a:bodyPr/>
                    <a:lstStyle/>
                    <a:p>
                      <a:pPr algn="ctr"/>
                      <a:r>
                        <a:rPr lang="en-US" sz="2400" dirty="0">
                          <a:solidFill>
                            <a:schemeClr val="tx1"/>
                          </a:solidFill>
                          <a:latin typeface="OpenDyslexicAlta" pitchFamily="2" charset="77"/>
                        </a:rPr>
                        <a:t>50</a:t>
                      </a:r>
                    </a:p>
                  </a:txBody>
                  <a:tcPr>
                    <a:solidFill>
                      <a:schemeClr val="bg1"/>
                    </a:solidFill>
                  </a:tcPr>
                </a:tc>
                <a:extLst>
                  <a:ext uri="{0D108BD9-81ED-4DB2-BD59-A6C34878D82A}">
                    <a16:rowId xmlns:a16="http://schemas.microsoft.com/office/drawing/2014/main" val="2746844999"/>
                  </a:ext>
                </a:extLst>
              </a:tr>
            </a:tbl>
          </a:graphicData>
        </a:graphic>
      </p:graphicFrame>
    </p:spTree>
    <p:extLst>
      <p:ext uri="{BB962C8B-B14F-4D97-AF65-F5344CB8AC3E}">
        <p14:creationId xmlns:p14="http://schemas.microsoft.com/office/powerpoint/2010/main" val="352594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41 to 49</a:t>
            </a:r>
          </a:p>
          <a:p>
            <a:pPr>
              <a:buClr>
                <a:srgbClr val="23D160"/>
              </a:buClr>
              <a:buSzPct val="85000"/>
            </a:pPr>
            <a:r>
              <a:rPr lang="en-GB" sz="2200" dirty="0"/>
              <a:t>count backwards from 48 to 40</a:t>
            </a:r>
          </a:p>
          <a:p>
            <a:pPr>
              <a:buClr>
                <a:srgbClr val="23D160"/>
              </a:buClr>
              <a:buSzPct val="85000"/>
            </a:pPr>
            <a:r>
              <a:rPr lang="en-GB" sz="2200" dirty="0"/>
              <a:t>count forwards from 36 to 50</a:t>
            </a:r>
          </a:p>
          <a:p>
            <a:pPr>
              <a:buClr>
                <a:srgbClr val="23D160"/>
              </a:buClr>
              <a:buSzPct val="85000"/>
            </a:pPr>
            <a:r>
              <a:rPr lang="en-GB" sz="2200" dirty="0"/>
              <a:t>count backwards from 49 to 34</a:t>
            </a:r>
          </a:p>
          <a:p>
            <a:pPr>
              <a:buClr>
                <a:srgbClr val="23D160"/>
              </a:buClr>
              <a:buSzPct val="85000"/>
            </a:pPr>
            <a:r>
              <a:rPr lang="en-GB" sz="2200" dirty="0"/>
              <a:t>Can you count forwards/backwards from _ to _ without the number track?</a:t>
            </a:r>
            <a:br>
              <a:rPr lang="en-GB" sz="2200" dirty="0"/>
            </a:br>
            <a:r>
              <a:rPr lang="en-GB" sz="2200" b="1" dirty="0">
                <a:solidFill>
                  <a:srgbClr val="FF3860"/>
                </a:solidFill>
              </a:rPr>
              <a:t>Teacher assessment</a:t>
            </a:r>
          </a:p>
        </p:txBody>
      </p:sp>
      <p:graphicFrame>
        <p:nvGraphicFramePr>
          <p:cNvPr id="4" name="Table 3">
            <a:extLst>
              <a:ext uri="{FF2B5EF4-FFF2-40B4-BE49-F238E27FC236}">
                <a16:creationId xmlns:a16="http://schemas.microsoft.com/office/drawing/2014/main" id="{8A5E2E17-ADE4-FC41-81C8-4EDCBA18E34F}"/>
              </a:ext>
            </a:extLst>
          </p:cNvPr>
          <p:cNvGraphicFramePr>
            <a:graphicFrameLocks noGrp="1"/>
          </p:cNvGraphicFramePr>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a16="http://schemas.microsoft.com/office/drawing/2014/main" val="3942487758"/>
                    </a:ext>
                  </a:extLst>
                </a:gridCol>
                <a:gridCol w="701040">
                  <a:extLst>
                    <a:ext uri="{9D8B030D-6E8A-4147-A177-3AD203B41FA5}">
                      <a16:colId xmlns:a16="http://schemas.microsoft.com/office/drawing/2014/main" val="3611541719"/>
                    </a:ext>
                  </a:extLst>
                </a:gridCol>
                <a:gridCol w="701040">
                  <a:extLst>
                    <a:ext uri="{9D8B030D-6E8A-4147-A177-3AD203B41FA5}">
                      <a16:colId xmlns:a16="http://schemas.microsoft.com/office/drawing/2014/main" val="1764175229"/>
                    </a:ext>
                  </a:extLst>
                </a:gridCol>
                <a:gridCol w="701040">
                  <a:extLst>
                    <a:ext uri="{9D8B030D-6E8A-4147-A177-3AD203B41FA5}">
                      <a16:colId xmlns:a16="http://schemas.microsoft.com/office/drawing/2014/main" val="4236962058"/>
                    </a:ext>
                  </a:extLst>
                </a:gridCol>
                <a:gridCol w="701040">
                  <a:extLst>
                    <a:ext uri="{9D8B030D-6E8A-4147-A177-3AD203B41FA5}">
                      <a16:colId xmlns:a16="http://schemas.microsoft.com/office/drawing/2014/main" val="3276872564"/>
                    </a:ext>
                  </a:extLst>
                </a:gridCol>
                <a:gridCol w="701040">
                  <a:extLst>
                    <a:ext uri="{9D8B030D-6E8A-4147-A177-3AD203B41FA5}">
                      <a16:colId xmlns:a16="http://schemas.microsoft.com/office/drawing/2014/main" val="3265696779"/>
                    </a:ext>
                  </a:extLst>
                </a:gridCol>
                <a:gridCol w="701040">
                  <a:extLst>
                    <a:ext uri="{9D8B030D-6E8A-4147-A177-3AD203B41FA5}">
                      <a16:colId xmlns:a16="http://schemas.microsoft.com/office/drawing/2014/main" val="3026960279"/>
                    </a:ext>
                  </a:extLst>
                </a:gridCol>
                <a:gridCol w="701040">
                  <a:extLst>
                    <a:ext uri="{9D8B030D-6E8A-4147-A177-3AD203B41FA5}">
                      <a16:colId xmlns:a16="http://schemas.microsoft.com/office/drawing/2014/main" val="3035616854"/>
                    </a:ext>
                  </a:extLst>
                </a:gridCol>
                <a:gridCol w="701040">
                  <a:extLst>
                    <a:ext uri="{9D8B030D-6E8A-4147-A177-3AD203B41FA5}">
                      <a16:colId xmlns:a16="http://schemas.microsoft.com/office/drawing/2014/main" val="1869422866"/>
                    </a:ext>
                  </a:extLst>
                </a:gridCol>
                <a:gridCol w="701040">
                  <a:extLst>
                    <a:ext uri="{9D8B030D-6E8A-4147-A177-3AD203B41FA5}">
                      <a16:colId xmlns:a16="http://schemas.microsoft.com/office/drawing/2014/main" val="3816816775"/>
                    </a:ext>
                  </a:extLst>
                </a:gridCol>
                <a:gridCol w="701040">
                  <a:extLst>
                    <a:ext uri="{9D8B030D-6E8A-4147-A177-3AD203B41FA5}">
                      <a16:colId xmlns:a16="http://schemas.microsoft.com/office/drawing/2014/main" val="1572132923"/>
                    </a:ext>
                  </a:extLst>
                </a:gridCol>
                <a:gridCol w="701040">
                  <a:extLst>
                    <a:ext uri="{9D8B030D-6E8A-4147-A177-3AD203B41FA5}">
                      <a16:colId xmlns:a16="http://schemas.microsoft.com/office/drawing/2014/main" val="1081780425"/>
                    </a:ext>
                  </a:extLst>
                </a:gridCol>
                <a:gridCol w="701040">
                  <a:extLst>
                    <a:ext uri="{9D8B030D-6E8A-4147-A177-3AD203B41FA5}">
                      <a16:colId xmlns:a16="http://schemas.microsoft.com/office/drawing/2014/main" val="3518751469"/>
                    </a:ext>
                  </a:extLst>
                </a:gridCol>
                <a:gridCol w="701040">
                  <a:extLst>
                    <a:ext uri="{9D8B030D-6E8A-4147-A177-3AD203B41FA5}">
                      <a16:colId xmlns:a16="http://schemas.microsoft.com/office/drawing/2014/main" val="272121521"/>
                    </a:ext>
                  </a:extLst>
                </a:gridCol>
                <a:gridCol w="701040">
                  <a:extLst>
                    <a:ext uri="{9D8B030D-6E8A-4147-A177-3AD203B41FA5}">
                      <a16:colId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tc>
                  <a:txBody>
                    <a:bodyPr/>
                    <a:lstStyle/>
                    <a:p>
                      <a:pPr algn="ctr"/>
                      <a:r>
                        <a:rPr lang="en-US" sz="2400" dirty="0">
                          <a:solidFill>
                            <a:schemeClr val="tx1"/>
                          </a:solidFill>
                          <a:latin typeface="OpenDyslexicAlta" pitchFamily="2" charset="77"/>
                        </a:rPr>
                        <a:t>41</a:t>
                      </a:r>
                    </a:p>
                  </a:txBody>
                  <a:tcPr>
                    <a:solidFill>
                      <a:schemeClr val="bg1"/>
                    </a:solidFill>
                  </a:tcPr>
                </a:tc>
                <a:tc>
                  <a:txBody>
                    <a:bodyPr/>
                    <a:lstStyle/>
                    <a:p>
                      <a:pPr algn="ctr"/>
                      <a:r>
                        <a:rPr lang="en-US" sz="2400" dirty="0">
                          <a:solidFill>
                            <a:schemeClr val="tx1"/>
                          </a:solidFill>
                          <a:latin typeface="OpenDyslexicAlta" pitchFamily="2" charset="77"/>
                        </a:rPr>
                        <a:t>42</a:t>
                      </a:r>
                    </a:p>
                  </a:txBody>
                  <a:tcPr>
                    <a:solidFill>
                      <a:schemeClr val="bg1"/>
                    </a:solidFill>
                  </a:tcPr>
                </a:tc>
                <a:tc>
                  <a:txBody>
                    <a:bodyPr/>
                    <a:lstStyle/>
                    <a:p>
                      <a:pPr algn="ctr"/>
                      <a:r>
                        <a:rPr lang="en-US" sz="2400" dirty="0">
                          <a:solidFill>
                            <a:schemeClr val="tx1"/>
                          </a:solidFill>
                          <a:latin typeface="OpenDyslexicAlta" pitchFamily="2" charset="77"/>
                        </a:rPr>
                        <a:t>43</a:t>
                      </a:r>
                    </a:p>
                  </a:txBody>
                  <a:tcPr>
                    <a:solidFill>
                      <a:schemeClr val="bg1"/>
                    </a:solidFill>
                  </a:tcPr>
                </a:tc>
                <a:tc>
                  <a:txBody>
                    <a:bodyPr/>
                    <a:lstStyle/>
                    <a:p>
                      <a:pPr algn="ctr"/>
                      <a:r>
                        <a:rPr lang="en-US" sz="2400" dirty="0">
                          <a:solidFill>
                            <a:schemeClr val="tx1"/>
                          </a:solidFill>
                          <a:latin typeface="OpenDyslexicAlta" pitchFamily="2" charset="77"/>
                        </a:rPr>
                        <a:t>44</a:t>
                      </a:r>
                    </a:p>
                  </a:txBody>
                  <a:tcPr>
                    <a:solidFill>
                      <a:schemeClr val="bg1"/>
                    </a:solidFill>
                  </a:tcPr>
                </a:tc>
                <a:tc>
                  <a:txBody>
                    <a:bodyPr/>
                    <a:lstStyle/>
                    <a:p>
                      <a:pPr algn="ctr"/>
                      <a:r>
                        <a:rPr lang="en-US" sz="2400" dirty="0">
                          <a:solidFill>
                            <a:schemeClr val="tx1"/>
                          </a:solidFill>
                          <a:latin typeface="OpenDyslexicAlta" pitchFamily="2" charset="77"/>
                        </a:rPr>
                        <a:t>45</a:t>
                      </a:r>
                    </a:p>
                  </a:txBody>
                  <a:tcPr>
                    <a:solidFill>
                      <a:schemeClr val="bg1"/>
                    </a:solidFill>
                  </a:tcPr>
                </a:tc>
                <a:tc>
                  <a:txBody>
                    <a:bodyPr/>
                    <a:lstStyle/>
                    <a:p>
                      <a:pPr algn="ctr"/>
                      <a:r>
                        <a:rPr lang="en-US" sz="2400" dirty="0">
                          <a:solidFill>
                            <a:schemeClr val="tx1"/>
                          </a:solidFill>
                          <a:latin typeface="OpenDyslexicAlta" pitchFamily="2" charset="77"/>
                        </a:rPr>
                        <a:t>46</a:t>
                      </a:r>
                    </a:p>
                  </a:txBody>
                  <a:tcPr>
                    <a:solidFill>
                      <a:schemeClr val="bg1"/>
                    </a:solidFill>
                  </a:tcPr>
                </a:tc>
                <a:tc>
                  <a:txBody>
                    <a:bodyPr/>
                    <a:lstStyle/>
                    <a:p>
                      <a:pPr algn="ctr"/>
                      <a:r>
                        <a:rPr lang="en-US" sz="2400" dirty="0">
                          <a:solidFill>
                            <a:schemeClr val="tx1"/>
                          </a:solidFill>
                          <a:latin typeface="OpenDyslexicAlta" pitchFamily="2" charset="77"/>
                        </a:rPr>
                        <a:t>47</a:t>
                      </a:r>
                    </a:p>
                  </a:txBody>
                  <a:tcPr>
                    <a:solidFill>
                      <a:schemeClr val="bg1"/>
                    </a:solidFill>
                  </a:tcPr>
                </a:tc>
                <a:tc>
                  <a:txBody>
                    <a:bodyPr/>
                    <a:lstStyle/>
                    <a:p>
                      <a:pPr algn="ctr"/>
                      <a:r>
                        <a:rPr lang="en-US" sz="2400" dirty="0">
                          <a:solidFill>
                            <a:schemeClr val="tx1"/>
                          </a:solidFill>
                          <a:latin typeface="OpenDyslexicAlta" pitchFamily="2" charset="77"/>
                        </a:rPr>
                        <a:t>48</a:t>
                      </a:r>
                    </a:p>
                  </a:txBody>
                  <a:tcPr>
                    <a:solidFill>
                      <a:schemeClr val="bg1"/>
                    </a:solidFill>
                  </a:tcPr>
                </a:tc>
                <a:tc>
                  <a:txBody>
                    <a:bodyPr/>
                    <a:lstStyle/>
                    <a:p>
                      <a:pPr algn="ctr"/>
                      <a:r>
                        <a:rPr lang="en-US" sz="2400" dirty="0">
                          <a:solidFill>
                            <a:schemeClr val="tx1"/>
                          </a:solidFill>
                          <a:latin typeface="OpenDyslexicAlta" pitchFamily="2" charset="77"/>
                        </a:rPr>
                        <a:t>49</a:t>
                      </a:r>
                    </a:p>
                  </a:txBody>
                  <a:tcPr>
                    <a:solidFill>
                      <a:schemeClr val="bg1"/>
                    </a:solidFill>
                  </a:tcPr>
                </a:tc>
                <a:tc>
                  <a:txBody>
                    <a:bodyPr/>
                    <a:lstStyle/>
                    <a:p>
                      <a:pPr algn="ctr"/>
                      <a:r>
                        <a:rPr lang="en-US" sz="2400" dirty="0">
                          <a:solidFill>
                            <a:schemeClr val="tx1"/>
                          </a:solidFill>
                          <a:latin typeface="OpenDyslexicAlta" pitchFamily="2" charset="77"/>
                        </a:rPr>
                        <a:t>50</a:t>
                      </a:r>
                    </a:p>
                  </a:txBody>
                  <a:tcPr>
                    <a:solidFill>
                      <a:schemeClr val="bg1"/>
                    </a:solidFill>
                  </a:tcPr>
                </a:tc>
                <a:extLst>
                  <a:ext uri="{0D108BD9-81ED-4DB2-BD59-A6C34878D82A}">
                    <a16:rowId xmlns:a16="http://schemas.microsoft.com/office/drawing/2014/main" val="2746844999"/>
                  </a:ext>
                </a:extLst>
              </a:tr>
            </a:tbl>
          </a:graphicData>
        </a:graphic>
      </p:graphicFrame>
    </p:spTree>
    <p:extLst>
      <p:ext uri="{BB962C8B-B14F-4D97-AF65-F5344CB8AC3E}">
        <p14:creationId xmlns:p14="http://schemas.microsoft.com/office/powerpoint/2010/main" val="210923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pic>
        <p:nvPicPr>
          <p:cNvPr id="36" name="Picture 35">
            <a:extLst>
              <a:ext uri="{FF2B5EF4-FFF2-40B4-BE49-F238E27FC236}">
                <a16:creationId xmlns:a16="http://schemas.microsoft.com/office/drawing/2014/main" id="{927AA6CB-17C9-484A-91A4-211C6ACDE95F}"/>
              </a:ext>
            </a:extLst>
          </p:cNvPr>
          <p:cNvPicPr>
            <a:picLocks noChangeAspect="1"/>
          </p:cNvPicPr>
          <p:nvPr/>
        </p:nvPicPr>
        <p:blipFill>
          <a:blip r:embed="rId3"/>
          <a:stretch>
            <a:fillRect/>
          </a:stretch>
        </p:blipFill>
        <p:spPr>
          <a:xfrm>
            <a:off x="1047248" y="5057474"/>
            <a:ext cx="1903329" cy="1435401"/>
          </a:xfrm>
          <a:prstGeom prst="rect">
            <a:avLst/>
          </a:prstGeom>
        </p:spPr>
      </p:pic>
      <p:pic>
        <p:nvPicPr>
          <p:cNvPr id="37" name="Picture 36">
            <a:extLst>
              <a:ext uri="{FF2B5EF4-FFF2-40B4-BE49-F238E27FC236}">
                <a16:creationId xmlns:a16="http://schemas.microsoft.com/office/drawing/2014/main" id="{05B496A2-987C-464C-9D93-90D3BA461FA5}"/>
              </a:ext>
            </a:extLst>
          </p:cNvPr>
          <p:cNvPicPr>
            <a:picLocks noChangeAspect="1"/>
          </p:cNvPicPr>
          <p:nvPr/>
        </p:nvPicPr>
        <p:blipFill>
          <a:blip r:embed="rId4"/>
          <a:stretch>
            <a:fillRect/>
          </a:stretch>
        </p:blipFill>
        <p:spPr>
          <a:xfrm>
            <a:off x="3159625" y="4239327"/>
            <a:ext cx="1903329" cy="1429078"/>
          </a:xfrm>
          <a:prstGeom prst="rect">
            <a:avLst/>
          </a:prstGeom>
        </p:spPr>
      </p:pic>
      <p:pic>
        <p:nvPicPr>
          <p:cNvPr id="38" name="Picture 37">
            <a:extLst>
              <a:ext uri="{FF2B5EF4-FFF2-40B4-BE49-F238E27FC236}">
                <a16:creationId xmlns:a16="http://schemas.microsoft.com/office/drawing/2014/main" id="{65D42EF5-06D5-4A40-8600-F3F179C9445B}"/>
              </a:ext>
            </a:extLst>
          </p:cNvPr>
          <p:cNvPicPr>
            <a:picLocks noChangeAspect="1"/>
          </p:cNvPicPr>
          <p:nvPr/>
        </p:nvPicPr>
        <p:blipFill>
          <a:blip r:embed="rId4"/>
          <a:stretch>
            <a:fillRect/>
          </a:stretch>
        </p:blipFill>
        <p:spPr>
          <a:xfrm>
            <a:off x="3241006" y="4475960"/>
            <a:ext cx="1903329" cy="1429078"/>
          </a:xfrm>
          <a:prstGeom prst="rect">
            <a:avLst/>
          </a:prstGeom>
        </p:spPr>
      </p:pic>
      <p:pic>
        <p:nvPicPr>
          <p:cNvPr id="39" name="Picture 38">
            <a:extLst>
              <a:ext uri="{FF2B5EF4-FFF2-40B4-BE49-F238E27FC236}">
                <a16:creationId xmlns:a16="http://schemas.microsoft.com/office/drawing/2014/main" id="{8392F0E3-8E31-A044-BC8B-0C64F5007540}"/>
              </a:ext>
            </a:extLst>
          </p:cNvPr>
          <p:cNvPicPr>
            <a:picLocks noChangeAspect="1"/>
          </p:cNvPicPr>
          <p:nvPr/>
        </p:nvPicPr>
        <p:blipFill>
          <a:blip r:embed="rId4"/>
          <a:stretch>
            <a:fillRect/>
          </a:stretch>
        </p:blipFill>
        <p:spPr>
          <a:xfrm>
            <a:off x="3322387" y="4712593"/>
            <a:ext cx="1903329" cy="1429078"/>
          </a:xfrm>
          <a:prstGeom prst="rect">
            <a:avLst/>
          </a:prstGeom>
        </p:spPr>
      </p:pic>
      <p:pic>
        <p:nvPicPr>
          <p:cNvPr id="40" name="Picture 39">
            <a:extLst>
              <a:ext uri="{FF2B5EF4-FFF2-40B4-BE49-F238E27FC236}">
                <a16:creationId xmlns:a16="http://schemas.microsoft.com/office/drawing/2014/main" id="{64DC8305-9516-C146-8ACA-EF3F3FD3994E}"/>
              </a:ext>
            </a:extLst>
          </p:cNvPr>
          <p:cNvPicPr>
            <a:picLocks noChangeAspect="1"/>
          </p:cNvPicPr>
          <p:nvPr/>
        </p:nvPicPr>
        <p:blipFill>
          <a:blip r:embed="rId4"/>
          <a:stretch>
            <a:fillRect/>
          </a:stretch>
        </p:blipFill>
        <p:spPr>
          <a:xfrm>
            <a:off x="3450054" y="4949226"/>
            <a:ext cx="1903329" cy="1429078"/>
          </a:xfrm>
          <a:prstGeom prst="rect">
            <a:avLst/>
          </a:prstGeom>
        </p:spPr>
      </p:pic>
      <p:pic>
        <p:nvPicPr>
          <p:cNvPr id="41" name="Picture 40">
            <a:extLst>
              <a:ext uri="{FF2B5EF4-FFF2-40B4-BE49-F238E27FC236}">
                <a16:creationId xmlns:a16="http://schemas.microsoft.com/office/drawing/2014/main" id="{1941CD0E-786C-A84D-A85B-C67D02FB2025}"/>
              </a:ext>
            </a:extLst>
          </p:cNvPr>
          <p:cNvPicPr>
            <a:picLocks noChangeAspect="1"/>
          </p:cNvPicPr>
          <p:nvPr/>
        </p:nvPicPr>
        <p:blipFill>
          <a:blip r:embed="rId4"/>
          <a:stretch>
            <a:fillRect/>
          </a:stretch>
        </p:blipFill>
        <p:spPr>
          <a:xfrm>
            <a:off x="6975982" y="3641101"/>
            <a:ext cx="1903329" cy="1429078"/>
          </a:xfrm>
          <a:prstGeom prst="rect">
            <a:avLst/>
          </a:prstGeom>
        </p:spPr>
      </p:pic>
      <p:pic>
        <p:nvPicPr>
          <p:cNvPr id="42" name="Picture 41">
            <a:extLst>
              <a:ext uri="{FF2B5EF4-FFF2-40B4-BE49-F238E27FC236}">
                <a16:creationId xmlns:a16="http://schemas.microsoft.com/office/drawing/2014/main" id="{0D2485FC-95B3-4C4C-B568-9DC40973BAA9}"/>
              </a:ext>
            </a:extLst>
          </p:cNvPr>
          <p:cNvPicPr>
            <a:picLocks noChangeAspect="1"/>
          </p:cNvPicPr>
          <p:nvPr/>
        </p:nvPicPr>
        <p:blipFill>
          <a:blip r:embed="rId4"/>
          <a:stretch>
            <a:fillRect/>
          </a:stretch>
        </p:blipFill>
        <p:spPr>
          <a:xfrm>
            <a:off x="6894601" y="4476588"/>
            <a:ext cx="1903329" cy="1429078"/>
          </a:xfrm>
          <a:prstGeom prst="rect">
            <a:avLst/>
          </a:prstGeom>
        </p:spPr>
      </p:pic>
      <p:pic>
        <p:nvPicPr>
          <p:cNvPr id="43" name="Picture 42">
            <a:extLst>
              <a:ext uri="{FF2B5EF4-FFF2-40B4-BE49-F238E27FC236}">
                <a16:creationId xmlns:a16="http://schemas.microsoft.com/office/drawing/2014/main" id="{4844E498-B9B9-2146-BFA3-F368A893952B}"/>
              </a:ext>
            </a:extLst>
          </p:cNvPr>
          <p:cNvPicPr>
            <a:picLocks noChangeAspect="1"/>
          </p:cNvPicPr>
          <p:nvPr/>
        </p:nvPicPr>
        <p:blipFill>
          <a:blip r:embed="rId4"/>
          <a:stretch>
            <a:fillRect/>
          </a:stretch>
        </p:blipFill>
        <p:spPr>
          <a:xfrm>
            <a:off x="7846265" y="3560708"/>
            <a:ext cx="1903329" cy="1429078"/>
          </a:xfrm>
          <a:prstGeom prst="rect">
            <a:avLst/>
          </a:prstGeom>
        </p:spPr>
      </p:pic>
      <p:pic>
        <p:nvPicPr>
          <p:cNvPr id="44" name="Picture 43">
            <a:extLst>
              <a:ext uri="{FF2B5EF4-FFF2-40B4-BE49-F238E27FC236}">
                <a16:creationId xmlns:a16="http://schemas.microsoft.com/office/drawing/2014/main" id="{5B15E348-6FAA-4247-ABE1-8B304A9C885D}"/>
              </a:ext>
            </a:extLst>
          </p:cNvPr>
          <p:cNvPicPr>
            <a:picLocks noChangeAspect="1"/>
          </p:cNvPicPr>
          <p:nvPr/>
        </p:nvPicPr>
        <p:blipFill>
          <a:blip r:embed="rId4"/>
          <a:stretch>
            <a:fillRect/>
          </a:stretch>
        </p:blipFill>
        <p:spPr>
          <a:xfrm>
            <a:off x="7805490" y="4667762"/>
            <a:ext cx="1903329" cy="1429078"/>
          </a:xfrm>
          <a:prstGeom prst="rect">
            <a:avLst/>
          </a:prstGeom>
        </p:spPr>
      </p:pic>
      <p:pic>
        <p:nvPicPr>
          <p:cNvPr id="45" name="Picture 44">
            <a:extLst>
              <a:ext uri="{FF2B5EF4-FFF2-40B4-BE49-F238E27FC236}">
                <a16:creationId xmlns:a16="http://schemas.microsoft.com/office/drawing/2014/main" id="{F155FEFE-A161-EB49-B2FD-1FBFA8B39BB9}"/>
              </a:ext>
            </a:extLst>
          </p:cNvPr>
          <p:cNvPicPr>
            <a:picLocks noChangeAspect="1"/>
          </p:cNvPicPr>
          <p:nvPr/>
        </p:nvPicPr>
        <p:blipFill>
          <a:blip r:embed="rId4"/>
          <a:stretch>
            <a:fillRect/>
          </a:stretch>
        </p:blipFill>
        <p:spPr>
          <a:xfrm>
            <a:off x="9329156" y="4228701"/>
            <a:ext cx="1903329" cy="1429078"/>
          </a:xfrm>
          <a:prstGeom prst="rect">
            <a:avLst/>
          </a:prstGeom>
        </p:spPr>
      </p:pic>
      <p:pic>
        <p:nvPicPr>
          <p:cNvPr id="46" name="Picture 45">
            <a:extLst>
              <a:ext uri="{FF2B5EF4-FFF2-40B4-BE49-F238E27FC236}">
                <a16:creationId xmlns:a16="http://schemas.microsoft.com/office/drawing/2014/main" id="{6F14E458-179B-A746-AFB6-EED21C3CC979}"/>
              </a:ext>
            </a:extLst>
          </p:cNvPr>
          <p:cNvPicPr>
            <a:picLocks noChangeAspect="1"/>
          </p:cNvPicPr>
          <p:nvPr/>
        </p:nvPicPr>
        <p:blipFill>
          <a:blip r:embed="rId4"/>
          <a:stretch>
            <a:fillRect/>
          </a:stretch>
        </p:blipFill>
        <p:spPr>
          <a:xfrm>
            <a:off x="8499647" y="3793951"/>
            <a:ext cx="1903329" cy="1429078"/>
          </a:xfrm>
          <a:prstGeom prst="rect">
            <a:avLst/>
          </a:prstGeom>
        </p:spPr>
      </p:pic>
      <p:pic>
        <p:nvPicPr>
          <p:cNvPr id="47" name="Picture 46">
            <a:extLst>
              <a:ext uri="{FF2B5EF4-FFF2-40B4-BE49-F238E27FC236}">
                <a16:creationId xmlns:a16="http://schemas.microsoft.com/office/drawing/2014/main" id="{39CC097D-0BB2-E84D-97AD-61646CAA2A51}"/>
              </a:ext>
            </a:extLst>
          </p:cNvPr>
          <p:cNvPicPr>
            <a:picLocks noChangeAspect="1"/>
          </p:cNvPicPr>
          <p:nvPr/>
        </p:nvPicPr>
        <p:blipFill>
          <a:blip r:embed="rId4"/>
          <a:stretch>
            <a:fillRect/>
          </a:stretch>
        </p:blipFill>
        <p:spPr>
          <a:xfrm>
            <a:off x="8301710" y="5141547"/>
            <a:ext cx="1903329" cy="1429078"/>
          </a:xfrm>
          <a:prstGeom prst="rect">
            <a:avLst/>
          </a:prstGeom>
        </p:spPr>
      </p:pic>
      <p:pic>
        <p:nvPicPr>
          <p:cNvPr id="48" name="Picture 47">
            <a:extLst>
              <a:ext uri="{FF2B5EF4-FFF2-40B4-BE49-F238E27FC236}">
                <a16:creationId xmlns:a16="http://schemas.microsoft.com/office/drawing/2014/main" id="{6C640C50-2A9E-B644-AD20-30F0AC23359F}"/>
              </a:ext>
            </a:extLst>
          </p:cNvPr>
          <p:cNvPicPr>
            <a:picLocks noChangeAspect="1"/>
          </p:cNvPicPr>
          <p:nvPr/>
        </p:nvPicPr>
        <p:blipFill>
          <a:blip r:embed="rId4"/>
          <a:stretch>
            <a:fillRect/>
          </a:stretch>
        </p:blipFill>
        <p:spPr>
          <a:xfrm>
            <a:off x="7557380" y="5149058"/>
            <a:ext cx="1903329" cy="1429078"/>
          </a:xfrm>
          <a:prstGeom prst="rect">
            <a:avLst/>
          </a:prstGeom>
        </p:spPr>
      </p:pic>
      <p:pic>
        <p:nvPicPr>
          <p:cNvPr id="49" name="Picture 48">
            <a:extLst>
              <a:ext uri="{FF2B5EF4-FFF2-40B4-BE49-F238E27FC236}">
                <a16:creationId xmlns:a16="http://schemas.microsoft.com/office/drawing/2014/main" id="{64CAD1C2-987E-3C42-90D1-DB3808F69822}"/>
              </a:ext>
            </a:extLst>
          </p:cNvPr>
          <p:cNvPicPr>
            <a:picLocks noChangeAspect="1"/>
          </p:cNvPicPr>
          <p:nvPr/>
        </p:nvPicPr>
        <p:blipFill>
          <a:blip r:embed="rId4"/>
          <a:stretch>
            <a:fillRect/>
          </a:stretch>
        </p:blipFill>
        <p:spPr>
          <a:xfrm>
            <a:off x="9375531" y="3762049"/>
            <a:ext cx="1903329" cy="1429078"/>
          </a:xfrm>
          <a:prstGeom prst="rect">
            <a:avLst/>
          </a:prstGeom>
        </p:spPr>
      </p:pic>
      <p:pic>
        <p:nvPicPr>
          <p:cNvPr id="50" name="Picture 49">
            <a:extLst>
              <a:ext uri="{FF2B5EF4-FFF2-40B4-BE49-F238E27FC236}">
                <a16:creationId xmlns:a16="http://schemas.microsoft.com/office/drawing/2014/main" id="{ADCFB943-7094-EF43-A347-B053118E1D33}"/>
              </a:ext>
            </a:extLst>
          </p:cNvPr>
          <p:cNvPicPr>
            <a:picLocks noChangeAspect="1"/>
          </p:cNvPicPr>
          <p:nvPr/>
        </p:nvPicPr>
        <p:blipFill>
          <a:blip r:embed="rId4"/>
          <a:stretch>
            <a:fillRect/>
          </a:stretch>
        </p:blipFill>
        <p:spPr>
          <a:xfrm>
            <a:off x="6840200" y="4914527"/>
            <a:ext cx="1903329" cy="1429078"/>
          </a:xfrm>
          <a:prstGeom prst="rect">
            <a:avLst/>
          </a:prstGeom>
        </p:spPr>
      </p:pic>
      <p:pic>
        <p:nvPicPr>
          <p:cNvPr id="51" name="Picture 50">
            <a:extLst>
              <a:ext uri="{FF2B5EF4-FFF2-40B4-BE49-F238E27FC236}">
                <a16:creationId xmlns:a16="http://schemas.microsoft.com/office/drawing/2014/main" id="{9BAE4C3F-F61C-3D4A-B644-1F824AE35E8B}"/>
              </a:ext>
            </a:extLst>
          </p:cNvPr>
          <p:cNvPicPr>
            <a:picLocks noChangeAspect="1"/>
          </p:cNvPicPr>
          <p:nvPr/>
        </p:nvPicPr>
        <p:blipFill>
          <a:blip r:embed="rId4"/>
          <a:stretch>
            <a:fillRect/>
          </a:stretch>
        </p:blipFill>
        <p:spPr>
          <a:xfrm>
            <a:off x="6435732" y="3420731"/>
            <a:ext cx="1903329" cy="1429078"/>
          </a:xfrm>
          <a:prstGeom prst="rect">
            <a:avLst/>
          </a:prstGeom>
        </p:spPr>
      </p:pic>
      <p:pic>
        <p:nvPicPr>
          <p:cNvPr id="52" name="Picture 51">
            <a:extLst>
              <a:ext uri="{FF2B5EF4-FFF2-40B4-BE49-F238E27FC236}">
                <a16:creationId xmlns:a16="http://schemas.microsoft.com/office/drawing/2014/main" id="{D6B09226-3B81-374C-9406-F3C91C2814F6}"/>
              </a:ext>
            </a:extLst>
          </p:cNvPr>
          <p:cNvPicPr>
            <a:picLocks noChangeAspect="1"/>
          </p:cNvPicPr>
          <p:nvPr/>
        </p:nvPicPr>
        <p:blipFill>
          <a:blip r:embed="rId4"/>
          <a:stretch>
            <a:fillRect/>
          </a:stretch>
        </p:blipFill>
        <p:spPr>
          <a:xfrm>
            <a:off x="9790200" y="4624315"/>
            <a:ext cx="1903329" cy="1429078"/>
          </a:xfrm>
          <a:prstGeom prst="rect">
            <a:avLst/>
          </a:prstGeom>
        </p:spPr>
      </p:pic>
      <p:pic>
        <p:nvPicPr>
          <p:cNvPr id="53" name="Picture 52">
            <a:extLst>
              <a:ext uri="{FF2B5EF4-FFF2-40B4-BE49-F238E27FC236}">
                <a16:creationId xmlns:a16="http://schemas.microsoft.com/office/drawing/2014/main" id="{D4621A46-DC1F-6847-A69B-35D540B14AE5}"/>
              </a:ext>
            </a:extLst>
          </p:cNvPr>
          <p:cNvPicPr>
            <a:picLocks noChangeAspect="1"/>
          </p:cNvPicPr>
          <p:nvPr/>
        </p:nvPicPr>
        <p:blipFill>
          <a:blip r:embed="rId4"/>
          <a:stretch>
            <a:fillRect/>
          </a:stretch>
        </p:blipFill>
        <p:spPr>
          <a:xfrm>
            <a:off x="8856123" y="5549358"/>
            <a:ext cx="1903329" cy="1429078"/>
          </a:xfrm>
          <a:prstGeom prst="rect">
            <a:avLst/>
          </a:prstGeom>
        </p:spPr>
      </p:pic>
      <p:pic>
        <p:nvPicPr>
          <p:cNvPr id="54" name="Picture 53">
            <a:extLst>
              <a:ext uri="{FF2B5EF4-FFF2-40B4-BE49-F238E27FC236}">
                <a16:creationId xmlns:a16="http://schemas.microsoft.com/office/drawing/2014/main" id="{16684666-46BB-9747-BE21-F27AE4D1D825}"/>
              </a:ext>
            </a:extLst>
          </p:cNvPr>
          <p:cNvPicPr>
            <a:picLocks noChangeAspect="1"/>
          </p:cNvPicPr>
          <p:nvPr/>
        </p:nvPicPr>
        <p:blipFill>
          <a:blip r:embed="rId4"/>
          <a:stretch>
            <a:fillRect/>
          </a:stretch>
        </p:blipFill>
        <p:spPr>
          <a:xfrm>
            <a:off x="10055897" y="5220796"/>
            <a:ext cx="1903329" cy="1429078"/>
          </a:xfrm>
          <a:prstGeom prst="rect">
            <a:avLst/>
          </a:prstGeom>
        </p:spPr>
      </p:pic>
    </p:spTree>
    <p:extLst>
      <p:ext uri="{BB962C8B-B14F-4D97-AF65-F5344CB8AC3E}">
        <p14:creationId xmlns:p14="http://schemas.microsoft.com/office/powerpoint/2010/main" val="3230935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8338</TotalTime>
  <Words>1433</Words>
  <Application>Microsoft Macintosh PowerPoint</Application>
  <PresentationFormat>Widescreen</PresentationFormat>
  <Paragraphs>368</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OpenDyslexicAlta</vt:lpstr>
      <vt:lpstr>Segoe Print</vt:lpstr>
      <vt:lpstr>Arial</vt:lpstr>
      <vt:lpstr>Lato</vt:lpstr>
      <vt:lpstr>Muli</vt:lpstr>
      <vt:lpstr>Lato Light</vt:lpstr>
      <vt:lpstr>Calibri</vt:lpstr>
      <vt:lpstr>Wingdings</vt:lpstr>
      <vt:lpstr>Office Theme</vt:lpstr>
      <vt:lpstr>PowerPoint Presentation</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Alexander Athienitis</cp:lastModifiedBy>
  <cp:revision>285</cp:revision>
  <cp:lastPrinted>2023-02-13T16:34:20Z</cp:lastPrinted>
  <dcterms:created xsi:type="dcterms:W3CDTF">2018-08-06T08:16:18Z</dcterms:created>
  <dcterms:modified xsi:type="dcterms:W3CDTF">2023-02-13T16:34:23Z</dcterms:modified>
</cp:coreProperties>
</file>