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20" r:id="rId2"/>
    <p:sldId id="321" r:id="rId3"/>
    <p:sldId id="396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63" r:id="rId24"/>
    <p:sldId id="477" r:id="rId25"/>
    <p:sldId id="465" r:id="rId26"/>
    <p:sldId id="476" r:id="rId27"/>
    <p:sldId id="467" r:id="rId28"/>
    <p:sldId id="475" r:id="rId29"/>
    <p:sldId id="461" r:id="rId30"/>
    <p:sldId id="474" r:id="rId31"/>
    <p:sldId id="468" r:id="rId32"/>
    <p:sldId id="473" r:id="rId33"/>
    <p:sldId id="472" r:id="rId34"/>
    <p:sldId id="470" r:id="rId35"/>
    <p:sldId id="469" r:id="rId36"/>
    <p:sldId id="471" r:id="rId37"/>
    <p:sldId id="478" r:id="rId38"/>
    <p:sldId id="479" r:id="rId39"/>
    <p:sldId id="480" r:id="rId40"/>
    <p:sldId id="485" r:id="rId41"/>
    <p:sldId id="483" r:id="rId42"/>
    <p:sldId id="486" r:id="rId43"/>
    <p:sldId id="484" r:id="rId44"/>
    <p:sldId id="487" r:id="rId45"/>
    <p:sldId id="482" r:id="rId46"/>
    <p:sldId id="481" r:id="rId47"/>
    <p:sldId id="489" r:id="rId48"/>
    <p:sldId id="490" r:id="rId49"/>
    <p:sldId id="437" r:id="rId50"/>
    <p:sldId id="459" r:id="rId51"/>
    <p:sldId id="438" r:id="rId52"/>
  </p:sldIdLst>
  <p:sldSz cx="12192000" cy="6858000"/>
  <p:notesSz cx="6858000" cy="9144000"/>
  <p:embeddedFontLst>
    <p:embeddedFont>
      <p:font typeface="Cambria Math" panose="02040503050406030204" pitchFamily="18" charset="0"/>
      <p:regular r:id="rId55"/>
    </p:embeddedFont>
    <p:embeddedFont>
      <p:font typeface="Lato" panose="020F0502020204030203" pitchFamily="34" charset="0"/>
      <p:regular r:id="rId56"/>
      <p:bold r:id="rId57"/>
      <p:italic r:id="rId58"/>
      <p:boldItalic r:id="rId59"/>
    </p:embeddedFont>
    <p:embeddedFont>
      <p:font typeface="Lato Light" panose="020F0502020204030203" pitchFamily="34" charset="0"/>
      <p:regular r:id="rId60"/>
      <p:italic r:id="rId61"/>
    </p:embeddedFont>
    <p:embeddedFont>
      <p:font typeface="Muli" panose="020B0604020202020204" charset="0"/>
      <p:regular r:id="rId62"/>
      <p:bold r:id="rId63"/>
      <p:italic r:id="rId64"/>
      <p:boldItalic r:id="rId65"/>
    </p:embeddedFont>
    <p:embeddedFont>
      <p:font typeface="OpenDyslexicAlta" panose="00000500000000000000" pitchFamily="50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9C94FF"/>
    <a:srgbClr val="44A6ED"/>
    <a:srgbClr val="FFDD57"/>
    <a:srgbClr val="209CEE"/>
    <a:srgbClr val="23D160"/>
    <a:srgbClr val="7957D5"/>
    <a:srgbClr val="3273DC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3" autoAdjust="0"/>
    <p:restoredTop sz="89893" autoAdjust="0"/>
  </p:normalViewPr>
  <p:slideViewPr>
    <p:cSldViewPr snapToGrid="0" snapToObjects="1">
      <p:cViewPr varScale="1">
        <p:scale>
          <a:sx n="66" d="100"/>
          <a:sy n="66" d="100"/>
        </p:scale>
        <p:origin x="926" y="278"/>
      </p:cViewPr>
      <p:guideLst>
        <p:guide orient="horz" pos="3748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presProps" Target="presProps.xml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Basing" userId="ec554f6fe0043b8c" providerId="LiveId" clId="{39AF4878-9B0B-42F5-BBFB-9ED950F4CE58}"/>
    <pc:docChg chg="custSel modSld">
      <pc:chgData name="Steve Basing" userId="ec554f6fe0043b8c" providerId="LiveId" clId="{39AF4878-9B0B-42F5-BBFB-9ED950F4CE58}" dt="2025-03-10T15:06:39.641" v="1" actId="27636"/>
      <pc:docMkLst>
        <pc:docMk/>
      </pc:docMkLst>
      <pc:sldChg chg="modSp mod">
        <pc:chgData name="Steve Basing" userId="ec554f6fe0043b8c" providerId="LiveId" clId="{39AF4878-9B0B-42F5-BBFB-9ED950F4CE58}" dt="2025-03-10T15:06:39.641" v="1" actId="27636"/>
        <pc:sldMkLst>
          <pc:docMk/>
          <pc:sldMk cId="2440285537" sldId="320"/>
        </pc:sldMkLst>
        <pc:spChg chg="mod">
          <ac:chgData name="Steve Basing" userId="ec554f6fe0043b8c" providerId="LiveId" clId="{39AF4878-9B0B-42F5-BBFB-9ED950F4CE58}" dt="2025-03-10T15:06:39.641" v="1" actId="27636"/>
          <ac:spMkLst>
            <pc:docMk/>
            <pc:sldMk cId="2440285537" sldId="320"/>
            <ac:spMk id="5" creationId="{FDEECE2B-4F07-3243-A1BF-25C2CD33540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DD57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9D-874E-83CA-32456DE275B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79D-874E-83CA-32456DE275B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9D-874E-83CA-32456DE275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79D-874E-83CA-32456DE275B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D-874E-83CA-32456DE27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DD57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9D-874E-83CA-32456DE275B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79D-874E-83CA-32456DE275B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9D-874E-83CA-32456DE275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79D-874E-83CA-32456DE275B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D-874E-83CA-32456DE27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74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31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6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603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55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03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883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1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468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2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002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03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18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36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15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66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736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15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986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67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99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2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513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999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347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6957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6028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934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96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8857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0902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1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535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9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851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9745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737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479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796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943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888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865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125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8768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5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30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35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34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4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10/03/2025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4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45.tif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Stage 4 </a:t>
            </a:r>
            <a:br>
              <a:rPr lang="en-GB" dirty="0"/>
            </a:br>
            <a:r>
              <a:rPr lang="en-GB" dirty="0"/>
              <a:t>Spring Block 3: Fractions</a:t>
            </a:r>
          </a:p>
          <a:p>
            <a:r>
              <a:rPr lang="en-GB" dirty="0"/>
              <a:t>Lesson 1: To be able to understand </a:t>
            </a:r>
            <a:r>
              <a:rPr lang="en-GB"/>
              <a:t>the whole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Fractions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next to the representation that does not show 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988BA2-D3FF-DF99-4CD6-01D1C569215D}"/>
              </a:ext>
            </a:extLst>
          </p:cNvPr>
          <p:cNvSpPr/>
          <p:nvPr/>
        </p:nvSpPr>
        <p:spPr>
          <a:xfrm>
            <a:off x="6744227" y="3612999"/>
            <a:ext cx="108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1B987-184B-7C49-3EA7-2D94485404BA}"/>
              </a:ext>
            </a:extLst>
          </p:cNvPr>
          <p:cNvSpPr/>
          <p:nvPr/>
        </p:nvSpPr>
        <p:spPr>
          <a:xfrm>
            <a:off x="7824227" y="3612999"/>
            <a:ext cx="108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1772C0-94DE-37AB-565B-1BCA739FBC39}"/>
              </a:ext>
            </a:extLst>
          </p:cNvPr>
          <p:cNvSpPr/>
          <p:nvPr/>
        </p:nvSpPr>
        <p:spPr>
          <a:xfrm rot="16200000">
            <a:off x="9444227" y="4152999"/>
            <a:ext cx="108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BFD4BB-9299-0F7B-5DD0-0D4E4D111D1B}"/>
              </a:ext>
            </a:extLst>
          </p:cNvPr>
          <p:cNvSpPr/>
          <p:nvPr/>
        </p:nvSpPr>
        <p:spPr>
          <a:xfrm rot="16200000">
            <a:off x="9444227" y="3073000"/>
            <a:ext cx="108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411386B-DBD6-7B5A-DA52-E774A5C0D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914" y="3492849"/>
            <a:ext cx="2400300" cy="2400300"/>
          </a:xfrm>
          <a:prstGeom prst="rect">
            <a:avLst/>
          </a:prstGeom>
        </p:spPr>
      </p:pic>
      <p:sp>
        <p:nvSpPr>
          <p:cNvPr id="5" name="Cross 4">
            <a:extLst>
              <a:ext uri="{FF2B5EF4-FFF2-40B4-BE49-F238E27FC236}">
                <a16:creationId xmlns:a16="http://schemas.microsoft.com/office/drawing/2014/main" id="{338527EF-968D-5D7D-A323-CC751C9585DF}"/>
              </a:ext>
            </a:extLst>
          </p:cNvPr>
          <p:cNvSpPr/>
          <p:nvPr/>
        </p:nvSpPr>
        <p:spPr>
          <a:xfrm rot="13665141">
            <a:off x="3768182" y="5315799"/>
            <a:ext cx="914400" cy="914400"/>
          </a:xfrm>
          <a:prstGeom prst="plus">
            <a:avLst>
              <a:gd name="adj" fmla="val 44431"/>
            </a:avLst>
          </a:prstGeom>
          <a:solidFill>
            <a:srgbClr val="FF3860"/>
          </a:solidFill>
          <a:ln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8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next to the representations that do not show 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FF225E-EC04-6069-4653-F8BC7117C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90125" y="3209035"/>
            <a:ext cx="2178050" cy="10985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B8D632-D30B-5408-3C77-1E873DFB7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001" y="3209035"/>
            <a:ext cx="2178050" cy="1104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FB381CE-8840-ED5E-B13C-444AE861A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687" y="3003550"/>
            <a:ext cx="1765300" cy="17653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E222E5A-A89A-ECE7-D3C5-06A04EA07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361" y="4689475"/>
            <a:ext cx="1803400" cy="18034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22FDF3D-3319-41CF-48C6-9258A497F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585" y="4613275"/>
            <a:ext cx="2171700" cy="18796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AFF2ACB-4210-FB5E-1121-FFDF0CC10A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3028357" y="4918966"/>
            <a:ext cx="3336969" cy="1879599"/>
          </a:xfrm>
          <a:prstGeom prst="rect">
            <a:avLst/>
          </a:prstGeom>
        </p:spPr>
      </p:pic>
      <p:graphicFrame>
        <p:nvGraphicFramePr>
          <p:cNvPr id="68" name="Table 68">
            <a:extLst>
              <a:ext uri="{FF2B5EF4-FFF2-40B4-BE49-F238E27FC236}">
                <a16:creationId xmlns:a16="http://schemas.microsoft.com/office/drawing/2014/main" id="{F6373809-C8E6-6FAA-8910-7DFA9D519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9525"/>
              </p:ext>
            </p:extLst>
          </p:nvPr>
        </p:nvGraphicFramePr>
        <p:xfrm>
          <a:off x="6411495" y="5049838"/>
          <a:ext cx="1803400" cy="140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383815435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881553819"/>
                    </a:ext>
                  </a:extLst>
                </a:gridCol>
              </a:tblGrid>
              <a:tr h="701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01932"/>
                  </a:ext>
                </a:extLst>
              </a:tr>
              <a:tr h="701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981394"/>
                  </a:ext>
                </a:extLst>
              </a:tr>
            </a:tbl>
          </a:graphicData>
        </a:graphic>
      </p:graphicFrame>
      <p:pic>
        <p:nvPicPr>
          <p:cNvPr id="91" name="Picture 90">
            <a:extLst>
              <a:ext uri="{FF2B5EF4-FFF2-40B4-BE49-F238E27FC236}">
                <a16:creationId xmlns:a16="http://schemas.microsoft.com/office/drawing/2014/main" id="{4D51642C-F4D3-FE3C-511B-480EF233DA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5467" y="2763691"/>
            <a:ext cx="2184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8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next to the representations that do not show 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FF225E-EC04-6069-4653-F8BC7117C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90125" y="3209035"/>
            <a:ext cx="2178050" cy="10985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B8D632-D30B-5408-3C77-1E873DFB7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001" y="3209035"/>
            <a:ext cx="2178050" cy="1104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FB381CE-8840-ED5E-B13C-444AE861A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687" y="3003550"/>
            <a:ext cx="1765300" cy="17653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E222E5A-A89A-ECE7-D3C5-06A04EA07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361" y="4689475"/>
            <a:ext cx="1803400" cy="18034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22FDF3D-3319-41CF-48C6-9258A497F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585" y="4613275"/>
            <a:ext cx="2171700" cy="18796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AFF2ACB-4210-FB5E-1121-FFDF0CC10A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3028357" y="4918966"/>
            <a:ext cx="3336969" cy="1879599"/>
          </a:xfrm>
          <a:prstGeom prst="rect">
            <a:avLst/>
          </a:prstGeom>
        </p:spPr>
      </p:pic>
      <p:graphicFrame>
        <p:nvGraphicFramePr>
          <p:cNvPr id="68" name="Table 68">
            <a:extLst>
              <a:ext uri="{FF2B5EF4-FFF2-40B4-BE49-F238E27FC236}">
                <a16:creationId xmlns:a16="http://schemas.microsoft.com/office/drawing/2014/main" id="{F6373809-C8E6-6FAA-8910-7DFA9D5191DF}"/>
              </a:ext>
            </a:extLst>
          </p:cNvPr>
          <p:cNvGraphicFramePr>
            <a:graphicFrameLocks noGrp="1"/>
          </p:cNvGraphicFramePr>
          <p:nvPr/>
        </p:nvGraphicFramePr>
        <p:xfrm>
          <a:off x="6411495" y="5049838"/>
          <a:ext cx="1803400" cy="140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383815435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881553819"/>
                    </a:ext>
                  </a:extLst>
                </a:gridCol>
              </a:tblGrid>
              <a:tr h="701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01932"/>
                  </a:ext>
                </a:extLst>
              </a:tr>
              <a:tr h="7014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981394"/>
                  </a:ext>
                </a:extLst>
              </a:tr>
            </a:tbl>
          </a:graphicData>
        </a:graphic>
      </p:graphicFrame>
      <p:pic>
        <p:nvPicPr>
          <p:cNvPr id="91" name="Picture 90">
            <a:extLst>
              <a:ext uri="{FF2B5EF4-FFF2-40B4-BE49-F238E27FC236}">
                <a16:creationId xmlns:a16="http://schemas.microsoft.com/office/drawing/2014/main" id="{4D51642C-F4D3-FE3C-511B-480EF233DA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5467" y="2763691"/>
            <a:ext cx="2184400" cy="1879600"/>
          </a:xfrm>
          <a:prstGeom prst="rect">
            <a:avLst/>
          </a:prstGeom>
        </p:spPr>
      </p:pic>
      <p:sp>
        <p:nvSpPr>
          <p:cNvPr id="4" name="Cross 3">
            <a:extLst>
              <a:ext uri="{FF2B5EF4-FFF2-40B4-BE49-F238E27FC236}">
                <a16:creationId xmlns:a16="http://schemas.microsoft.com/office/drawing/2014/main" id="{1B615D44-E674-B40C-DC3E-5D2BE0CB33A2}"/>
              </a:ext>
            </a:extLst>
          </p:cNvPr>
          <p:cNvSpPr/>
          <p:nvPr/>
        </p:nvSpPr>
        <p:spPr>
          <a:xfrm rot="13665141">
            <a:off x="9510728" y="3310768"/>
            <a:ext cx="914400" cy="914400"/>
          </a:xfrm>
          <a:prstGeom prst="plus">
            <a:avLst>
              <a:gd name="adj" fmla="val 44431"/>
            </a:avLst>
          </a:prstGeom>
          <a:solidFill>
            <a:srgbClr val="FF3860"/>
          </a:solidFill>
          <a:ln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9AAA2C67-3D4C-EEC1-66D5-E554D373B263}"/>
              </a:ext>
            </a:extLst>
          </p:cNvPr>
          <p:cNvSpPr/>
          <p:nvPr/>
        </p:nvSpPr>
        <p:spPr>
          <a:xfrm rot="13665141">
            <a:off x="4239641" y="5408107"/>
            <a:ext cx="914400" cy="914400"/>
          </a:xfrm>
          <a:prstGeom prst="plus">
            <a:avLst>
              <a:gd name="adj" fmla="val 44431"/>
            </a:avLst>
          </a:prstGeom>
          <a:solidFill>
            <a:schemeClr val="bg1"/>
          </a:solidFill>
          <a:ln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6904AFD1-C80E-335C-E10C-48E91CDB182D}"/>
              </a:ext>
            </a:extLst>
          </p:cNvPr>
          <p:cNvSpPr/>
          <p:nvPr/>
        </p:nvSpPr>
        <p:spPr>
          <a:xfrm rot="13665141">
            <a:off x="6965642" y="3397667"/>
            <a:ext cx="914400" cy="914400"/>
          </a:xfrm>
          <a:prstGeom prst="plus">
            <a:avLst>
              <a:gd name="adj" fmla="val 44431"/>
            </a:avLst>
          </a:prstGeom>
          <a:solidFill>
            <a:srgbClr val="FF3860"/>
          </a:solidFill>
          <a:ln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FC41D6A8-3325-F2C5-AE73-4D34CD870797}"/>
              </a:ext>
            </a:extLst>
          </p:cNvPr>
          <p:cNvSpPr/>
          <p:nvPr/>
        </p:nvSpPr>
        <p:spPr>
          <a:xfrm rot="13665141">
            <a:off x="9405825" y="5359611"/>
            <a:ext cx="914400" cy="914400"/>
          </a:xfrm>
          <a:prstGeom prst="plus">
            <a:avLst>
              <a:gd name="adj" fmla="val 44431"/>
            </a:avLst>
          </a:prstGeom>
          <a:solidFill>
            <a:srgbClr val="FF3860"/>
          </a:solidFill>
          <a:ln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7E9C98-B461-F2A5-99B4-03CAD87094ED}"/>
              </a:ext>
            </a:extLst>
          </p:cNvPr>
          <p:cNvSpPr/>
          <p:nvPr/>
        </p:nvSpPr>
        <p:spPr>
          <a:xfrm>
            <a:off x="1263315" y="3086893"/>
            <a:ext cx="2779295" cy="2779295"/>
          </a:xfrm>
          <a:prstGeom prst="ellipse">
            <a:avLst/>
          </a:prstGeom>
          <a:solidFill>
            <a:srgbClr val="9C94FF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A83809-DF1A-97D4-FF8A-96CE16BD1778}"/>
              </a:ext>
            </a:extLst>
          </p:cNvPr>
          <p:cNvCxnSpPr>
            <a:cxnSpLocks/>
            <a:stCxn id="5" idx="3"/>
            <a:endCxn id="5" idx="7"/>
          </p:cNvCxnSpPr>
          <p:nvPr/>
        </p:nvCxnSpPr>
        <p:spPr>
          <a:xfrm flipV="1">
            <a:off x="1670333" y="3493911"/>
            <a:ext cx="1965259" cy="19652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3454E3-949D-8E43-F1CB-1FC018193424}"/>
              </a:ext>
            </a:extLst>
          </p:cNvPr>
          <p:cNvSpPr/>
          <p:nvPr/>
        </p:nvSpPr>
        <p:spPr>
          <a:xfrm>
            <a:off x="4620127" y="3086892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whole has been divided into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equal parts. 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620127" y="4631927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Each of the parts is worth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9192534" y="5110147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75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7E9C98-B461-F2A5-99B4-03CAD87094ED}"/>
              </a:ext>
            </a:extLst>
          </p:cNvPr>
          <p:cNvSpPr/>
          <p:nvPr/>
        </p:nvSpPr>
        <p:spPr>
          <a:xfrm>
            <a:off x="1263315" y="3086893"/>
            <a:ext cx="2779295" cy="2779295"/>
          </a:xfrm>
          <a:prstGeom prst="ellipse">
            <a:avLst/>
          </a:prstGeom>
          <a:solidFill>
            <a:srgbClr val="9C94FF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A83809-DF1A-97D4-FF8A-96CE16BD1778}"/>
              </a:ext>
            </a:extLst>
          </p:cNvPr>
          <p:cNvCxnSpPr>
            <a:cxnSpLocks/>
            <a:stCxn id="5" idx="3"/>
            <a:endCxn id="5" idx="7"/>
          </p:cNvCxnSpPr>
          <p:nvPr/>
        </p:nvCxnSpPr>
        <p:spPr>
          <a:xfrm flipV="1">
            <a:off x="1670333" y="3493911"/>
            <a:ext cx="1965259" cy="19652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3454E3-949D-8E43-F1CB-1FC018193424}"/>
              </a:ext>
            </a:extLst>
          </p:cNvPr>
          <p:cNvSpPr/>
          <p:nvPr/>
        </p:nvSpPr>
        <p:spPr>
          <a:xfrm>
            <a:off x="4620127" y="3086892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whole has been divided into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equal parts. 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620127" y="4631927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Each of the parts is worth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9192534" y="5110147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F065B-46AA-7E61-3247-F971275BA1C4}"/>
              </a:ext>
            </a:extLst>
          </p:cNvPr>
          <p:cNvSpPr txBox="1"/>
          <p:nvPr/>
        </p:nvSpPr>
        <p:spPr>
          <a:xfrm>
            <a:off x="10224345" y="316109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CB98A-66E0-12EC-4D08-31AF187E16E9}"/>
              </a:ext>
            </a:extLst>
          </p:cNvPr>
          <p:cNvSpPr txBox="1"/>
          <p:nvPr/>
        </p:nvSpPr>
        <p:spPr>
          <a:xfrm>
            <a:off x="9235025" y="469420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12EDF-B28E-180E-FF1E-2F3D7478E271}"/>
              </a:ext>
            </a:extLst>
          </p:cNvPr>
          <p:cNvSpPr txBox="1"/>
          <p:nvPr/>
        </p:nvSpPr>
        <p:spPr>
          <a:xfrm>
            <a:off x="9246795" y="520183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9239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3454E3-949D-8E43-F1CB-1FC018193424}"/>
              </a:ext>
            </a:extLst>
          </p:cNvPr>
          <p:cNvSpPr/>
          <p:nvPr/>
        </p:nvSpPr>
        <p:spPr>
          <a:xfrm>
            <a:off x="4620127" y="3086892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whole has been divided into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equal parts. 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620127" y="4631927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Each of the parts is worth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graphicFrame>
        <p:nvGraphicFramePr>
          <p:cNvPr id="9" name="Table 68">
            <a:extLst>
              <a:ext uri="{FF2B5EF4-FFF2-40B4-BE49-F238E27FC236}">
                <a16:creationId xmlns:a16="http://schemas.microsoft.com/office/drawing/2014/main" id="{4DED1D2C-5FB0-ED56-C5B6-21D3AC43F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79557"/>
              </p:ext>
            </p:extLst>
          </p:nvPr>
        </p:nvGraphicFramePr>
        <p:xfrm>
          <a:off x="1185253" y="3086892"/>
          <a:ext cx="2460656" cy="252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0328">
                  <a:extLst>
                    <a:ext uri="{9D8B030D-6E8A-4147-A177-3AD203B41FA5}">
                      <a16:colId xmlns:a16="http://schemas.microsoft.com/office/drawing/2014/main" val="3838154355"/>
                    </a:ext>
                  </a:extLst>
                </a:gridCol>
                <a:gridCol w="1230328">
                  <a:extLst>
                    <a:ext uri="{9D8B030D-6E8A-4147-A177-3AD203B41FA5}">
                      <a16:colId xmlns:a16="http://schemas.microsoft.com/office/drawing/2014/main" val="3881553819"/>
                    </a:ext>
                  </a:extLst>
                </a:gridCol>
              </a:tblGrid>
              <a:tr h="12624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01932"/>
                  </a:ext>
                </a:extLst>
              </a:tr>
              <a:tr h="12624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98139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79C5378-9634-0E3C-0953-D88104E1BC9C}"/>
              </a:ext>
            </a:extLst>
          </p:cNvPr>
          <p:cNvSpPr/>
          <p:nvPr/>
        </p:nvSpPr>
        <p:spPr>
          <a:xfrm>
            <a:off x="9192534" y="5110147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9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3454E3-949D-8E43-F1CB-1FC018193424}"/>
              </a:ext>
            </a:extLst>
          </p:cNvPr>
          <p:cNvSpPr/>
          <p:nvPr/>
        </p:nvSpPr>
        <p:spPr>
          <a:xfrm>
            <a:off x="4620127" y="3086892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whole has been divided into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equal parts. 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620127" y="4631927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Each of the parts is worth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9192534" y="5110147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F065B-46AA-7E61-3247-F971275BA1C4}"/>
              </a:ext>
            </a:extLst>
          </p:cNvPr>
          <p:cNvSpPr txBox="1"/>
          <p:nvPr/>
        </p:nvSpPr>
        <p:spPr>
          <a:xfrm>
            <a:off x="10213926" y="3161096"/>
            <a:ext cx="39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CB98A-66E0-12EC-4D08-31AF187E16E9}"/>
              </a:ext>
            </a:extLst>
          </p:cNvPr>
          <p:cNvSpPr txBox="1"/>
          <p:nvPr/>
        </p:nvSpPr>
        <p:spPr>
          <a:xfrm>
            <a:off x="9235025" y="469420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12EDF-B28E-180E-FF1E-2F3D7478E271}"/>
              </a:ext>
            </a:extLst>
          </p:cNvPr>
          <p:cNvSpPr txBox="1"/>
          <p:nvPr/>
        </p:nvSpPr>
        <p:spPr>
          <a:xfrm>
            <a:off x="9236376" y="5201838"/>
            <a:ext cx="39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  <p:graphicFrame>
        <p:nvGraphicFramePr>
          <p:cNvPr id="9" name="Table 68">
            <a:extLst>
              <a:ext uri="{FF2B5EF4-FFF2-40B4-BE49-F238E27FC236}">
                <a16:creationId xmlns:a16="http://schemas.microsoft.com/office/drawing/2014/main" id="{4DED1D2C-5FB0-ED56-C5B6-21D3AC43F04F}"/>
              </a:ext>
            </a:extLst>
          </p:cNvPr>
          <p:cNvGraphicFramePr>
            <a:graphicFrameLocks noGrp="1"/>
          </p:cNvGraphicFramePr>
          <p:nvPr/>
        </p:nvGraphicFramePr>
        <p:xfrm>
          <a:off x="1185253" y="3086892"/>
          <a:ext cx="2460656" cy="252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0328">
                  <a:extLst>
                    <a:ext uri="{9D8B030D-6E8A-4147-A177-3AD203B41FA5}">
                      <a16:colId xmlns:a16="http://schemas.microsoft.com/office/drawing/2014/main" val="3838154355"/>
                    </a:ext>
                  </a:extLst>
                </a:gridCol>
                <a:gridCol w="1230328">
                  <a:extLst>
                    <a:ext uri="{9D8B030D-6E8A-4147-A177-3AD203B41FA5}">
                      <a16:colId xmlns:a16="http://schemas.microsoft.com/office/drawing/2014/main" val="3881553819"/>
                    </a:ext>
                  </a:extLst>
                </a:gridCol>
              </a:tblGrid>
              <a:tr h="12624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01932"/>
                  </a:ext>
                </a:extLst>
              </a:tr>
              <a:tr h="12624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98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847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3454E3-949D-8E43-F1CB-1FC018193424}"/>
              </a:ext>
            </a:extLst>
          </p:cNvPr>
          <p:cNvSpPr/>
          <p:nvPr/>
        </p:nvSpPr>
        <p:spPr>
          <a:xfrm>
            <a:off x="4620127" y="3086892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whole has been divided into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equal parts. 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620127" y="4631927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Each of the parts is worth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ACDBB6-020A-0B90-12BA-EB660ADFA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031764"/>
              </p:ext>
            </p:extLst>
          </p:nvPr>
        </p:nvGraphicFramePr>
        <p:xfrm>
          <a:off x="1086853" y="3086892"/>
          <a:ext cx="2879667" cy="252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9889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959889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959889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</a:tblGrid>
              <a:tr h="25248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9F34774-B18F-D072-BFB9-B6691D36CB2C}"/>
              </a:ext>
            </a:extLst>
          </p:cNvPr>
          <p:cNvSpPr/>
          <p:nvPr/>
        </p:nvSpPr>
        <p:spPr>
          <a:xfrm>
            <a:off x="9192534" y="5110147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45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3454E3-949D-8E43-F1CB-1FC018193424}"/>
              </a:ext>
            </a:extLst>
          </p:cNvPr>
          <p:cNvSpPr/>
          <p:nvPr/>
        </p:nvSpPr>
        <p:spPr>
          <a:xfrm>
            <a:off x="4620127" y="3086892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whole has been divided into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equal parts. 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620127" y="4631927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Each of the parts is worth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9192534" y="5110147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F065B-46AA-7E61-3247-F971275BA1C4}"/>
              </a:ext>
            </a:extLst>
          </p:cNvPr>
          <p:cNvSpPr txBox="1"/>
          <p:nvPr/>
        </p:nvSpPr>
        <p:spPr>
          <a:xfrm>
            <a:off x="10221941" y="3161096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CB98A-66E0-12EC-4D08-31AF187E16E9}"/>
              </a:ext>
            </a:extLst>
          </p:cNvPr>
          <p:cNvSpPr txBox="1"/>
          <p:nvPr/>
        </p:nvSpPr>
        <p:spPr>
          <a:xfrm>
            <a:off x="9235025" y="469420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12EDF-B28E-180E-FF1E-2F3D7478E271}"/>
              </a:ext>
            </a:extLst>
          </p:cNvPr>
          <p:cNvSpPr txBox="1"/>
          <p:nvPr/>
        </p:nvSpPr>
        <p:spPr>
          <a:xfrm>
            <a:off x="9244391" y="5201838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ACDBB6-020A-0B90-12BA-EB660ADFA481}"/>
              </a:ext>
            </a:extLst>
          </p:cNvPr>
          <p:cNvGraphicFramePr>
            <a:graphicFrameLocks noGrp="1"/>
          </p:cNvGraphicFramePr>
          <p:nvPr/>
        </p:nvGraphicFramePr>
        <p:xfrm>
          <a:off x="1086853" y="3086892"/>
          <a:ext cx="2879667" cy="252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9889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959889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959889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</a:tblGrid>
              <a:tr h="25248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240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3454E3-949D-8E43-F1CB-1FC018193424}"/>
              </a:ext>
            </a:extLst>
          </p:cNvPr>
          <p:cNvSpPr/>
          <p:nvPr/>
        </p:nvSpPr>
        <p:spPr>
          <a:xfrm>
            <a:off x="4620127" y="3086892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whole has been divided into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equal parts. 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620127" y="4631927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Each of the parts is worth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9192534" y="5110147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4A7DC-90C2-4812-1FCA-897F3EE11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24" y="3046129"/>
            <a:ext cx="2964284" cy="25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4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pictorial representations to understand and represent the whole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and pictorial representations to understand and represent the whole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3454E3-949D-8E43-F1CB-1FC018193424}"/>
              </a:ext>
            </a:extLst>
          </p:cNvPr>
          <p:cNvSpPr/>
          <p:nvPr/>
        </p:nvSpPr>
        <p:spPr>
          <a:xfrm>
            <a:off x="4620127" y="3086892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whole has been divided into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equal parts. 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620127" y="4631927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Each of the parts is worth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9192534" y="5110147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F065B-46AA-7E61-3247-F971275BA1C4}"/>
              </a:ext>
            </a:extLst>
          </p:cNvPr>
          <p:cNvSpPr txBox="1"/>
          <p:nvPr/>
        </p:nvSpPr>
        <p:spPr>
          <a:xfrm>
            <a:off x="10213926" y="3161096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CB98A-66E0-12EC-4D08-31AF187E16E9}"/>
              </a:ext>
            </a:extLst>
          </p:cNvPr>
          <p:cNvSpPr txBox="1"/>
          <p:nvPr/>
        </p:nvSpPr>
        <p:spPr>
          <a:xfrm>
            <a:off x="9235025" y="469420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12EDF-B28E-180E-FF1E-2F3D7478E271}"/>
              </a:ext>
            </a:extLst>
          </p:cNvPr>
          <p:cNvSpPr txBox="1"/>
          <p:nvPr/>
        </p:nvSpPr>
        <p:spPr>
          <a:xfrm>
            <a:off x="9236376" y="5201838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4A7DC-90C2-4812-1FCA-897F3EE11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24" y="3046129"/>
            <a:ext cx="2964284" cy="25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89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3454E3-949D-8E43-F1CB-1FC018193424}"/>
              </a:ext>
            </a:extLst>
          </p:cNvPr>
          <p:cNvSpPr/>
          <p:nvPr/>
        </p:nvSpPr>
        <p:spPr>
          <a:xfrm>
            <a:off x="4620127" y="3086892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whole has been divided into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equal parts. 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620127" y="4631927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Each of the parts is worth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9192534" y="5110147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C908F4A-D1F1-02D0-7787-22F0B0D9C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11" y="3110292"/>
            <a:ext cx="2993807" cy="264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56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3454E3-949D-8E43-F1CB-1FC018193424}"/>
              </a:ext>
            </a:extLst>
          </p:cNvPr>
          <p:cNvSpPr/>
          <p:nvPr/>
        </p:nvSpPr>
        <p:spPr>
          <a:xfrm>
            <a:off x="4620127" y="3086892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whole has been divided into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equal parts. 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620127" y="4631927"/>
            <a:ext cx="6485020" cy="9797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Each of the parts is worth </a:t>
            </a:r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9192534" y="5110147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F065B-46AA-7E61-3247-F971275BA1C4}"/>
              </a:ext>
            </a:extLst>
          </p:cNvPr>
          <p:cNvSpPr txBox="1"/>
          <p:nvPr/>
        </p:nvSpPr>
        <p:spPr>
          <a:xfrm>
            <a:off x="10213926" y="3161096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CB98A-66E0-12EC-4D08-31AF187E16E9}"/>
              </a:ext>
            </a:extLst>
          </p:cNvPr>
          <p:cNvSpPr txBox="1"/>
          <p:nvPr/>
        </p:nvSpPr>
        <p:spPr>
          <a:xfrm>
            <a:off x="9235025" y="469420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12EDF-B28E-180E-FF1E-2F3D7478E271}"/>
              </a:ext>
            </a:extLst>
          </p:cNvPr>
          <p:cNvSpPr txBox="1"/>
          <p:nvPr/>
        </p:nvSpPr>
        <p:spPr>
          <a:xfrm>
            <a:off x="9236376" y="5201838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C908F4A-D1F1-02D0-7787-22F0B0D9C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11" y="3110292"/>
            <a:ext cx="2993807" cy="264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66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545987" y="3309754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8438771" y="3677060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DC1330-BBF1-BFAF-ABB6-EEA184E2383D}"/>
              </a:ext>
            </a:extLst>
          </p:cNvPr>
          <p:cNvSpPr/>
          <p:nvPr/>
        </p:nvSpPr>
        <p:spPr>
          <a:xfrm>
            <a:off x="4545987" y="4225023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unshaded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07BEC-64A7-EB31-6ECC-16CB4989AC78}"/>
              </a:ext>
            </a:extLst>
          </p:cNvPr>
          <p:cNvSpPr/>
          <p:nvPr/>
        </p:nvSpPr>
        <p:spPr>
          <a:xfrm>
            <a:off x="8784760" y="4592329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71682D2-B25B-39FB-762D-80B694B4227B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3886199"/>
          <a:ext cx="2883348" cy="525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1116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961116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961116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</a:tblGrid>
              <a:tr h="5253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BE7593E-BC6D-2A28-CBB9-B89B84B9BA31}"/>
              </a:ext>
            </a:extLst>
          </p:cNvPr>
          <p:cNvSpPr/>
          <p:nvPr/>
        </p:nvSpPr>
        <p:spPr>
          <a:xfrm>
            <a:off x="8438771" y="3677063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28FDE6-9E76-8A4F-1DC3-8FF4DD24AF52}"/>
              </a:ext>
            </a:extLst>
          </p:cNvPr>
          <p:cNvSpPr/>
          <p:nvPr/>
        </p:nvSpPr>
        <p:spPr>
          <a:xfrm>
            <a:off x="8784760" y="4592332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467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545987" y="3309754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8438771" y="3677060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DC1330-BBF1-BFAF-ABB6-EEA184E2383D}"/>
              </a:ext>
            </a:extLst>
          </p:cNvPr>
          <p:cNvSpPr/>
          <p:nvPr/>
        </p:nvSpPr>
        <p:spPr>
          <a:xfrm>
            <a:off x="4545987" y="4225023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unshaded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07BEC-64A7-EB31-6ECC-16CB4989AC78}"/>
              </a:ext>
            </a:extLst>
          </p:cNvPr>
          <p:cNvSpPr/>
          <p:nvPr/>
        </p:nvSpPr>
        <p:spPr>
          <a:xfrm>
            <a:off x="8784760" y="4592329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71682D2-B25B-39FB-762D-80B694B4227B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3886199"/>
          <a:ext cx="2883348" cy="525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1116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961116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961116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</a:tblGrid>
              <a:tr h="5253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BE7593E-BC6D-2A28-CBB9-B89B84B9BA31}"/>
              </a:ext>
            </a:extLst>
          </p:cNvPr>
          <p:cNvSpPr/>
          <p:nvPr/>
        </p:nvSpPr>
        <p:spPr>
          <a:xfrm>
            <a:off x="8438771" y="3677063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28FDE6-9E76-8A4F-1DC3-8FF4DD24AF52}"/>
              </a:ext>
            </a:extLst>
          </p:cNvPr>
          <p:cNvSpPr/>
          <p:nvPr/>
        </p:nvSpPr>
        <p:spPr>
          <a:xfrm>
            <a:off x="8784760" y="4592332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E4917E-95E1-D50F-04E4-435EA6356CB4}"/>
              </a:ext>
            </a:extLst>
          </p:cNvPr>
          <p:cNvSpPr txBox="1"/>
          <p:nvPr/>
        </p:nvSpPr>
        <p:spPr>
          <a:xfrm>
            <a:off x="8495927" y="331694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BDFF8B-0F2B-3434-ECE4-C816634F4861}"/>
              </a:ext>
            </a:extLst>
          </p:cNvPr>
          <p:cNvSpPr txBox="1"/>
          <p:nvPr/>
        </p:nvSpPr>
        <p:spPr>
          <a:xfrm>
            <a:off x="8494324" y="3728098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188B83-69A0-EA1E-AE62-39E65896CF75}"/>
              </a:ext>
            </a:extLst>
          </p:cNvPr>
          <p:cNvSpPr txBox="1"/>
          <p:nvPr/>
        </p:nvSpPr>
        <p:spPr>
          <a:xfrm>
            <a:off x="8831139" y="422352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9C659D-BF5D-B835-79FA-BA63DFDD0684}"/>
              </a:ext>
            </a:extLst>
          </p:cNvPr>
          <p:cNvSpPr txBox="1"/>
          <p:nvPr/>
        </p:nvSpPr>
        <p:spPr>
          <a:xfrm>
            <a:off x="8831940" y="463468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8309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545987" y="3309754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8414061" y="3677060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DC1330-BBF1-BFAF-ABB6-EEA184E2383D}"/>
              </a:ext>
            </a:extLst>
          </p:cNvPr>
          <p:cNvSpPr/>
          <p:nvPr/>
        </p:nvSpPr>
        <p:spPr>
          <a:xfrm>
            <a:off x="4545987" y="4225023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unshaded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07BEC-64A7-EB31-6ECC-16CB4989AC78}"/>
              </a:ext>
            </a:extLst>
          </p:cNvPr>
          <p:cNvSpPr/>
          <p:nvPr/>
        </p:nvSpPr>
        <p:spPr>
          <a:xfrm>
            <a:off x="8760050" y="4592329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71682D2-B25B-39FB-762D-80B694B4227B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3886199"/>
          <a:ext cx="2883348" cy="525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837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720837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720837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720837">
                  <a:extLst>
                    <a:ext uri="{9D8B030D-6E8A-4147-A177-3AD203B41FA5}">
                      <a16:colId xmlns:a16="http://schemas.microsoft.com/office/drawing/2014/main" val="612639760"/>
                    </a:ext>
                  </a:extLst>
                </a:gridCol>
              </a:tblGrid>
              <a:tr h="5253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BE7593E-BC6D-2A28-CBB9-B89B84B9BA31}"/>
              </a:ext>
            </a:extLst>
          </p:cNvPr>
          <p:cNvSpPr/>
          <p:nvPr/>
        </p:nvSpPr>
        <p:spPr>
          <a:xfrm>
            <a:off x="8414061" y="3677063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28FDE6-9E76-8A4F-1DC3-8FF4DD24AF52}"/>
              </a:ext>
            </a:extLst>
          </p:cNvPr>
          <p:cNvSpPr/>
          <p:nvPr/>
        </p:nvSpPr>
        <p:spPr>
          <a:xfrm>
            <a:off x="8760050" y="4592332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38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545987" y="3309754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8414061" y="3677060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DC1330-BBF1-BFAF-ABB6-EEA184E2383D}"/>
              </a:ext>
            </a:extLst>
          </p:cNvPr>
          <p:cNvSpPr/>
          <p:nvPr/>
        </p:nvSpPr>
        <p:spPr>
          <a:xfrm>
            <a:off x="4545987" y="4225023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unshaded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07BEC-64A7-EB31-6ECC-16CB4989AC78}"/>
              </a:ext>
            </a:extLst>
          </p:cNvPr>
          <p:cNvSpPr/>
          <p:nvPr/>
        </p:nvSpPr>
        <p:spPr>
          <a:xfrm>
            <a:off x="8760050" y="4592329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71682D2-B25B-39FB-762D-80B694B4227B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3886199"/>
          <a:ext cx="2883348" cy="525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837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720837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720837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720837">
                  <a:extLst>
                    <a:ext uri="{9D8B030D-6E8A-4147-A177-3AD203B41FA5}">
                      <a16:colId xmlns:a16="http://schemas.microsoft.com/office/drawing/2014/main" val="612639760"/>
                    </a:ext>
                  </a:extLst>
                </a:gridCol>
              </a:tblGrid>
              <a:tr h="5253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BE7593E-BC6D-2A28-CBB9-B89B84B9BA31}"/>
              </a:ext>
            </a:extLst>
          </p:cNvPr>
          <p:cNvSpPr/>
          <p:nvPr/>
        </p:nvSpPr>
        <p:spPr>
          <a:xfrm>
            <a:off x="8414061" y="3677063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28FDE6-9E76-8A4F-1DC3-8FF4DD24AF52}"/>
              </a:ext>
            </a:extLst>
          </p:cNvPr>
          <p:cNvSpPr/>
          <p:nvPr/>
        </p:nvSpPr>
        <p:spPr>
          <a:xfrm>
            <a:off x="8760050" y="4592332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E4917E-95E1-D50F-04E4-435EA6356CB4}"/>
              </a:ext>
            </a:extLst>
          </p:cNvPr>
          <p:cNvSpPr txBox="1"/>
          <p:nvPr/>
        </p:nvSpPr>
        <p:spPr>
          <a:xfrm>
            <a:off x="8471217" y="331694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BDFF8B-0F2B-3434-ECE4-C816634F4861}"/>
              </a:ext>
            </a:extLst>
          </p:cNvPr>
          <p:cNvSpPr txBox="1"/>
          <p:nvPr/>
        </p:nvSpPr>
        <p:spPr>
          <a:xfrm>
            <a:off x="8460798" y="3728098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188B83-69A0-EA1E-AE62-39E65896CF75}"/>
              </a:ext>
            </a:extLst>
          </p:cNvPr>
          <p:cNvSpPr txBox="1"/>
          <p:nvPr/>
        </p:nvSpPr>
        <p:spPr>
          <a:xfrm>
            <a:off x="8806429" y="422352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9C659D-BF5D-B835-79FA-BA63DFDD0684}"/>
              </a:ext>
            </a:extLst>
          </p:cNvPr>
          <p:cNvSpPr txBox="1"/>
          <p:nvPr/>
        </p:nvSpPr>
        <p:spPr>
          <a:xfrm>
            <a:off x="8798414" y="4634681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30842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545987" y="3309754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8451132" y="3677060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DC1330-BBF1-BFAF-ABB6-EEA184E2383D}"/>
              </a:ext>
            </a:extLst>
          </p:cNvPr>
          <p:cNvSpPr/>
          <p:nvPr/>
        </p:nvSpPr>
        <p:spPr>
          <a:xfrm>
            <a:off x="4545987" y="4225023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unshaded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07BEC-64A7-EB31-6ECC-16CB4989AC78}"/>
              </a:ext>
            </a:extLst>
          </p:cNvPr>
          <p:cNvSpPr/>
          <p:nvPr/>
        </p:nvSpPr>
        <p:spPr>
          <a:xfrm>
            <a:off x="8797121" y="4592329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71682D2-B25B-39FB-762D-80B694B4227B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3886199"/>
          <a:ext cx="2883348" cy="525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558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480558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480558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480558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480558">
                  <a:extLst>
                    <a:ext uri="{9D8B030D-6E8A-4147-A177-3AD203B41FA5}">
                      <a16:colId xmlns:a16="http://schemas.microsoft.com/office/drawing/2014/main" val="2327025268"/>
                    </a:ext>
                  </a:extLst>
                </a:gridCol>
                <a:gridCol w="480558">
                  <a:extLst>
                    <a:ext uri="{9D8B030D-6E8A-4147-A177-3AD203B41FA5}">
                      <a16:colId xmlns:a16="http://schemas.microsoft.com/office/drawing/2014/main" val="612639760"/>
                    </a:ext>
                  </a:extLst>
                </a:gridCol>
              </a:tblGrid>
              <a:tr h="5253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BE7593E-BC6D-2A28-CBB9-B89B84B9BA31}"/>
              </a:ext>
            </a:extLst>
          </p:cNvPr>
          <p:cNvSpPr/>
          <p:nvPr/>
        </p:nvSpPr>
        <p:spPr>
          <a:xfrm>
            <a:off x="8451132" y="3677063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28FDE6-9E76-8A4F-1DC3-8FF4DD24AF52}"/>
              </a:ext>
            </a:extLst>
          </p:cNvPr>
          <p:cNvSpPr/>
          <p:nvPr/>
        </p:nvSpPr>
        <p:spPr>
          <a:xfrm>
            <a:off x="8797121" y="4592332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588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545987" y="3309754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8451132" y="3677060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DC1330-BBF1-BFAF-ABB6-EEA184E2383D}"/>
              </a:ext>
            </a:extLst>
          </p:cNvPr>
          <p:cNvSpPr/>
          <p:nvPr/>
        </p:nvSpPr>
        <p:spPr>
          <a:xfrm>
            <a:off x="4545987" y="4225023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unshaded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07BEC-64A7-EB31-6ECC-16CB4989AC78}"/>
              </a:ext>
            </a:extLst>
          </p:cNvPr>
          <p:cNvSpPr/>
          <p:nvPr/>
        </p:nvSpPr>
        <p:spPr>
          <a:xfrm>
            <a:off x="8797121" y="4592329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71682D2-B25B-39FB-762D-80B694B4227B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3886199"/>
          <a:ext cx="2883348" cy="525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558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480558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480558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480558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480558">
                  <a:extLst>
                    <a:ext uri="{9D8B030D-6E8A-4147-A177-3AD203B41FA5}">
                      <a16:colId xmlns:a16="http://schemas.microsoft.com/office/drawing/2014/main" val="2327025268"/>
                    </a:ext>
                  </a:extLst>
                </a:gridCol>
                <a:gridCol w="480558">
                  <a:extLst>
                    <a:ext uri="{9D8B030D-6E8A-4147-A177-3AD203B41FA5}">
                      <a16:colId xmlns:a16="http://schemas.microsoft.com/office/drawing/2014/main" val="612639760"/>
                    </a:ext>
                  </a:extLst>
                </a:gridCol>
              </a:tblGrid>
              <a:tr h="5253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BE7593E-BC6D-2A28-CBB9-B89B84B9BA31}"/>
              </a:ext>
            </a:extLst>
          </p:cNvPr>
          <p:cNvSpPr/>
          <p:nvPr/>
        </p:nvSpPr>
        <p:spPr>
          <a:xfrm>
            <a:off x="8451132" y="3677063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28FDE6-9E76-8A4F-1DC3-8FF4DD24AF52}"/>
              </a:ext>
            </a:extLst>
          </p:cNvPr>
          <p:cNvSpPr/>
          <p:nvPr/>
        </p:nvSpPr>
        <p:spPr>
          <a:xfrm>
            <a:off x="8797121" y="4592332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E4917E-95E1-D50F-04E4-435EA6356CB4}"/>
              </a:ext>
            </a:extLst>
          </p:cNvPr>
          <p:cNvSpPr txBox="1"/>
          <p:nvPr/>
        </p:nvSpPr>
        <p:spPr>
          <a:xfrm>
            <a:off x="8508288" y="331694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BDFF8B-0F2B-3434-ECE4-C816634F4861}"/>
              </a:ext>
            </a:extLst>
          </p:cNvPr>
          <p:cNvSpPr txBox="1"/>
          <p:nvPr/>
        </p:nvSpPr>
        <p:spPr>
          <a:xfrm>
            <a:off x="8497869" y="3728098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188B83-69A0-EA1E-AE62-39E65896CF75}"/>
              </a:ext>
            </a:extLst>
          </p:cNvPr>
          <p:cNvSpPr txBox="1"/>
          <p:nvPr/>
        </p:nvSpPr>
        <p:spPr>
          <a:xfrm>
            <a:off x="8835485" y="4223525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9C659D-BF5D-B835-79FA-BA63DFDD0684}"/>
              </a:ext>
            </a:extLst>
          </p:cNvPr>
          <p:cNvSpPr txBox="1"/>
          <p:nvPr/>
        </p:nvSpPr>
        <p:spPr>
          <a:xfrm>
            <a:off x="8835485" y="4634681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61315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545987" y="2852555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8426416" y="3219861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DC1330-BBF1-BFAF-ABB6-EEA184E2383D}"/>
              </a:ext>
            </a:extLst>
          </p:cNvPr>
          <p:cNvSpPr/>
          <p:nvPr/>
        </p:nvSpPr>
        <p:spPr>
          <a:xfrm>
            <a:off x="4545987" y="3767824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unshaded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07BEC-64A7-EB31-6ECC-16CB4989AC78}"/>
              </a:ext>
            </a:extLst>
          </p:cNvPr>
          <p:cNvSpPr/>
          <p:nvPr/>
        </p:nvSpPr>
        <p:spPr>
          <a:xfrm>
            <a:off x="8772405" y="4135130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1B1392-A2E0-1115-EEDA-504FFB1148B8}"/>
              </a:ext>
            </a:extLst>
          </p:cNvPr>
          <p:cNvSpPr/>
          <p:nvPr/>
        </p:nvSpPr>
        <p:spPr>
          <a:xfrm>
            <a:off x="4545987" y="4941495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6D949B-61D6-51BD-A455-E34DEAAA76CF}"/>
              </a:ext>
            </a:extLst>
          </p:cNvPr>
          <p:cNvSpPr/>
          <p:nvPr/>
        </p:nvSpPr>
        <p:spPr>
          <a:xfrm>
            <a:off x="8426416" y="5308801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A61F4A1-79B5-F165-3507-C4EF958B4C7B}"/>
              </a:ext>
            </a:extLst>
          </p:cNvPr>
          <p:cNvSpPr/>
          <p:nvPr/>
        </p:nvSpPr>
        <p:spPr>
          <a:xfrm>
            <a:off x="4545987" y="5856764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unshaded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992AA-B6BE-9BC6-E30E-9E335D51A407}"/>
              </a:ext>
            </a:extLst>
          </p:cNvPr>
          <p:cNvSpPr/>
          <p:nvPr/>
        </p:nvSpPr>
        <p:spPr>
          <a:xfrm>
            <a:off x="8772405" y="6224070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71682D2-B25B-39FB-762D-80B694B4227B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3429000"/>
          <a:ext cx="2883345" cy="525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669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576669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576669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576669">
                  <a:extLst>
                    <a:ext uri="{9D8B030D-6E8A-4147-A177-3AD203B41FA5}">
                      <a16:colId xmlns:a16="http://schemas.microsoft.com/office/drawing/2014/main" val="2035377614"/>
                    </a:ext>
                  </a:extLst>
                </a:gridCol>
                <a:gridCol w="576669">
                  <a:extLst>
                    <a:ext uri="{9D8B030D-6E8A-4147-A177-3AD203B41FA5}">
                      <a16:colId xmlns:a16="http://schemas.microsoft.com/office/drawing/2014/main" val="3818005792"/>
                    </a:ext>
                  </a:extLst>
                </a:gridCol>
              </a:tblGrid>
              <a:tr h="5253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ADE1530D-6A99-7C09-B7B1-531605F25136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5557677"/>
          <a:ext cx="2883349" cy="525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907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411907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411907">
                  <a:extLst>
                    <a:ext uri="{9D8B030D-6E8A-4147-A177-3AD203B41FA5}">
                      <a16:colId xmlns:a16="http://schemas.microsoft.com/office/drawing/2014/main" val="689529334"/>
                    </a:ext>
                  </a:extLst>
                </a:gridCol>
                <a:gridCol w="411907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411907">
                  <a:extLst>
                    <a:ext uri="{9D8B030D-6E8A-4147-A177-3AD203B41FA5}">
                      <a16:colId xmlns:a16="http://schemas.microsoft.com/office/drawing/2014/main" val="2035377614"/>
                    </a:ext>
                  </a:extLst>
                </a:gridCol>
                <a:gridCol w="411907">
                  <a:extLst>
                    <a:ext uri="{9D8B030D-6E8A-4147-A177-3AD203B41FA5}">
                      <a16:colId xmlns:a16="http://schemas.microsoft.com/office/drawing/2014/main" val="3200076390"/>
                    </a:ext>
                  </a:extLst>
                </a:gridCol>
                <a:gridCol w="411907">
                  <a:extLst>
                    <a:ext uri="{9D8B030D-6E8A-4147-A177-3AD203B41FA5}">
                      <a16:colId xmlns:a16="http://schemas.microsoft.com/office/drawing/2014/main" val="3818005792"/>
                    </a:ext>
                  </a:extLst>
                </a:gridCol>
              </a:tblGrid>
              <a:tr h="5253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60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17DEF042-DA3F-124E-AF25-6EDBF63E0415}"/>
              </a:ext>
            </a:extLst>
          </p:cNvPr>
          <p:cNvSpPr/>
          <p:nvPr/>
        </p:nvSpPr>
        <p:spPr>
          <a:xfrm>
            <a:off x="4438851" y="3465514"/>
            <a:ext cx="717389" cy="717389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8D4E6030-F1C5-D247-9E91-063763FFD0FA}"/>
              </a:ext>
            </a:extLst>
          </p:cNvPr>
          <p:cNvSpPr/>
          <p:nvPr/>
        </p:nvSpPr>
        <p:spPr>
          <a:xfrm>
            <a:off x="4979178" y="3465513"/>
            <a:ext cx="717389" cy="717389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77809849-7B62-F04D-A0A9-5793DED72BDD}"/>
              </a:ext>
            </a:extLst>
          </p:cNvPr>
          <p:cNvSpPr/>
          <p:nvPr/>
        </p:nvSpPr>
        <p:spPr>
          <a:xfrm>
            <a:off x="4257218" y="3647978"/>
            <a:ext cx="717389" cy="717389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68E6CF74-1C35-CA49-89F7-F56B72FF26AE}"/>
              </a:ext>
            </a:extLst>
          </p:cNvPr>
          <p:cNvSpPr/>
          <p:nvPr/>
        </p:nvSpPr>
        <p:spPr>
          <a:xfrm>
            <a:off x="4797545" y="3647977"/>
            <a:ext cx="717389" cy="717389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76DC7E-6B67-AC47-864D-CDC8E8344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74742"/>
              </p:ext>
            </p:extLst>
          </p:nvPr>
        </p:nvGraphicFramePr>
        <p:xfrm>
          <a:off x="6495434" y="3561556"/>
          <a:ext cx="2324920" cy="525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230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581230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581230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581230">
                  <a:extLst>
                    <a:ext uri="{9D8B030D-6E8A-4147-A177-3AD203B41FA5}">
                      <a16:colId xmlns:a16="http://schemas.microsoft.com/office/drawing/2014/main" val="2035377614"/>
                    </a:ext>
                  </a:extLst>
                </a:gridCol>
              </a:tblGrid>
              <a:tr h="5253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BAF467E-411E-4B9D-84F8-8D6FFE988DCE}"/>
              </a:ext>
            </a:extLst>
          </p:cNvPr>
          <p:cNvSpPr/>
          <p:nvPr/>
        </p:nvSpPr>
        <p:spPr>
          <a:xfrm>
            <a:off x="1085293" y="3104356"/>
            <a:ext cx="914400" cy="914400"/>
          </a:xfrm>
          <a:prstGeom prst="rect">
            <a:avLst/>
          </a:prstGeom>
          <a:solidFill>
            <a:srgbClr val="7957D5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D8A251-E8C5-25F4-0B0F-2BF29F96F2FD}"/>
              </a:ext>
            </a:extLst>
          </p:cNvPr>
          <p:cNvSpPr/>
          <p:nvPr/>
        </p:nvSpPr>
        <p:spPr>
          <a:xfrm>
            <a:off x="1999693" y="3104356"/>
            <a:ext cx="914400" cy="914400"/>
          </a:xfrm>
          <a:prstGeom prst="rect">
            <a:avLst/>
          </a:prstGeom>
          <a:solidFill>
            <a:srgbClr val="7957D5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A5037-81D5-0834-619A-7284E7156257}"/>
              </a:ext>
            </a:extLst>
          </p:cNvPr>
          <p:cNvSpPr/>
          <p:nvPr/>
        </p:nvSpPr>
        <p:spPr>
          <a:xfrm>
            <a:off x="1080722" y="4018756"/>
            <a:ext cx="914400" cy="914400"/>
          </a:xfrm>
          <a:prstGeom prst="rect">
            <a:avLst/>
          </a:prstGeom>
          <a:solidFill>
            <a:srgbClr val="7957D5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70686D-58D7-7E90-9A2B-5B57C12895C8}"/>
              </a:ext>
            </a:extLst>
          </p:cNvPr>
          <p:cNvSpPr/>
          <p:nvPr/>
        </p:nvSpPr>
        <p:spPr>
          <a:xfrm>
            <a:off x="2003042" y="4018757"/>
            <a:ext cx="914400" cy="4530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02001620-C6AB-214C-4B9D-CAE4487CE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947" y="3986942"/>
            <a:ext cx="717389" cy="730298"/>
          </a:xfrm>
          <a:prstGeom prst="rect">
            <a:avLst/>
          </a:prstGeom>
        </p:spPr>
      </p:pic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F8E0B918-48E5-B495-908B-28CE7A490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914" y="3986601"/>
            <a:ext cx="717389" cy="730639"/>
          </a:xfrm>
          <a:prstGeom prst="rect">
            <a:avLst/>
          </a:prstGeom>
        </p:spPr>
      </p:pic>
      <p:pic>
        <p:nvPicPr>
          <p:cNvPr id="23" name="Picture 22" descr="Shape, circle&#10;&#10;Description automatically generated">
            <a:extLst>
              <a:ext uri="{FF2B5EF4-FFF2-40B4-BE49-F238E27FC236}">
                <a16:creationId xmlns:a16="http://schemas.microsoft.com/office/drawing/2014/main" id="{4664A19F-3DF4-4FF8-C723-95129A69D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998" y="3196236"/>
            <a:ext cx="717389" cy="730639"/>
          </a:xfrm>
          <a:prstGeom prst="rect">
            <a:avLst/>
          </a:prstGeom>
        </p:spPr>
      </p:pic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54BA8AC3-23B3-1AA8-58C5-B79E4A62F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154" y="3196236"/>
            <a:ext cx="717389" cy="7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68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65DE5E-4E6C-179C-7495-BB5668582E0A}"/>
              </a:ext>
            </a:extLst>
          </p:cNvPr>
          <p:cNvSpPr/>
          <p:nvPr/>
        </p:nvSpPr>
        <p:spPr>
          <a:xfrm>
            <a:off x="4545987" y="2852555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A4D-D6DF-9D0F-0656-335DF0F67ECD}"/>
              </a:ext>
            </a:extLst>
          </p:cNvPr>
          <p:cNvSpPr/>
          <p:nvPr/>
        </p:nvSpPr>
        <p:spPr>
          <a:xfrm>
            <a:off x="8426416" y="3219861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DC1330-BBF1-BFAF-ABB6-EEA184E2383D}"/>
              </a:ext>
            </a:extLst>
          </p:cNvPr>
          <p:cNvSpPr/>
          <p:nvPr/>
        </p:nvSpPr>
        <p:spPr>
          <a:xfrm>
            <a:off x="4545987" y="3767824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unshaded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07BEC-64A7-EB31-6ECC-16CB4989AC78}"/>
              </a:ext>
            </a:extLst>
          </p:cNvPr>
          <p:cNvSpPr/>
          <p:nvPr/>
        </p:nvSpPr>
        <p:spPr>
          <a:xfrm>
            <a:off x="8772405" y="4135130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1B1392-A2E0-1115-EEDA-504FFB1148B8}"/>
              </a:ext>
            </a:extLst>
          </p:cNvPr>
          <p:cNvSpPr/>
          <p:nvPr/>
        </p:nvSpPr>
        <p:spPr>
          <a:xfrm>
            <a:off x="4545987" y="4941495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6D949B-61D6-51BD-A455-E34DEAAA76CF}"/>
              </a:ext>
            </a:extLst>
          </p:cNvPr>
          <p:cNvSpPr/>
          <p:nvPr/>
        </p:nvSpPr>
        <p:spPr>
          <a:xfrm>
            <a:off x="8426416" y="5308801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A61F4A1-79B5-F165-3507-C4EF958B4C7B}"/>
              </a:ext>
            </a:extLst>
          </p:cNvPr>
          <p:cNvSpPr/>
          <p:nvPr/>
        </p:nvSpPr>
        <p:spPr>
          <a:xfrm>
            <a:off x="4545987" y="5856764"/>
            <a:ext cx="6485020" cy="7803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The amount unshaded is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992AA-B6BE-9BC6-E30E-9E335D51A407}"/>
              </a:ext>
            </a:extLst>
          </p:cNvPr>
          <p:cNvSpPr/>
          <p:nvPr/>
        </p:nvSpPr>
        <p:spPr>
          <a:xfrm>
            <a:off x="8772405" y="6224070"/>
            <a:ext cx="4572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71682D2-B25B-39FB-762D-80B694B4227B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3429000"/>
          <a:ext cx="2883345" cy="525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669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576669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576669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576669">
                  <a:extLst>
                    <a:ext uri="{9D8B030D-6E8A-4147-A177-3AD203B41FA5}">
                      <a16:colId xmlns:a16="http://schemas.microsoft.com/office/drawing/2014/main" val="2035377614"/>
                    </a:ext>
                  </a:extLst>
                </a:gridCol>
                <a:gridCol w="576669">
                  <a:extLst>
                    <a:ext uri="{9D8B030D-6E8A-4147-A177-3AD203B41FA5}">
                      <a16:colId xmlns:a16="http://schemas.microsoft.com/office/drawing/2014/main" val="3818005792"/>
                    </a:ext>
                  </a:extLst>
                </a:gridCol>
              </a:tblGrid>
              <a:tr h="5253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ADE1530D-6A99-7C09-B7B1-531605F25136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5557677"/>
          <a:ext cx="2883349" cy="525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907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411907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411907">
                  <a:extLst>
                    <a:ext uri="{9D8B030D-6E8A-4147-A177-3AD203B41FA5}">
                      <a16:colId xmlns:a16="http://schemas.microsoft.com/office/drawing/2014/main" val="689529334"/>
                    </a:ext>
                  </a:extLst>
                </a:gridCol>
                <a:gridCol w="411907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411907">
                  <a:extLst>
                    <a:ext uri="{9D8B030D-6E8A-4147-A177-3AD203B41FA5}">
                      <a16:colId xmlns:a16="http://schemas.microsoft.com/office/drawing/2014/main" val="2035377614"/>
                    </a:ext>
                  </a:extLst>
                </a:gridCol>
                <a:gridCol w="411907">
                  <a:extLst>
                    <a:ext uri="{9D8B030D-6E8A-4147-A177-3AD203B41FA5}">
                      <a16:colId xmlns:a16="http://schemas.microsoft.com/office/drawing/2014/main" val="3200076390"/>
                    </a:ext>
                  </a:extLst>
                </a:gridCol>
                <a:gridCol w="411907">
                  <a:extLst>
                    <a:ext uri="{9D8B030D-6E8A-4147-A177-3AD203B41FA5}">
                      <a16:colId xmlns:a16="http://schemas.microsoft.com/office/drawing/2014/main" val="3818005792"/>
                    </a:ext>
                  </a:extLst>
                </a:gridCol>
              </a:tblGrid>
              <a:tr h="5253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D091D5-4478-F12E-ACF5-EF6BD54D8A77}"/>
              </a:ext>
            </a:extLst>
          </p:cNvPr>
          <p:cNvSpPr txBox="1"/>
          <p:nvPr/>
        </p:nvSpPr>
        <p:spPr>
          <a:xfrm>
            <a:off x="8483572" y="285974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1F940-5EF3-6219-3AF2-278252AE9672}"/>
              </a:ext>
            </a:extLst>
          </p:cNvPr>
          <p:cNvSpPr txBox="1"/>
          <p:nvPr/>
        </p:nvSpPr>
        <p:spPr>
          <a:xfrm>
            <a:off x="8481969" y="3270896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7D968D-9372-BA87-75E1-BE3A1F41E28D}"/>
              </a:ext>
            </a:extLst>
          </p:cNvPr>
          <p:cNvSpPr txBox="1"/>
          <p:nvPr/>
        </p:nvSpPr>
        <p:spPr>
          <a:xfrm>
            <a:off x="8818784" y="3766323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9CE9F-2804-2A34-D6F1-52C13A7CCB20}"/>
              </a:ext>
            </a:extLst>
          </p:cNvPr>
          <p:cNvSpPr txBox="1"/>
          <p:nvPr/>
        </p:nvSpPr>
        <p:spPr>
          <a:xfrm>
            <a:off x="8819585" y="4177479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BE59B3-03A2-D722-5B71-FB0F5CE20607}"/>
              </a:ext>
            </a:extLst>
          </p:cNvPr>
          <p:cNvSpPr txBox="1"/>
          <p:nvPr/>
        </p:nvSpPr>
        <p:spPr>
          <a:xfrm>
            <a:off x="8475492" y="4934966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7FBC90-56F4-C552-00C7-9153E1924052}"/>
              </a:ext>
            </a:extLst>
          </p:cNvPr>
          <p:cNvSpPr txBox="1"/>
          <p:nvPr/>
        </p:nvSpPr>
        <p:spPr>
          <a:xfrm>
            <a:off x="8484308" y="5346122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E46B05-5FE8-7C03-E6B5-1B120D1F9E36}"/>
              </a:ext>
            </a:extLst>
          </p:cNvPr>
          <p:cNvSpPr txBox="1"/>
          <p:nvPr/>
        </p:nvSpPr>
        <p:spPr>
          <a:xfrm>
            <a:off x="8814985" y="5851276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4CACC2-090E-043E-50B4-09A24345144D}"/>
              </a:ext>
            </a:extLst>
          </p:cNvPr>
          <p:cNvSpPr txBox="1"/>
          <p:nvPr/>
        </p:nvSpPr>
        <p:spPr>
          <a:xfrm>
            <a:off x="8815786" y="6262432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82947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the bar model in its entirety, then complete the number sentence.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CDC1330-BBF1-BFAF-ABB6-EEA184E2383D}"/>
                  </a:ext>
                </a:extLst>
              </p:cNvPr>
              <p:cNvSpPr/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CDC1330-BBF1-BFAF-ABB6-EEA184E23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38CC0D8-2FEB-2622-734F-C68D504B1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29458"/>
              </p:ext>
            </p:extLst>
          </p:nvPr>
        </p:nvGraphicFramePr>
        <p:xfrm>
          <a:off x="1070817" y="3886198"/>
          <a:ext cx="4292016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004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1073004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1073004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1073004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820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the bar model in its entirety, then complete the number sentence.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CDC1330-BBF1-BFAF-ABB6-EEA184E2383D}"/>
                  </a:ext>
                </a:extLst>
              </p:cNvPr>
              <p:cNvSpPr/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CDC1330-BBF1-BFAF-ABB6-EEA184E23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38CC0D8-2FEB-2622-734F-C68D504B1276}"/>
              </a:ext>
            </a:extLst>
          </p:cNvPr>
          <p:cNvGraphicFramePr>
            <a:graphicFrameLocks noGrp="1"/>
          </p:cNvGraphicFramePr>
          <p:nvPr/>
        </p:nvGraphicFramePr>
        <p:xfrm>
          <a:off x="1070817" y="3886198"/>
          <a:ext cx="4292016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004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1073004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1073004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1073004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4A7436-DBA4-4908-43F4-AD69A56DA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80982"/>
              </p:ext>
            </p:extLst>
          </p:nvPr>
        </p:nvGraphicFramePr>
        <p:xfrm>
          <a:off x="1070817" y="3886196"/>
          <a:ext cx="4292016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004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1073004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1073004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1073004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91F5C98-1DE7-0438-8D38-B48F10202F8A}"/>
                  </a:ext>
                </a:extLst>
              </p:cNvPr>
              <p:cNvSpPr/>
              <p:nvPr/>
            </p:nvSpPr>
            <p:spPr>
              <a:xfrm>
                <a:off x="6418793" y="355515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91F5C98-1DE7-0438-8D38-B48F10202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3555158"/>
                <a:ext cx="4935007" cy="1384945"/>
              </a:xfrm>
              <a:prstGeom prst="roundRect">
                <a:avLst/>
              </a:prstGeom>
              <a:blipFill>
                <a:blip r:embed="rId4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48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the bar model in its entirety, then complete the number sentence.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CDC1330-BBF1-BFAF-ABB6-EEA184E2383D}"/>
                  </a:ext>
                </a:extLst>
              </p:cNvPr>
              <p:cNvSpPr/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CDC1330-BBF1-BFAF-ABB6-EEA184E23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57B2AD7-DB5B-4202-4EF5-95B7741A364B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3886198"/>
          <a:ext cx="4292015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8403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858403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858403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858403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858403">
                  <a:extLst>
                    <a:ext uri="{9D8B030D-6E8A-4147-A177-3AD203B41FA5}">
                      <a16:colId xmlns:a16="http://schemas.microsoft.com/office/drawing/2014/main" val="2327025268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863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the bar model in its entirety, then complete the number sentence.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CDC1330-BBF1-BFAF-ABB6-EEA184E2383D}"/>
                  </a:ext>
                </a:extLst>
              </p:cNvPr>
              <p:cNvSpPr/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CDC1330-BBF1-BFAF-ABB6-EEA184E23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57B2AD7-DB5B-4202-4EF5-95B7741A364B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3886198"/>
          <a:ext cx="4292015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8403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858403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858403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858403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858403">
                  <a:extLst>
                    <a:ext uri="{9D8B030D-6E8A-4147-A177-3AD203B41FA5}">
                      <a16:colId xmlns:a16="http://schemas.microsoft.com/office/drawing/2014/main" val="2327025268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D0EFD6-FDF3-CB8A-9292-A7C7BA335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042440"/>
              </p:ext>
            </p:extLst>
          </p:nvPr>
        </p:nvGraphicFramePr>
        <p:xfrm>
          <a:off x="1070817" y="3886196"/>
          <a:ext cx="4292015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8403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858403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858403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858403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858403">
                  <a:extLst>
                    <a:ext uri="{9D8B030D-6E8A-4147-A177-3AD203B41FA5}">
                      <a16:colId xmlns:a16="http://schemas.microsoft.com/office/drawing/2014/main" val="2327025268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6343C43-62A5-4EF4-44C9-A0E8C2BF8E0C}"/>
                  </a:ext>
                </a:extLst>
              </p:cNvPr>
              <p:cNvSpPr/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6343C43-62A5-4EF4-44C9-A0E8C2BF8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blipFill>
                <a:blip r:embed="rId4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4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the bar model in its entirety, then complete the number sentence.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71682D2-B25B-39FB-762D-80B694B42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105611"/>
              </p:ext>
            </p:extLst>
          </p:nvPr>
        </p:nvGraphicFramePr>
        <p:xfrm>
          <a:off x="1070818" y="3886198"/>
          <a:ext cx="4292015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3145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2327025268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3150271966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612639760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AD715B-AE69-DE48-122D-9C553AF3A2E8}"/>
                  </a:ext>
                </a:extLst>
              </p:cNvPr>
              <p:cNvSpPr/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AD715B-AE69-DE48-122D-9C553AF3A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5310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074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the bar model in its entirety, then complete the number sentence.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71682D2-B25B-39FB-762D-80B694B4227B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3886198"/>
          <a:ext cx="4292015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3145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2327025268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3150271966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612639760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AD715B-AE69-DE48-122D-9C553AF3A2E8}"/>
                  </a:ext>
                </a:extLst>
              </p:cNvPr>
              <p:cNvSpPr/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AD715B-AE69-DE48-122D-9C553AF3A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5310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1FCE031-6B8A-9C35-5DC6-9C9FC77C0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11639"/>
              </p:ext>
            </p:extLst>
          </p:nvPr>
        </p:nvGraphicFramePr>
        <p:xfrm>
          <a:off x="1070818" y="3886198"/>
          <a:ext cx="4292015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3145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2327025268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3150271966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612639760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5E495B0-CAA5-4E15-3201-6513994586B4}"/>
                  </a:ext>
                </a:extLst>
              </p:cNvPr>
              <p:cNvSpPr/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5E495B0-CAA5-4E15-3201-651399458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3555160"/>
                <a:ext cx="4935007" cy="1384945"/>
              </a:xfrm>
              <a:prstGeom prst="roundRect">
                <a:avLst/>
              </a:prstGeom>
              <a:blipFill>
                <a:blip r:embed="rId4"/>
                <a:stretch>
                  <a:fillRect b="-5310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0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the bar models in their entirety, then complete the number sentences.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71682D2-B25B-39FB-762D-80B694B42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08209"/>
              </p:ext>
            </p:extLst>
          </p:nvPr>
        </p:nvGraphicFramePr>
        <p:xfrm>
          <a:off x="1070818" y="3157146"/>
          <a:ext cx="4292015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3145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2327025268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3150271966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612639760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AD715B-AE69-DE48-122D-9C553AF3A2E8}"/>
                  </a:ext>
                </a:extLst>
              </p:cNvPr>
              <p:cNvSpPr/>
              <p:nvPr/>
            </p:nvSpPr>
            <p:spPr>
              <a:xfrm>
                <a:off x="6418793" y="282610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AD715B-AE69-DE48-122D-9C553AF3A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2826108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723A46-2B8A-BF3F-572A-1084BA12B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389449"/>
              </p:ext>
            </p:extLst>
          </p:nvPr>
        </p:nvGraphicFramePr>
        <p:xfrm>
          <a:off x="1070818" y="5123056"/>
          <a:ext cx="4292019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891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2711931240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2327025268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410593969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3150271966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612639760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BA04577-7D61-2240-DAC6-557E34314E4D}"/>
                  </a:ext>
                </a:extLst>
              </p:cNvPr>
              <p:cNvSpPr/>
              <p:nvPr/>
            </p:nvSpPr>
            <p:spPr>
              <a:xfrm>
                <a:off x="6418793" y="479201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BA04577-7D61-2240-DAC6-557E34314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4792018"/>
                <a:ext cx="4935007" cy="1384945"/>
              </a:xfrm>
              <a:prstGeom prst="roundRect">
                <a:avLst/>
              </a:prstGeom>
              <a:blipFill>
                <a:blip r:embed="rId4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306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the bar models in their entirety, then complete the number sentences.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71682D2-B25B-39FB-762D-80B694B4227B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3157146"/>
          <a:ext cx="4292015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3145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2327025268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3150271966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612639760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AD715B-AE69-DE48-122D-9C553AF3A2E8}"/>
                  </a:ext>
                </a:extLst>
              </p:cNvPr>
              <p:cNvSpPr/>
              <p:nvPr/>
            </p:nvSpPr>
            <p:spPr>
              <a:xfrm>
                <a:off x="6418793" y="282610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AD715B-AE69-DE48-122D-9C553AF3A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2826108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723A46-2B8A-BF3F-572A-1084BA12B83B}"/>
              </a:ext>
            </a:extLst>
          </p:cNvPr>
          <p:cNvGraphicFramePr>
            <a:graphicFrameLocks noGrp="1"/>
          </p:cNvGraphicFramePr>
          <p:nvPr/>
        </p:nvGraphicFramePr>
        <p:xfrm>
          <a:off x="1070818" y="5123056"/>
          <a:ext cx="4292019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891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2711931240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2327025268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410593969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3150271966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612639760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BA04577-7D61-2240-DAC6-557E34314E4D}"/>
                  </a:ext>
                </a:extLst>
              </p:cNvPr>
              <p:cNvSpPr/>
              <p:nvPr/>
            </p:nvSpPr>
            <p:spPr>
              <a:xfrm>
                <a:off x="6418793" y="479201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BA04577-7D61-2240-DAC6-557E34314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4792018"/>
                <a:ext cx="4935007" cy="1384945"/>
              </a:xfrm>
              <a:prstGeom prst="roundRect">
                <a:avLst/>
              </a:prstGeom>
              <a:blipFill>
                <a:blip r:embed="rId4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D323AB3-9B0A-552B-D5E5-E9099CE14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25888"/>
              </p:ext>
            </p:extLst>
          </p:nvPr>
        </p:nvGraphicFramePr>
        <p:xfrm>
          <a:off x="1070818" y="3157146"/>
          <a:ext cx="4292015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3145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2327025268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3150271966"/>
                    </a:ext>
                  </a:extLst>
                </a:gridCol>
                <a:gridCol w="613145">
                  <a:extLst>
                    <a:ext uri="{9D8B030D-6E8A-4147-A177-3AD203B41FA5}">
                      <a16:colId xmlns:a16="http://schemas.microsoft.com/office/drawing/2014/main" val="612639760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BA0193F-31C9-7E52-45A9-71EF420AC09F}"/>
                  </a:ext>
                </a:extLst>
              </p:cNvPr>
              <p:cNvSpPr/>
              <p:nvPr/>
            </p:nvSpPr>
            <p:spPr>
              <a:xfrm>
                <a:off x="6418793" y="282610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BA0193F-31C9-7E52-45A9-71EF420AC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2826108"/>
                <a:ext cx="4935007" cy="1384945"/>
              </a:xfrm>
              <a:prstGeom prst="roundRect">
                <a:avLst/>
              </a:prstGeom>
              <a:blipFill>
                <a:blip r:embed="rId5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1D028740-1726-0662-821D-0C8B1A8F6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91112"/>
              </p:ext>
            </p:extLst>
          </p:nvPr>
        </p:nvGraphicFramePr>
        <p:xfrm>
          <a:off x="1070818" y="5123056"/>
          <a:ext cx="4292019" cy="722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891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741744378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2711931240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2327025268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410593969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3150271966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612639760"/>
                    </a:ext>
                  </a:extLst>
                </a:gridCol>
              </a:tblGrid>
              <a:tr h="7228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E04C13B-9D63-8CC6-D311-DAA1CA439421}"/>
                  </a:ext>
                </a:extLst>
              </p:cNvPr>
              <p:cNvSpPr/>
              <p:nvPr/>
            </p:nvSpPr>
            <p:spPr>
              <a:xfrm>
                <a:off x="6418793" y="479201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rgbClr val="FF3860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</a:t>
                </a:r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E04C13B-9D63-8CC6-D311-DAA1CA439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4792018"/>
                <a:ext cx="4935007" cy="1384945"/>
              </a:xfrm>
              <a:prstGeom prst="roundRect">
                <a:avLst/>
              </a:prstGeom>
              <a:blipFill>
                <a:blip r:embed="rId6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94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4AA6A65-77E5-FED4-8B38-F5AAAACAABC8}"/>
                  </a:ext>
                </a:extLst>
              </p:cNvPr>
              <p:cNvSpPr/>
              <p:nvPr/>
            </p:nvSpPr>
            <p:spPr>
              <a:xfrm>
                <a:off x="3628496" y="3826591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4AA6A65-77E5-FED4-8B38-F5AAAACAA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496" y="3826591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8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2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representation doesn’t belong as it doesn’t show three quarters, as each part isn’t equal in size. All the other parts show three quarters.</a:t>
            </a: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17DEF042-DA3F-124E-AF25-6EDBF63E0415}"/>
              </a:ext>
            </a:extLst>
          </p:cNvPr>
          <p:cNvSpPr/>
          <p:nvPr/>
        </p:nvSpPr>
        <p:spPr>
          <a:xfrm>
            <a:off x="4438851" y="3465514"/>
            <a:ext cx="717389" cy="717389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8D4E6030-F1C5-D247-9E91-063763FFD0FA}"/>
              </a:ext>
            </a:extLst>
          </p:cNvPr>
          <p:cNvSpPr/>
          <p:nvPr/>
        </p:nvSpPr>
        <p:spPr>
          <a:xfrm>
            <a:off x="4979178" y="3465513"/>
            <a:ext cx="717389" cy="717389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77809849-7B62-F04D-A0A9-5793DED72BDD}"/>
              </a:ext>
            </a:extLst>
          </p:cNvPr>
          <p:cNvSpPr/>
          <p:nvPr/>
        </p:nvSpPr>
        <p:spPr>
          <a:xfrm>
            <a:off x="4257218" y="3647978"/>
            <a:ext cx="717389" cy="717389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68E6CF74-1C35-CA49-89F7-F56B72FF26AE}"/>
              </a:ext>
            </a:extLst>
          </p:cNvPr>
          <p:cNvSpPr/>
          <p:nvPr/>
        </p:nvSpPr>
        <p:spPr>
          <a:xfrm>
            <a:off x="4797545" y="3647977"/>
            <a:ext cx="717389" cy="717389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76DC7E-6B67-AC47-864D-CDC8E8344FF6}"/>
              </a:ext>
            </a:extLst>
          </p:cNvPr>
          <p:cNvGraphicFramePr>
            <a:graphicFrameLocks noGrp="1"/>
          </p:cNvGraphicFramePr>
          <p:nvPr/>
        </p:nvGraphicFramePr>
        <p:xfrm>
          <a:off x="6495434" y="3561556"/>
          <a:ext cx="2324920" cy="525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230">
                  <a:extLst>
                    <a:ext uri="{9D8B030D-6E8A-4147-A177-3AD203B41FA5}">
                      <a16:colId xmlns:a16="http://schemas.microsoft.com/office/drawing/2014/main" val="611203233"/>
                    </a:ext>
                  </a:extLst>
                </a:gridCol>
                <a:gridCol w="581230">
                  <a:extLst>
                    <a:ext uri="{9D8B030D-6E8A-4147-A177-3AD203B41FA5}">
                      <a16:colId xmlns:a16="http://schemas.microsoft.com/office/drawing/2014/main" val="1689717247"/>
                    </a:ext>
                  </a:extLst>
                </a:gridCol>
                <a:gridCol w="581230">
                  <a:extLst>
                    <a:ext uri="{9D8B030D-6E8A-4147-A177-3AD203B41FA5}">
                      <a16:colId xmlns:a16="http://schemas.microsoft.com/office/drawing/2014/main" val="3631396571"/>
                    </a:ext>
                  </a:extLst>
                </a:gridCol>
                <a:gridCol w="581230">
                  <a:extLst>
                    <a:ext uri="{9D8B030D-6E8A-4147-A177-3AD203B41FA5}">
                      <a16:colId xmlns:a16="http://schemas.microsoft.com/office/drawing/2014/main" val="2035377614"/>
                    </a:ext>
                  </a:extLst>
                </a:gridCol>
              </a:tblGrid>
              <a:tr h="5253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803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BAF467E-411E-4B9D-84F8-8D6FFE988DCE}"/>
              </a:ext>
            </a:extLst>
          </p:cNvPr>
          <p:cNvSpPr/>
          <p:nvPr/>
        </p:nvSpPr>
        <p:spPr>
          <a:xfrm>
            <a:off x="1085293" y="3104356"/>
            <a:ext cx="914400" cy="914400"/>
          </a:xfrm>
          <a:prstGeom prst="rect">
            <a:avLst/>
          </a:prstGeom>
          <a:solidFill>
            <a:srgbClr val="7957D5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D8A251-E8C5-25F4-0B0F-2BF29F96F2FD}"/>
              </a:ext>
            </a:extLst>
          </p:cNvPr>
          <p:cNvSpPr/>
          <p:nvPr/>
        </p:nvSpPr>
        <p:spPr>
          <a:xfrm>
            <a:off x="1999693" y="3104356"/>
            <a:ext cx="914400" cy="914400"/>
          </a:xfrm>
          <a:prstGeom prst="rect">
            <a:avLst/>
          </a:prstGeom>
          <a:solidFill>
            <a:srgbClr val="7957D5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A5037-81D5-0834-619A-7284E7156257}"/>
              </a:ext>
            </a:extLst>
          </p:cNvPr>
          <p:cNvSpPr/>
          <p:nvPr/>
        </p:nvSpPr>
        <p:spPr>
          <a:xfrm>
            <a:off x="1080722" y="4018756"/>
            <a:ext cx="914400" cy="914400"/>
          </a:xfrm>
          <a:prstGeom prst="rect">
            <a:avLst/>
          </a:prstGeom>
          <a:solidFill>
            <a:srgbClr val="7957D5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70686D-58D7-7E90-9A2B-5B57C12895C8}"/>
              </a:ext>
            </a:extLst>
          </p:cNvPr>
          <p:cNvSpPr/>
          <p:nvPr/>
        </p:nvSpPr>
        <p:spPr>
          <a:xfrm>
            <a:off x="2003042" y="4018757"/>
            <a:ext cx="914400" cy="4530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02001620-C6AB-214C-4B9D-CAE4487CE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947" y="3986942"/>
            <a:ext cx="717389" cy="730298"/>
          </a:xfrm>
          <a:prstGeom prst="rect">
            <a:avLst/>
          </a:prstGeom>
        </p:spPr>
      </p:pic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F8E0B918-48E5-B495-908B-28CE7A490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914" y="3986601"/>
            <a:ext cx="717389" cy="730639"/>
          </a:xfrm>
          <a:prstGeom prst="rect">
            <a:avLst/>
          </a:prstGeom>
        </p:spPr>
      </p:pic>
      <p:pic>
        <p:nvPicPr>
          <p:cNvPr id="23" name="Picture 22" descr="Shape, circle&#10;&#10;Description automatically generated">
            <a:extLst>
              <a:ext uri="{FF2B5EF4-FFF2-40B4-BE49-F238E27FC236}">
                <a16:creationId xmlns:a16="http://schemas.microsoft.com/office/drawing/2014/main" id="{4664A19F-3DF4-4FF8-C723-95129A69D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998" y="3196236"/>
            <a:ext cx="717389" cy="730639"/>
          </a:xfrm>
          <a:prstGeom prst="rect">
            <a:avLst/>
          </a:prstGeom>
        </p:spPr>
      </p:pic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54BA8AC3-23B3-1AA8-58C5-B79E4A62F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154" y="3196236"/>
            <a:ext cx="717389" cy="7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14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BAD7784-D05A-AB23-9971-CC51015E9914}"/>
                  </a:ext>
                </a:extLst>
              </p:cNvPr>
              <p:cNvSpPr/>
              <p:nvPr/>
            </p:nvSpPr>
            <p:spPr>
              <a:xfrm>
                <a:off x="3628496" y="3826590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BAD7784-D05A-AB23-9971-CC51015E9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496" y="3826590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61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4AA6A65-77E5-FED4-8B38-F5AAAACAABC8}"/>
                  </a:ext>
                </a:extLst>
              </p:cNvPr>
              <p:cNvSpPr/>
              <p:nvPr/>
            </p:nvSpPr>
            <p:spPr>
              <a:xfrm>
                <a:off x="3628496" y="3826591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4AA6A65-77E5-FED4-8B38-F5AAAACAA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496" y="3826591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03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4AA6A65-77E5-FED4-8B38-F5AAAACAABC8}"/>
                  </a:ext>
                </a:extLst>
              </p:cNvPr>
              <p:cNvSpPr/>
              <p:nvPr/>
            </p:nvSpPr>
            <p:spPr>
              <a:xfrm>
                <a:off x="3628496" y="3826591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4AA6A65-77E5-FED4-8B38-F5AAAACAA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496" y="3826591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15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4AA6A65-77E5-FED4-8B38-F5AAAACAABC8}"/>
                  </a:ext>
                </a:extLst>
              </p:cNvPr>
              <p:cNvSpPr/>
              <p:nvPr/>
            </p:nvSpPr>
            <p:spPr>
              <a:xfrm>
                <a:off x="3628496" y="3826591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4AA6A65-77E5-FED4-8B38-F5AAAACAA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496" y="3826591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579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4AA6A65-77E5-FED4-8B38-F5AAAACAABC8}"/>
                  </a:ext>
                </a:extLst>
              </p:cNvPr>
              <p:cNvSpPr/>
              <p:nvPr/>
            </p:nvSpPr>
            <p:spPr>
              <a:xfrm>
                <a:off x="3628496" y="3826591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4AA6A65-77E5-FED4-8B38-F5AAAACAA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496" y="3826591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934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AD715B-AE69-DE48-122D-9C553AF3A2E8}"/>
                  </a:ext>
                </a:extLst>
              </p:cNvPr>
              <p:cNvSpPr/>
              <p:nvPr/>
            </p:nvSpPr>
            <p:spPr>
              <a:xfrm>
                <a:off x="6418793" y="282610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AD715B-AE69-DE48-122D-9C553AF3A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2826108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BA04577-7D61-2240-DAC6-557E34314E4D}"/>
                  </a:ext>
                </a:extLst>
              </p:cNvPr>
              <p:cNvSpPr/>
              <p:nvPr/>
            </p:nvSpPr>
            <p:spPr>
              <a:xfrm>
                <a:off x="6418793" y="479201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37</m:t>
                        </m:r>
                      </m:den>
                    </m:f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BA04577-7D61-2240-DAC6-557E34314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4792018"/>
                <a:ext cx="4935007" cy="1384945"/>
              </a:xfrm>
              <a:prstGeom prst="roundRect">
                <a:avLst/>
              </a:prstGeom>
              <a:blipFill>
                <a:blip r:embed="rId4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7C622569-8A2D-8903-A80D-1567D522C1A1}"/>
                  </a:ext>
                </a:extLst>
              </p:cNvPr>
              <p:cNvSpPr/>
              <p:nvPr/>
            </p:nvSpPr>
            <p:spPr>
              <a:xfrm>
                <a:off x="838201" y="282610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7C622569-8A2D-8903-A80D-1567D522C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826108"/>
                <a:ext cx="4935007" cy="1384945"/>
              </a:xfrm>
              <a:prstGeom prst="roundRect">
                <a:avLst/>
              </a:prstGeom>
              <a:blipFill>
                <a:blip r:embed="rId5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DB0987D-7881-3B2E-9EC2-AA86854D830A}"/>
                  </a:ext>
                </a:extLst>
              </p:cNvPr>
              <p:cNvSpPr/>
              <p:nvPr/>
            </p:nvSpPr>
            <p:spPr>
              <a:xfrm>
                <a:off x="838201" y="479201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DB0987D-7881-3B2E-9EC2-AA86854D8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4792018"/>
                <a:ext cx="4935007" cy="1384945"/>
              </a:xfrm>
              <a:prstGeom prst="roundRect">
                <a:avLst/>
              </a:prstGeom>
              <a:blipFill>
                <a:blip r:embed="rId6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615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AD715B-AE69-DE48-122D-9C553AF3A2E8}"/>
                  </a:ext>
                </a:extLst>
              </p:cNvPr>
              <p:cNvSpPr/>
              <p:nvPr/>
            </p:nvSpPr>
            <p:spPr>
              <a:xfrm>
                <a:off x="6418793" y="282610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AD715B-AE69-DE48-122D-9C553AF3A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2826108"/>
                <a:ext cx="4935007" cy="1384945"/>
              </a:xfrm>
              <a:prstGeom prst="roundRect">
                <a:avLst/>
              </a:prstGeom>
              <a:blipFill>
                <a:blip r:embed="rId3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BA04577-7D61-2240-DAC6-557E34314E4D}"/>
                  </a:ext>
                </a:extLst>
              </p:cNvPr>
              <p:cNvSpPr/>
              <p:nvPr/>
            </p:nvSpPr>
            <p:spPr>
              <a:xfrm>
                <a:off x="6418793" y="479201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37</m:t>
                        </m:r>
                      </m:den>
                    </m:f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BA04577-7D61-2240-DAC6-557E34314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3" y="4792018"/>
                <a:ext cx="4935007" cy="1384945"/>
              </a:xfrm>
              <a:prstGeom prst="roundRect">
                <a:avLst/>
              </a:prstGeom>
              <a:blipFill>
                <a:blip r:embed="rId4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7C622569-8A2D-8903-A80D-1567D522C1A1}"/>
                  </a:ext>
                </a:extLst>
              </p:cNvPr>
              <p:cNvSpPr/>
              <p:nvPr/>
            </p:nvSpPr>
            <p:spPr>
              <a:xfrm>
                <a:off x="838201" y="282610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7C622569-8A2D-8903-A80D-1567D522C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826108"/>
                <a:ext cx="4935007" cy="1384945"/>
              </a:xfrm>
              <a:prstGeom prst="roundRect">
                <a:avLst/>
              </a:prstGeom>
              <a:blipFill>
                <a:blip r:embed="rId5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DB0987D-7881-3B2E-9EC2-AA86854D830A}"/>
                  </a:ext>
                </a:extLst>
              </p:cNvPr>
              <p:cNvSpPr/>
              <p:nvPr/>
            </p:nvSpPr>
            <p:spPr>
              <a:xfrm>
                <a:off x="838201" y="479201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DB0987D-7881-3B2E-9EC2-AA86854D8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4792018"/>
                <a:ext cx="4935007" cy="1384945"/>
              </a:xfrm>
              <a:prstGeom prst="roundRect">
                <a:avLst/>
              </a:prstGeom>
              <a:blipFill>
                <a:blip r:embed="rId6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A7B4845-2F1E-5868-D0B7-ECE3A28C6ADF}"/>
                  </a:ext>
                </a:extLst>
              </p:cNvPr>
              <p:cNvSpPr/>
              <p:nvPr/>
            </p:nvSpPr>
            <p:spPr>
              <a:xfrm>
                <a:off x="6418791" y="282610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A7B4845-2F1E-5868-D0B7-ECE3A28C6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1" y="2826108"/>
                <a:ext cx="4935007" cy="1384945"/>
              </a:xfrm>
              <a:prstGeom prst="roundRect">
                <a:avLst/>
              </a:prstGeom>
              <a:blipFill>
                <a:blip r:embed="rId7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C675604-D417-11B9-45B6-1C2AD399E222}"/>
                  </a:ext>
                </a:extLst>
              </p:cNvPr>
              <p:cNvSpPr/>
              <p:nvPr/>
            </p:nvSpPr>
            <p:spPr>
              <a:xfrm>
                <a:off x="6418791" y="479201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37</m:t>
                        </m:r>
                      </m:den>
                    </m:f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C675604-D417-11B9-45B6-1C2AD399E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91" y="4792018"/>
                <a:ext cx="4935007" cy="1384945"/>
              </a:xfrm>
              <a:prstGeom prst="roundRect">
                <a:avLst/>
              </a:prstGeom>
              <a:blipFill>
                <a:blip r:embed="rId8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E75037-50D4-E568-A688-F3B8BA594850}"/>
                  </a:ext>
                </a:extLst>
              </p:cNvPr>
              <p:cNvSpPr/>
              <p:nvPr/>
            </p:nvSpPr>
            <p:spPr>
              <a:xfrm>
                <a:off x="838199" y="282610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E75037-50D4-E568-A688-F3B8BA594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826108"/>
                <a:ext cx="4935007" cy="1384945"/>
              </a:xfrm>
              <a:prstGeom prst="roundRect">
                <a:avLst/>
              </a:prstGeom>
              <a:blipFill>
                <a:blip r:embed="rId9"/>
                <a:stretch>
                  <a:fillRect b="-442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CB1DD4E-3EE0-F1CF-1912-889B62313F48}"/>
                  </a:ext>
                </a:extLst>
              </p:cNvPr>
              <p:cNvSpPr/>
              <p:nvPr/>
            </p:nvSpPr>
            <p:spPr>
              <a:xfrm>
                <a:off x="838199" y="4792018"/>
                <a:ext cx="4935007" cy="1384945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OpenDyslexicAlta" pitchFamily="2" charset="77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GB" sz="4800" dirty="0">
                  <a:solidFill>
                    <a:schemeClr val="tx1"/>
                  </a:solidFill>
                  <a:latin typeface="OpenDyslexicAlta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CB1DD4E-3EE0-F1CF-1912-889B62313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792018"/>
                <a:ext cx="4935007" cy="1384945"/>
              </a:xfrm>
              <a:prstGeom prst="roundRect">
                <a:avLst/>
              </a:prstGeom>
              <a:blipFill>
                <a:blip r:embed="rId10"/>
                <a:stretch>
                  <a:fillRect b="-535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35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has covered part of his fraction representation.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fraction is shaded? What fraction is unshaded?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there multiple possible answers? 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81E179-968D-1A5C-CAE0-EBFB15B6595B}"/>
              </a:ext>
            </a:extLst>
          </p:cNvPr>
          <p:cNvSpPr/>
          <p:nvPr/>
        </p:nvSpPr>
        <p:spPr>
          <a:xfrm>
            <a:off x="3628496" y="2972931"/>
            <a:ext cx="4935007" cy="20567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OpenDyslexicAlta" pitchFamily="2" charset="77"/>
              <a:cs typeface="Arial" panose="020B0604020202020204" pitchFamily="34" charset="0"/>
            </a:endParaRPr>
          </a:p>
        </p:txBody>
      </p:sp>
      <p:graphicFrame>
        <p:nvGraphicFramePr>
          <p:cNvPr id="8" name="Table 68">
            <a:extLst>
              <a:ext uri="{FF2B5EF4-FFF2-40B4-BE49-F238E27FC236}">
                <a16:creationId xmlns:a16="http://schemas.microsoft.com/office/drawing/2014/main" id="{3ED8D30F-35F6-E097-89F4-C12AF444B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70618"/>
              </p:ext>
            </p:extLst>
          </p:nvPr>
        </p:nvGraphicFramePr>
        <p:xfrm>
          <a:off x="4192537" y="3195478"/>
          <a:ext cx="3806926" cy="1611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3463">
                  <a:extLst>
                    <a:ext uri="{9D8B030D-6E8A-4147-A177-3AD203B41FA5}">
                      <a16:colId xmlns:a16="http://schemas.microsoft.com/office/drawing/2014/main" val="3838154355"/>
                    </a:ext>
                  </a:extLst>
                </a:gridCol>
                <a:gridCol w="1903463">
                  <a:extLst>
                    <a:ext uri="{9D8B030D-6E8A-4147-A177-3AD203B41FA5}">
                      <a16:colId xmlns:a16="http://schemas.microsoft.com/office/drawing/2014/main" val="3881553819"/>
                    </a:ext>
                  </a:extLst>
                </a:gridCol>
              </a:tblGrid>
              <a:tr h="8058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01932"/>
                  </a:ext>
                </a:extLst>
              </a:tr>
              <a:tr h="8058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981394"/>
                  </a:ext>
                </a:extLst>
              </a:tr>
            </a:tbl>
          </a:graphicData>
        </a:graphic>
      </p:graphicFrame>
      <p:sp>
        <p:nvSpPr>
          <p:cNvPr id="5" name="Freeform 4">
            <a:extLst>
              <a:ext uri="{FF2B5EF4-FFF2-40B4-BE49-F238E27FC236}">
                <a16:creationId xmlns:a16="http://schemas.microsoft.com/office/drawing/2014/main" id="{6330DEB8-52BB-AA42-D3D5-80F61FAEF672}"/>
              </a:ext>
            </a:extLst>
          </p:cNvPr>
          <p:cNvSpPr/>
          <p:nvPr/>
        </p:nvSpPr>
        <p:spPr>
          <a:xfrm>
            <a:off x="6201195" y="3058570"/>
            <a:ext cx="2055377" cy="1901629"/>
          </a:xfrm>
          <a:custGeom>
            <a:avLst/>
            <a:gdLst>
              <a:gd name="connsiteX0" fmla="*/ 89012 w 2055377"/>
              <a:gd name="connsiteY0" fmla="*/ 24277 h 1901629"/>
              <a:gd name="connsiteX1" fmla="*/ 105196 w 2055377"/>
              <a:gd name="connsiteY1" fmla="*/ 598811 h 1901629"/>
              <a:gd name="connsiteX2" fmla="*/ 48552 w 2055377"/>
              <a:gd name="connsiteY2" fmla="*/ 849664 h 1901629"/>
              <a:gd name="connsiteX3" fmla="*/ 129472 w 2055377"/>
              <a:gd name="connsiteY3" fmla="*/ 1116701 h 1901629"/>
              <a:gd name="connsiteX4" fmla="*/ 105196 w 2055377"/>
              <a:gd name="connsiteY4" fmla="*/ 1424199 h 1901629"/>
              <a:gd name="connsiteX5" fmla="*/ 0 w 2055377"/>
              <a:gd name="connsiteY5" fmla="*/ 1747880 h 1901629"/>
              <a:gd name="connsiteX6" fmla="*/ 234669 w 2055377"/>
              <a:gd name="connsiteY6" fmla="*/ 1844985 h 1901629"/>
              <a:gd name="connsiteX7" fmla="*/ 914400 w 2055377"/>
              <a:gd name="connsiteY7" fmla="*/ 1780248 h 1901629"/>
              <a:gd name="connsiteX8" fmla="*/ 1383738 w 2055377"/>
              <a:gd name="connsiteY8" fmla="*/ 1901629 h 1901629"/>
              <a:gd name="connsiteX9" fmla="*/ 1586039 w 2055377"/>
              <a:gd name="connsiteY9" fmla="*/ 1812616 h 1901629"/>
              <a:gd name="connsiteX10" fmla="*/ 1958272 w 2055377"/>
              <a:gd name="connsiteY10" fmla="*/ 1772156 h 1901629"/>
              <a:gd name="connsiteX11" fmla="*/ 2055377 w 2055377"/>
              <a:gd name="connsiteY11" fmla="*/ 1472751 h 1901629"/>
              <a:gd name="connsiteX12" fmla="*/ 2006825 w 2055377"/>
              <a:gd name="connsiteY12" fmla="*/ 1076241 h 1901629"/>
              <a:gd name="connsiteX13" fmla="*/ 2006825 w 2055377"/>
              <a:gd name="connsiteY13" fmla="*/ 639271 h 1901629"/>
              <a:gd name="connsiteX14" fmla="*/ 2006825 w 2055377"/>
              <a:gd name="connsiteY14" fmla="*/ 258946 h 1901629"/>
              <a:gd name="connsiteX15" fmla="*/ 1893536 w 2055377"/>
              <a:gd name="connsiteY15" fmla="*/ 8093 h 1901629"/>
              <a:gd name="connsiteX16" fmla="*/ 1658867 w 2055377"/>
              <a:gd name="connsiteY16" fmla="*/ 0 h 1901629"/>
              <a:gd name="connsiteX17" fmla="*/ 971044 w 2055377"/>
              <a:gd name="connsiteY17" fmla="*/ 64737 h 1901629"/>
              <a:gd name="connsiteX18" fmla="*/ 420786 w 2055377"/>
              <a:gd name="connsiteY18" fmla="*/ 32369 h 1901629"/>
              <a:gd name="connsiteX19" fmla="*/ 89012 w 2055377"/>
              <a:gd name="connsiteY19" fmla="*/ 24277 h 190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5377" h="1901629">
                <a:moveTo>
                  <a:pt x="89012" y="24277"/>
                </a:moveTo>
                <a:lnTo>
                  <a:pt x="105196" y="598811"/>
                </a:lnTo>
                <a:lnTo>
                  <a:pt x="48552" y="849664"/>
                </a:lnTo>
                <a:lnTo>
                  <a:pt x="129472" y="1116701"/>
                </a:lnTo>
                <a:lnTo>
                  <a:pt x="105196" y="1424199"/>
                </a:lnTo>
                <a:lnTo>
                  <a:pt x="0" y="1747880"/>
                </a:lnTo>
                <a:lnTo>
                  <a:pt x="234669" y="1844985"/>
                </a:lnTo>
                <a:lnTo>
                  <a:pt x="914400" y="1780248"/>
                </a:lnTo>
                <a:lnTo>
                  <a:pt x="1383738" y="1901629"/>
                </a:lnTo>
                <a:lnTo>
                  <a:pt x="1586039" y="1812616"/>
                </a:lnTo>
                <a:lnTo>
                  <a:pt x="1958272" y="1772156"/>
                </a:lnTo>
                <a:lnTo>
                  <a:pt x="2055377" y="1472751"/>
                </a:lnTo>
                <a:lnTo>
                  <a:pt x="2006825" y="1076241"/>
                </a:lnTo>
                <a:lnTo>
                  <a:pt x="2006825" y="639271"/>
                </a:lnTo>
                <a:lnTo>
                  <a:pt x="2006825" y="258946"/>
                </a:lnTo>
                <a:lnTo>
                  <a:pt x="1893536" y="8093"/>
                </a:lnTo>
                <a:lnTo>
                  <a:pt x="1658867" y="0"/>
                </a:lnTo>
                <a:lnTo>
                  <a:pt x="971044" y="64737"/>
                </a:lnTo>
                <a:lnTo>
                  <a:pt x="420786" y="32369"/>
                </a:lnTo>
                <a:lnTo>
                  <a:pt x="89012" y="242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54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53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6: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has covered part of his fraction representation.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is unshaded, while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is shaded. These are the only possibilities, as Chen has drawn the quarter parts so large that it would be impossible to show a fraction with more than four parts.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53200"/>
              </a:xfrm>
              <a:blipFill>
                <a:blip r:embed="rId3"/>
                <a:stretch>
                  <a:fillRect l="-1217" t="-2179" b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81E179-968D-1A5C-CAE0-EBFB15B6595B}"/>
              </a:ext>
            </a:extLst>
          </p:cNvPr>
          <p:cNvSpPr/>
          <p:nvPr/>
        </p:nvSpPr>
        <p:spPr>
          <a:xfrm>
            <a:off x="3628496" y="2972931"/>
            <a:ext cx="4935007" cy="20567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OpenDyslexicAlta" pitchFamily="2" charset="77"/>
              <a:cs typeface="Arial" panose="020B0604020202020204" pitchFamily="34" charset="0"/>
            </a:endParaRPr>
          </a:p>
        </p:txBody>
      </p:sp>
      <p:graphicFrame>
        <p:nvGraphicFramePr>
          <p:cNvPr id="8" name="Table 68">
            <a:extLst>
              <a:ext uri="{FF2B5EF4-FFF2-40B4-BE49-F238E27FC236}">
                <a16:creationId xmlns:a16="http://schemas.microsoft.com/office/drawing/2014/main" id="{3ED8D30F-35F6-E097-89F4-C12AF444B748}"/>
              </a:ext>
            </a:extLst>
          </p:cNvPr>
          <p:cNvGraphicFramePr>
            <a:graphicFrameLocks noGrp="1"/>
          </p:cNvGraphicFramePr>
          <p:nvPr/>
        </p:nvGraphicFramePr>
        <p:xfrm>
          <a:off x="4192537" y="3195478"/>
          <a:ext cx="3806926" cy="1611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3463">
                  <a:extLst>
                    <a:ext uri="{9D8B030D-6E8A-4147-A177-3AD203B41FA5}">
                      <a16:colId xmlns:a16="http://schemas.microsoft.com/office/drawing/2014/main" val="3838154355"/>
                    </a:ext>
                  </a:extLst>
                </a:gridCol>
                <a:gridCol w="1903463">
                  <a:extLst>
                    <a:ext uri="{9D8B030D-6E8A-4147-A177-3AD203B41FA5}">
                      <a16:colId xmlns:a16="http://schemas.microsoft.com/office/drawing/2014/main" val="3881553819"/>
                    </a:ext>
                  </a:extLst>
                </a:gridCol>
              </a:tblGrid>
              <a:tr h="8058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01932"/>
                  </a:ext>
                </a:extLst>
              </a:tr>
              <a:tr h="8058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981394"/>
                  </a:ext>
                </a:extLst>
              </a:tr>
            </a:tbl>
          </a:graphicData>
        </a:graphic>
      </p:graphicFrame>
      <p:sp>
        <p:nvSpPr>
          <p:cNvPr id="5" name="Freeform 4">
            <a:extLst>
              <a:ext uri="{FF2B5EF4-FFF2-40B4-BE49-F238E27FC236}">
                <a16:creationId xmlns:a16="http://schemas.microsoft.com/office/drawing/2014/main" id="{6330DEB8-52BB-AA42-D3D5-80F61FAEF672}"/>
              </a:ext>
            </a:extLst>
          </p:cNvPr>
          <p:cNvSpPr/>
          <p:nvPr/>
        </p:nvSpPr>
        <p:spPr>
          <a:xfrm>
            <a:off x="6201195" y="3058570"/>
            <a:ext cx="2055377" cy="1901629"/>
          </a:xfrm>
          <a:custGeom>
            <a:avLst/>
            <a:gdLst>
              <a:gd name="connsiteX0" fmla="*/ 89012 w 2055377"/>
              <a:gd name="connsiteY0" fmla="*/ 24277 h 1901629"/>
              <a:gd name="connsiteX1" fmla="*/ 105196 w 2055377"/>
              <a:gd name="connsiteY1" fmla="*/ 598811 h 1901629"/>
              <a:gd name="connsiteX2" fmla="*/ 48552 w 2055377"/>
              <a:gd name="connsiteY2" fmla="*/ 849664 h 1901629"/>
              <a:gd name="connsiteX3" fmla="*/ 129472 w 2055377"/>
              <a:gd name="connsiteY3" fmla="*/ 1116701 h 1901629"/>
              <a:gd name="connsiteX4" fmla="*/ 105196 w 2055377"/>
              <a:gd name="connsiteY4" fmla="*/ 1424199 h 1901629"/>
              <a:gd name="connsiteX5" fmla="*/ 0 w 2055377"/>
              <a:gd name="connsiteY5" fmla="*/ 1747880 h 1901629"/>
              <a:gd name="connsiteX6" fmla="*/ 234669 w 2055377"/>
              <a:gd name="connsiteY6" fmla="*/ 1844985 h 1901629"/>
              <a:gd name="connsiteX7" fmla="*/ 914400 w 2055377"/>
              <a:gd name="connsiteY7" fmla="*/ 1780248 h 1901629"/>
              <a:gd name="connsiteX8" fmla="*/ 1383738 w 2055377"/>
              <a:gd name="connsiteY8" fmla="*/ 1901629 h 1901629"/>
              <a:gd name="connsiteX9" fmla="*/ 1586039 w 2055377"/>
              <a:gd name="connsiteY9" fmla="*/ 1812616 h 1901629"/>
              <a:gd name="connsiteX10" fmla="*/ 1958272 w 2055377"/>
              <a:gd name="connsiteY10" fmla="*/ 1772156 h 1901629"/>
              <a:gd name="connsiteX11" fmla="*/ 2055377 w 2055377"/>
              <a:gd name="connsiteY11" fmla="*/ 1472751 h 1901629"/>
              <a:gd name="connsiteX12" fmla="*/ 2006825 w 2055377"/>
              <a:gd name="connsiteY12" fmla="*/ 1076241 h 1901629"/>
              <a:gd name="connsiteX13" fmla="*/ 2006825 w 2055377"/>
              <a:gd name="connsiteY13" fmla="*/ 639271 h 1901629"/>
              <a:gd name="connsiteX14" fmla="*/ 2006825 w 2055377"/>
              <a:gd name="connsiteY14" fmla="*/ 258946 h 1901629"/>
              <a:gd name="connsiteX15" fmla="*/ 1893536 w 2055377"/>
              <a:gd name="connsiteY15" fmla="*/ 8093 h 1901629"/>
              <a:gd name="connsiteX16" fmla="*/ 1658867 w 2055377"/>
              <a:gd name="connsiteY16" fmla="*/ 0 h 1901629"/>
              <a:gd name="connsiteX17" fmla="*/ 971044 w 2055377"/>
              <a:gd name="connsiteY17" fmla="*/ 64737 h 1901629"/>
              <a:gd name="connsiteX18" fmla="*/ 420786 w 2055377"/>
              <a:gd name="connsiteY18" fmla="*/ 32369 h 1901629"/>
              <a:gd name="connsiteX19" fmla="*/ 89012 w 2055377"/>
              <a:gd name="connsiteY19" fmla="*/ 24277 h 190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5377" h="1901629">
                <a:moveTo>
                  <a:pt x="89012" y="24277"/>
                </a:moveTo>
                <a:lnTo>
                  <a:pt x="105196" y="598811"/>
                </a:lnTo>
                <a:lnTo>
                  <a:pt x="48552" y="849664"/>
                </a:lnTo>
                <a:lnTo>
                  <a:pt x="129472" y="1116701"/>
                </a:lnTo>
                <a:lnTo>
                  <a:pt x="105196" y="1424199"/>
                </a:lnTo>
                <a:lnTo>
                  <a:pt x="0" y="1747880"/>
                </a:lnTo>
                <a:lnTo>
                  <a:pt x="234669" y="1844985"/>
                </a:lnTo>
                <a:lnTo>
                  <a:pt x="914400" y="1780248"/>
                </a:lnTo>
                <a:lnTo>
                  <a:pt x="1383738" y="1901629"/>
                </a:lnTo>
                <a:lnTo>
                  <a:pt x="1586039" y="1812616"/>
                </a:lnTo>
                <a:lnTo>
                  <a:pt x="1958272" y="1772156"/>
                </a:lnTo>
                <a:lnTo>
                  <a:pt x="2055377" y="1472751"/>
                </a:lnTo>
                <a:lnTo>
                  <a:pt x="2006825" y="1076241"/>
                </a:lnTo>
                <a:lnTo>
                  <a:pt x="2006825" y="639271"/>
                </a:lnTo>
                <a:lnTo>
                  <a:pt x="2006825" y="258946"/>
                </a:lnTo>
                <a:lnTo>
                  <a:pt x="1893536" y="8093"/>
                </a:lnTo>
                <a:lnTo>
                  <a:pt x="1658867" y="0"/>
                </a:lnTo>
                <a:lnTo>
                  <a:pt x="971044" y="64737"/>
                </a:lnTo>
                <a:lnTo>
                  <a:pt x="420786" y="32369"/>
                </a:lnTo>
                <a:lnTo>
                  <a:pt x="89012" y="242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4976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51858"/>
            <a:ext cx="4575263" cy="34619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497A12-8778-7448-97E9-A922AA3CDA4F}"/>
              </a:ext>
            </a:extLst>
          </p:cNvPr>
          <p:cNvSpPr/>
          <p:nvPr/>
        </p:nvSpPr>
        <p:spPr>
          <a:xfrm>
            <a:off x="2627520" y="2434462"/>
            <a:ext cx="33610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500" dirty="0">
                <a:solidFill>
                  <a:srgbClr val="3273DC"/>
                </a:solidFill>
                <a:latin typeface="OpenDyslexicAlta" pitchFamily="2" charset="77"/>
              </a:rPr>
              <a:t>The circle has been split into quarters because it has four parts.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856A2-16BD-4864-2837-D664BE4FA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116044">
            <a:off x="8227139" y="1758282"/>
            <a:ext cx="2983576" cy="29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next to the representation that does not show 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EA676-2EB0-CD44-4AC5-E14343A4F82B}"/>
              </a:ext>
            </a:extLst>
          </p:cNvPr>
          <p:cNvSpPr/>
          <p:nvPr/>
        </p:nvSpPr>
        <p:spPr>
          <a:xfrm>
            <a:off x="2609293" y="3912394"/>
            <a:ext cx="914400" cy="914400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FD07A-2065-5F7D-D524-1DED8084DEFF}"/>
              </a:ext>
            </a:extLst>
          </p:cNvPr>
          <p:cNvSpPr/>
          <p:nvPr/>
        </p:nvSpPr>
        <p:spPr>
          <a:xfrm>
            <a:off x="3523693" y="3912394"/>
            <a:ext cx="914400" cy="914400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8672B9-0EA8-E031-D340-2AB366BA4F93}"/>
              </a:ext>
            </a:extLst>
          </p:cNvPr>
          <p:cNvSpPr/>
          <p:nvPr/>
        </p:nvSpPr>
        <p:spPr>
          <a:xfrm>
            <a:off x="4438093" y="3912394"/>
            <a:ext cx="914400" cy="9144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B4C643AD-A6A1-F90F-1282-454538669C8E}"/>
              </a:ext>
            </a:extLst>
          </p:cNvPr>
          <p:cNvSpPr/>
          <p:nvPr/>
        </p:nvSpPr>
        <p:spPr>
          <a:xfrm>
            <a:off x="7992705" y="5431470"/>
            <a:ext cx="717389" cy="717389"/>
          </a:xfrm>
          <a:prstGeom prst="cub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8BEBE2BC-9B0D-8FA4-64FE-075381151490}"/>
              </a:ext>
            </a:extLst>
          </p:cNvPr>
          <p:cNvSpPr/>
          <p:nvPr/>
        </p:nvSpPr>
        <p:spPr>
          <a:xfrm>
            <a:off x="7992704" y="4899738"/>
            <a:ext cx="717389" cy="717389"/>
          </a:xfrm>
          <a:prstGeom prst="cub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F61507D1-A4C5-152F-9772-D8FD4CE38A76}"/>
              </a:ext>
            </a:extLst>
          </p:cNvPr>
          <p:cNvSpPr/>
          <p:nvPr/>
        </p:nvSpPr>
        <p:spPr>
          <a:xfrm>
            <a:off x="7989212" y="4369594"/>
            <a:ext cx="717389" cy="717389"/>
          </a:xfrm>
          <a:prstGeom prst="cub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B7A4C19E-EE1C-6D76-3135-F31D3EDB4299}"/>
              </a:ext>
            </a:extLst>
          </p:cNvPr>
          <p:cNvSpPr/>
          <p:nvPr/>
        </p:nvSpPr>
        <p:spPr>
          <a:xfrm>
            <a:off x="7985720" y="2946401"/>
            <a:ext cx="717389" cy="1614886"/>
          </a:xfrm>
          <a:prstGeom prst="cub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95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 with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. The four parts are unequal therefore each part does not represent a quarter.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51858"/>
            <a:ext cx="4575263" cy="34619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497A12-8778-7448-97E9-A922AA3CDA4F}"/>
              </a:ext>
            </a:extLst>
          </p:cNvPr>
          <p:cNvSpPr/>
          <p:nvPr/>
        </p:nvSpPr>
        <p:spPr>
          <a:xfrm>
            <a:off x="2627520" y="2434462"/>
            <a:ext cx="33610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500" dirty="0">
                <a:solidFill>
                  <a:srgbClr val="3273DC"/>
                </a:solidFill>
                <a:latin typeface="OpenDyslexicAlta" pitchFamily="2" charset="77"/>
              </a:rPr>
              <a:t>The circle has been split into quarters because it has four parts.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856A2-16BD-4864-2837-D664BE4FA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116044">
            <a:off x="8227139" y="1758282"/>
            <a:ext cx="2983576" cy="29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69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pictorial representations to understand and represent the whole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and pictorial representations to understand and represent the whole</a:t>
            </a:r>
          </a:p>
        </p:txBody>
      </p:sp>
    </p:spTree>
    <p:extLst>
      <p:ext uri="{BB962C8B-B14F-4D97-AF65-F5344CB8AC3E}">
        <p14:creationId xmlns:p14="http://schemas.microsoft.com/office/powerpoint/2010/main" val="260491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next to the representation that does not show 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EA676-2EB0-CD44-4AC5-E14343A4F82B}"/>
              </a:ext>
            </a:extLst>
          </p:cNvPr>
          <p:cNvSpPr/>
          <p:nvPr/>
        </p:nvSpPr>
        <p:spPr>
          <a:xfrm>
            <a:off x="2609293" y="3912394"/>
            <a:ext cx="914400" cy="914400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FD07A-2065-5F7D-D524-1DED8084DEFF}"/>
              </a:ext>
            </a:extLst>
          </p:cNvPr>
          <p:cNvSpPr/>
          <p:nvPr/>
        </p:nvSpPr>
        <p:spPr>
          <a:xfrm>
            <a:off x="3523693" y="3912394"/>
            <a:ext cx="914400" cy="914400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8672B9-0EA8-E031-D340-2AB366BA4F93}"/>
              </a:ext>
            </a:extLst>
          </p:cNvPr>
          <p:cNvSpPr/>
          <p:nvPr/>
        </p:nvSpPr>
        <p:spPr>
          <a:xfrm>
            <a:off x="4438093" y="3912394"/>
            <a:ext cx="914400" cy="9144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B4C643AD-A6A1-F90F-1282-454538669C8E}"/>
              </a:ext>
            </a:extLst>
          </p:cNvPr>
          <p:cNvSpPr/>
          <p:nvPr/>
        </p:nvSpPr>
        <p:spPr>
          <a:xfrm>
            <a:off x="7992705" y="5431470"/>
            <a:ext cx="717389" cy="717389"/>
          </a:xfrm>
          <a:prstGeom prst="cub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8BEBE2BC-9B0D-8FA4-64FE-075381151490}"/>
              </a:ext>
            </a:extLst>
          </p:cNvPr>
          <p:cNvSpPr/>
          <p:nvPr/>
        </p:nvSpPr>
        <p:spPr>
          <a:xfrm>
            <a:off x="7992704" y="4899738"/>
            <a:ext cx="717389" cy="717389"/>
          </a:xfrm>
          <a:prstGeom prst="cub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F61507D1-A4C5-152F-9772-D8FD4CE38A76}"/>
              </a:ext>
            </a:extLst>
          </p:cNvPr>
          <p:cNvSpPr/>
          <p:nvPr/>
        </p:nvSpPr>
        <p:spPr>
          <a:xfrm>
            <a:off x="7989212" y="4369594"/>
            <a:ext cx="717389" cy="717389"/>
          </a:xfrm>
          <a:prstGeom prst="cub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B7A4C19E-EE1C-6D76-3135-F31D3EDB4299}"/>
              </a:ext>
            </a:extLst>
          </p:cNvPr>
          <p:cNvSpPr/>
          <p:nvPr/>
        </p:nvSpPr>
        <p:spPr>
          <a:xfrm>
            <a:off x="7985720" y="2946401"/>
            <a:ext cx="717389" cy="1614886"/>
          </a:xfrm>
          <a:prstGeom prst="cub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ross 16">
            <a:extLst>
              <a:ext uri="{FF2B5EF4-FFF2-40B4-BE49-F238E27FC236}">
                <a16:creationId xmlns:a16="http://schemas.microsoft.com/office/drawing/2014/main" id="{962DF322-470A-A92B-02A9-47D51F5E140F}"/>
              </a:ext>
            </a:extLst>
          </p:cNvPr>
          <p:cNvSpPr/>
          <p:nvPr/>
        </p:nvSpPr>
        <p:spPr>
          <a:xfrm rot="13665141">
            <a:off x="8891741" y="4979427"/>
            <a:ext cx="914400" cy="914400"/>
          </a:xfrm>
          <a:prstGeom prst="plus">
            <a:avLst>
              <a:gd name="adj" fmla="val 44431"/>
            </a:avLst>
          </a:prstGeom>
          <a:solidFill>
            <a:srgbClr val="FF3860"/>
          </a:solidFill>
          <a:ln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11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next to the representation that does not show 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482A12F-5E0D-4563-F1F4-234439717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584" y="3705776"/>
            <a:ext cx="3037215" cy="1911351"/>
          </a:xfrm>
          <a:prstGeom prst="rect">
            <a:avLst/>
          </a:prstGeom>
        </p:spPr>
      </p:pic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904ED7CC-C66A-7D92-7E55-B4B64D154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4855829"/>
              </p:ext>
            </p:extLst>
          </p:nvPr>
        </p:nvGraphicFramePr>
        <p:xfrm>
          <a:off x="5462916" y="3258052"/>
          <a:ext cx="4635500" cy="279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402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next to the representation that does not show 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Cross 16">
            <a:extLst>
              <a:ext uri="{FF2B5EF4-FFF2-40B4-BE49-F238E27FC236}">
                <a16:creationId xmlns:a16="http://schemas.microsoft.com/office/drawing/2014/main" id="{962DF322-470A-A92B-02A9-47D51F5E140F}"/>
              </a:ext>
            </a:extLst>
          </p:cNvPr>
          <p:cNvSpPr/>
          <p:nvPr/>
        </p:nvSpPr>
        <p:spPr>
          <a:xfrm rot="13665141">
            <a:off x="9120341" y="4839727"/>
            <a:ext cx="914400" cy="914400"/>
          </a:xfrm>
          <a:prstGeom prst="plus">
            <a:avLst>
              <a:gd name="adj" fmla="val 44431"/>
            </a:avLst>
          </a:prstGeom>
          <a:solidFill>
            <a:srgbClr val="FF3860"/>
          </a:solidFill>
          <a:ln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482A12F-5E0D-4563-F1F4-234439717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584" y="3705776"/>
            <a:ext cx="3037215" cy="1911351"/>
          </a:xfrm>
          <a:prstGeom prst="rect">
            <a:avLst/>
          </a:prstGeom>
        </p:spPr>
      </p:pic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904ED7CC-C66A-7D92-7E55-B4B64D154B00}"/>
              </a:ext>
            </a:extLst>
          </p:cNvPr>
          <p:cNvGraphicFramePr/>
          <p:nvPr/>
        </p:nvGraphicFramePr>
        <p:xfrm>
          <a:off x="5462916" y="3258052"/>
          <a:ext cx="4635500" cy="279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16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understand the whole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next to the representation that does not show 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FFB2A-DE1B-0570-22B9-90275ABCDEE5}"/>
              </a:ext>
            </a:extLst>
          </p:cNvPr>
          <p:cNvSpPr txBox="1"/>
          <p:nvPr/>
        </p:nvSpPr>
        <p:spPr>
          <a:xfrm>
            <a:off x="-635000" y="58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988BA2-D3FF-DF99-4CD6-01D1C569215D}"/>
              </a:ext>
            </a:extLst>
          </p:cNvPr>
          <p:cNvSpPr/>
          <p:nvPr/>
        </p:nvSpPr>
        <p:spPr>
          <a:xfrm>
            <a:off x="6744227" y="3612999"/>
            <a:ext cx="108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1B987-184B-7C49-3EA7-2D94485404BA}"/>
              </a:ext>
            </a:extLst>
          </p:cNvPr>
          <p:cNvSpPr/>
          <p:nvPr/>
        </p:nvSpPr>
        <p:spPr>
          <a:xfrm>
            <a:off x="7824227" y="3612999"/>
            <a:ext cx="108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1772C0-94DE-37AB-565B-1BCA739FBC39}"/>
              </a:ext>
            </a:extLst>
          </p:cNvPr>
          <p:cNvSpPr/>
          <p:nvPr/>
        </p:nvSpPr>
        <p:spPr>
          <a:xfrm rot="16200000">
            <a:off x="9444227" y="4152999"/>
            <a:ext cx="108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BFD4BB-9299-0F7B-5DD0-0D4E4D111D1B}"/>
              </a:ext>
            </a:extLst>
          </p:cNvPr>
          <p:cNvSpPr/>
          <p:nvPr/>
        </p:nvSpPr>
        <p:spPr>
          <a:xfrm rot="16200000">
            <a:off x="9444227" y="3073000"/>
            <a:ext cx="1080000" cy="21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411386B-DBD6-7B5A-DA52-E774A5C0D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914" y="3492849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4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5" ma:contentTypeDescription="Create a new document." ma:contentTypeScope="" ma:versionID="1d420e415e852bdca41b6213600a13a0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7f428b50e4f18fd37bf3679a01b2fdd4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916153-B23E-4562-B400-3779BA225DAD}"/>
</file>

<file path=customXml/itemProps2.xml><?xml version="1.0" encoding="utf-8"?>
<ds:datastoreItem xmlns:ds="http://schemas.openxmlformats.org/officeDocument/2006/customXml" ds:itemID="{58212F1D-88C8-4694-AECD-C0B51655847E}"/>
</file>

<file path=customXml/itemProps3.xml><?xml version="1.0" encoding="utf-8"?>
<ds:datastoreItem xmlns:ds="http://schemas.openxmlformats.org/officeDocument/2006/customXml" ds:itemID="{7780DF03-4FD3-422C-A0F5-B123D3EE7BD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14916</TotalTime>
  <Words>1597</Words>
  <Application>Microsoft Office PowerPoint</Application>
  <PresentationFormat>Widescreen</PresentationFormat>
  <Paragraphs>440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Muli</vt:lpstr>
      <vt:lpstr>Lato Light</vt:lpstr>
      <vt:lpstr>Calibri</vt:lpstr>
      <vt:lpstr>Lato</vt:lpstr>
      <vt:lpstr>Wingdings</vt:lpstr>
      <vt:lpstr>Cambria Math</vt:lpstr>
      <vt:lpstr>OpenDyslexicAlta</vt:lpstr>
      <vt:lpstr>Arial</vt:lpstr>
      <vt:lpstr>Office Theme</vt:lpstr>
      <vt:lpstr>PowerPoint Presentation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  <vt:lpstr>To be able to understand the whole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Steve Basing</cp:lastModifiedBy>
  <cp:revision>819</cp:revision>
  <cp:lastPrinted>2023-02-07T16:24:46Z</cp:lastPrinted>
  <dcterms:created xsi:type="dcterms:W3CDTF">2018-08-06T08:16:18Z</dcterms:created>
  <dcterms:modified xsi:type="dcterms:W3CDTF">2025-03-10T15:06:45Z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