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20" r:id="rId2"/>
    <p:sldId id="321" r:id="rId3"/>
    <p:sldId id="372" r:id="rId4"/>
    <p:sldId id="373" r:id="rId5"/>
    <p:sldId id="374" r:id="rId6"/>
    <p:sldId id="375" r:id="rId7"/>
    <p:sldId id="379" r:id="rId8"/>
    <p:sldId id="380" r:id="rId9"/>
    <p:sldId id="377" r:id="rId10"/>
    <p:sldId id="378" r:id="rId11"/>
    <p:sldId id="381" r:id="rId12"/>
    <p:sldId id="382" r:id="rId13"/>
    <p:sldId id="383" r:id="rId14"/>
    <p:sldId id="384" r:id="rId15"/>
    <p:sldId id="389" r:id="rId16"/>
    <p:sldId id="390" r:id="rId17"/>
    <p:sldId id="385" r:id="rId18"/>
    <p:sldId id="386" r:id="rId19"/>
    <p:sldId id="387" r:id="rId20"/>
    <p:sldId id="388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4" r:id="rId43"/>
    <p:sldId id="412" r:id="rId44"/>
    <p:sldId id="413" r:id="rId45"/>
    <p:sldId id="415" r:id="rId46"/>
    <p:sldId id="416" r:id="rId47"/>
    <p:sldId id="419" r:id="rId48"/>
    <p:sldId id="417" r:id="rId49"/>
    <p:sldId id="370" r:id="rId50"/>
    <p:sldId id="420" r:id="rId51"/>
    <p:sldId id="421" r:id="rId52"/>
  </p:sldIdLst>
  <p:sldSz cx="12192000" cy="6858000"/>
  <p:notesSz cx="6858000" cy="9144000"/>
  <p:embeddedFontLst>
    <p:embeddedFont>
      <p:font typeface="Muli" panose="020B0604020202020204" charset="0"/>
      <p:regular r:id="rId55"/>
      <p:bold r:id="rId56"/>
      <p:italic r:id="rId57"/>
      <p:boldItalic r:id="rId58"/>
    </p:embeddedFont>
    <p:embeddedFont>
      <p:font typeface="OpenDyslexic" panose="00000500000000000000" pitchFamily="2" charset="0"/>
      <p:regular r:id="rId59"/>
      <p:bold r:id="rId60"/>
      <p:italic r:id="rId61"/>
      <p:boldItalic r:id="rId62"/>
    </p:embeddedFont>
    <p:embeddedFont>
      <p:font typeface="Lato Light" panose="020F0302020204030203" pitchFamily="34" charset="0"/>
      <p:regular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OpenDyslexicAlta" panose="00000500000000000000" pitchFamily="2" charset="0"/>
      <p:regular r:id="rId68"/>
      <p:bold r:id="rId69"/>
      <p:italic r:id="rId70"/>
      <p:boldItalic r:id="rId71"/>
    </p:embeddedFont>
    <p:embeddedFont>
      <p:font typeface="Lato" panose="020F0502020204030203" pitchFamily="34" charset="0"/>
      <p:regular r:id="rId72"/>
      <p:bold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4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273DC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1" autoAdjust="0"/>
    <p:restoredTop sz="87891" autoAdjust="0"/>
  </p:normalViewPr>
  <p:slideViewPr>
    <p:cSldViewPr snapToGrid="0" snapToObjects="1">
      <p:cViewPr varScale="1">
        <p:scale>
          <a:sx n="60" d="100"/>
          <a:sy n="60" d="100"/>
        </p:scale>
        <p:origin x="-804" y="-96"/>
      </p:cViewPr>
      <p:guideLst>
        <p:guide orient="horz" pos="2164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902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46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265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100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625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54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105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74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28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3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473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868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026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459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44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744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882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491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425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793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1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894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288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9976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1823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1746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0103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205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1692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269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634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54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6232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871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2011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0908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3651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954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Strategy: make an X number that meets the rules, subtract that from 745,895, check if there is a number that fits the criteria for 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1836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066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648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88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526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338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6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19/04/2021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6 </a:t>
            </a:r>
            <a:endParaRPr lang="en-GB" dirty="0"/>
          </a:p>
          <a:p>
            <a:r>
              <a:rPr lang="en-GB" dirty="0"/>
              <a:t>Term 1 - Block 2 - Four Operations - Lesson 1 </a:t>
            </a:r>
          </a:p>
          <a:p>
            <a:r>
              <a:rPr lang="en-GB" dirty="0"/>
              <a:t>To be able to add and subtract integers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2 –  Four Operations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QGLWNFU</a:t>
            </a: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FE2842F-9F29-1C4A-A32A-F0147743472D}"/>
              </a:ext>
            </a:extLst>
          </p:cNvPr>
          <p:cNvSpPr/>
          <p:nvPr/>
        </p:nvSpPr>
        <p:spPr>
          <a:xfrm>
            <a:off x="5841091" y="349581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8738508-96F1-564B-86D8-275105F52289}"/>
              </a:ext>
            </a:extLst>
          </p:cNvPr>
          <p:cNvSpPr/>
          <p:nvPr/>
        </p:nvSpPr>
        <p:spPr>
          <a:xfrm>
            <a:off x="479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C12467D-4F62-FA43-AA7D-22B9BA69C2AE}"/>
              </a:ext>
            </a:extLst>
          </p:cNvPr>
          <p:cNvSpPr/>
          <p:nvPr/>
        </p:nvSpPr>
        <p:spPr>
          <a:xfrm>
            <a:off x="479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58753F-6D8B-3D4F-BC6A-950CFF849B46}"/>
              </a:ext>
            </a:extLst>
          </p:cNvPr>
          <p:cNvSpPr/>
          <p:nvPr/>
        </p:nvSpPr>
        <p:spPr>
          <a:xfrm>
            <a:off x="479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3E1B868-D6E0-D348-9898-2610DE8C6D9C}"/>
              </a:ext>
            </a:extLst>
          </p:cNvPr>
          <p:cNvSpPr/>
          <p:nvPr/>
        </p:nvSpPr>
        <p:spPr>
          <a:xfrm>
            <a:off x="479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0B975BD-15C6-234C-AA99-1E0A5DAA6550}"/>
              </a:ext>
            </a:extLst>
          </p:cNvPr>
          <p:cNvSpPr/>
          <p:nvPr/>
        </p:nvSpPr>
        <p:spPr>
          <a:xfrm>
            <a:off x="543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20EA4BA-3D4A-D14A-A192-FF893B469FC0}"/>
              </a:ext>
            </a:extLst>
          </p:cNvPr>
          <p:cNvSpPr/>
          <p:nvPr/>
        </p:nvSpPr>
        <p:spPr>
          <a:xfrm>
            <a:off x="543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614E03-94DA-9C4E-A2F4-57087E287EC0}"/>
              </a:ext>
            </a:extLst>
          </p:cNvPr>
          <p:cNvSpPr/>
          <p:nvPr/>
        </p:nvSpPr>
        <p:spPr>
          <a:xfrm>
            <a:off x="543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FC8AA6B-7BC1-3C4D-8B91-F0D92B0C6C5F}"/>
              </a:ext>
            </a:extLst>
          </p:cNvPr>
          <p:cNvSpPr/>
          <p:nvPr/>
        </p:nvSpPr>
        <p:spPr>
          <a:xfrm>
            <a:off x="543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DFF461-3DBC-024B-896E-3250B2C0A54C}"/>
              </a:ext>
            </a:extLst>
          </p:cNvPr>
          <p:cNvSpPr/>
          <p:nvPr/>
        </p:nvSpPr>
        <p:spPr>
          <a:xfrm>
            <a:off x="606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CAEC948-9406-0944-B6D6-BBD0CF7B6C07}"/>
              </a:ext>
            </a:extLst>
          </p:cNvPr>
          <p:cNvSpPr/>
          <p:nvPr/>
        </p:nvSpPr>
        <p:spPr>
          <a:xfrm>
            <a:off x="606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97AA299-6A98-DA45-BD3D-5CC2543FBCD8}"/>
              </a:ext>
            </a:extLst>
          </p:cNvPr>
          <p:cNvSpPr/>
          <p:nvPr/>
        </p:nvSpPr>
        <p:spPr>
          <a:xfrm>
            <a:off x="606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5C027DC-1E77-FB4B-B008-A2420CEFACD0}"/>
              </a:ext>
            </a:extLst>
          </p:cNvPr>
          <p:cNvSpPr/>
          <p:nvPr/>
        </p:nvSpPr>
        <p:spPr>
          <a:xfrm>
            <a:off x="606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32B5DDC-E008-2A48-9CDB-B90735D3436C}"/>
              </a:ext>
            </a:extLst>
          </p:cNvPr>
          <p:cNvSpPr/>
          <p:nvPr/>
        </p:nvSpPr>
        <p:spPr>
          <a:xfrm>
            <a:off x="670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E6527B-8E4D-7F47-A90A-C54323A6BC8E}"/>
              </a:ext>
            </a:extLst>
          </p:cNvPr>
          <p:cNvSpPr/>
          <p:nvPr/>
        </p:nvSpPr>
        <p:spPr>
          <a:xfrm>
            <a:off x="670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608D51C-8038-624A-A960-E1646268634A}"/>
              </a:ext>
            </a:extLst>
          </p:cNvPr>
          <p:cNvSpPr/>
          <p:nvPr/>
        </p:nvSpPr>
        <p:spPr>
          <a:xfrm>
            <a:off x="670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6F3208F-7945-934E-89A8-C3B8C97A939E}"/>
              </a:ext>
            </a:extLst>
          </p:cNvPr>
          <p:cNvSpPr/>
          <p:nvPr/>
        </p:nvSpPr>
        <p:spPr>
          <a:xfrm>
            <a:off x="670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ADE97A3-DE39-174A-A66B-7D9D1BA62D87}"/>
              </a:ext>
            </a:extLst>
          </p:cNvPr>
          <p:cNvSpPr/>
          <p:nvPr/>
        </p:nvSpPr>
        <p:spPr>
          <a:xfrm>
            <a:off x="733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72A0BFC-6411-BD4E-BAE2-CEC0AA71AA7F}"/>
              </a:ext>
            </a:extLst>
          </p:cNvPr>
          <p:cNvSpPr/>
          <p:nvPr/>
        </p:nvSpPr>
        <p:spPr>
          <a:xfrm>
            <a:off x="733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95F8F95-0DD3-0645-AADD-33F4830740DE}"/>
              </a:ext>
            </a:extLst>
          </p:cNvPr>
          <p:cNvSpPr/>
          <p:nvPr/>
        </p:nvSpPr>
        <p:spPr>
          <a:xfrm>
            <a:off x="733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57C811-DC97-D445-882F-F6F4A0C6C2C2}"/>
              </a:ext>
            </a:extLst>
          </p:cNvPr>
          <p:cNvSpPr/>
          <p:nvPr/>
        </p:nvSpPr>
        <p:spPr>
          <a:xfrm>
            <a:off x="733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0BB50D5-37C5-974D-BFC3-43FFBCFEAA39}"/>
              </a:ext>
            </a:extLst>
          </p:cNvPr>
          <p:cNvSpPr/>
          <p:nvPr/>
        </p:nvSpPr>
        <p:spPr>
          <a:xfrm>
            <a:off x="797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D177D5E-925C-B341-81DC-EC0B231333B0}"/>
              </a:ext>
            </a:extLst>
          </p:cNvPr>
          <p:cNvSpPr/>
          <p:nvPr/>
        </p:nvSpPr>
        <p:spPr>
          <a:xfrm>
            <a:off x="797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4FC0E50-B80A-FC4F-9290-7835796E09F9}"/>
              </a:ext>
            </a:extLst>
          </p:cNvPr>
          <p:cNvSpPr/>
          <p:nvPr/>
        </p:nvSpPr>
        <p:spPr>
          <a:xfrm>
            <a:off x="797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7A837BFC-0780-3A4C-9431-4703ED920E21}"/>
              </a:ext>
            </a:extLst>
          </p:cNvPr>
          <p:cNvSpPr/>
          <p:nvPr/>
        </p:nvSpPr>
        <p:spPr>
          <a:xfrm>
            <a:off x="797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74AB720-CA66-354F-BC02-E93277FCB107}"/>
              </a:ext>
            </a:extLst>
          </p:cNvPr>
          <p:cNvSpPr/>
          <p:nvPr/>
        </p:nvSpPr>
        <p:spPr>
          <a:xfrm>
            <a:off x="3548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8630DD2-E92A-DE4F-9980-ACA6A628F203}"/>
              </a:ext>
            </a:extLst>
          </p:cNvPr>
          <p:cNvSpPr/>
          <p:nvPr/>
        </p:nvSpPr>
        <p:spPr>
          <a:xfrm>
            <a:off x="3548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8232C4B-5C75-EE45-B0A6-878AE5DB40FC}"/>
              </a:ext>
            </a:extLst>
          </p:cNvPr>
          <p:cNvSpPr/>
          <p:nvPr/>
        </p:nvSpPr>
        <p:spPr>
          <a:xfrm>
            <a:off x="3548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67A700AD-5021-784D-BC3E-83C9EB322919}"/>
              </a:ext>
            </a:extLst>
          </p:cNvPr>
          <p:cNvSpPr/>
          <p:nvPr/>
        </p:nvSpPr>
        <p:spPr>
          <a:xfrm>
            <a:off x="3548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BF407B6-7124-7B40-BC07-990DC44F6CBA}"/>
              </a:ext>
            </a:extLst>
          </p:cNvPr>
          <p:cNvSpPr/>
          <p:nvPr/>
        </p:nvSpPr>
        <p:spPr>
          <a:xfrm>
            <a:off x="4183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C5D5ECFA-80D7-6B4E-B881-32947E323332}"/>
              </a:ext>
            </a:extLst>
          </p:cNvPr>
          <p:cNvSpPr/>
          <p:nvPr/>
        </p:nvSpPr>
        <p:spPr>
          <a:xfrm>
            <a:off x="4183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B8D4E53A-427E-3543-B463-51B3D64A651E}"/>
              </a:ext>
            </a:extLst>
          </p:cNvPr>
          <p:cNvSpPr/>
          <p:nvPr/>
        </p:nvSpPr>
        <p:spPr>
          <a:xfrm>
            <a:off x="4183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C0110C1-880B-EA46-AAE8-2188A65B1B0C}"/>
              </a:ext>
            </a:extLst>
          </p:cNvPr>
          <p:cNvSpPr/>
          <p:nvPr/>
        </p:nvSpPr>
        <p:spPr>
          <a:xfrm>
            <a:off x="4183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10F7EC7-E108-5846-AABD-A379D19F33F0}"/>
              </a:ext>
            </a:extLst>
          </p:cNvPr>
          <p:cNvSpPr/>
          <p:nvPr/>
        </p:nvSpPr>
        <p:spPr>
          <a:xfrm>
            <a:off x="2918247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A259833F-64B9-5442-A9EA-D61362A12468}"/>
              </a:ext>
            </a:extLst>
          </p:cNvPr>
          <p:cNvSpPr/>
          <p:nvPr/>
        </p:nvSpPr>
        <p:spPr>
          <a:xfrm>
            <a:off x="2918247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4413FA3-CC20-254D-ACC6-F641B82867C8}"/>
              </a:ext>
            </a:extLst>
          </p:cNvPr>
          <p:cNvSpPr/>
          <p:nvPr/>
        </p:nvSpPr>
        <p:spPr>
          <a:xfrm>
            <a:off x="2918247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4054335-39E8-C540-B394-6BBA9A2B97D7}"/>
              </a:ext>
            </a:extLst>
          </p:cNvPr>
          <p:cNvSpPr/>
          <p:nvPr/>
        </p:nvSpPr>
        <p:spPr>
          <a:xfrm>
            <a:off x="2918247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3548863" y="5391705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EE783A1-4AD3-3E4B-87BC-FC62A8381F63}"/>
              </a:ext>
            </a:extLst>
          </p:cNvPr>
          <p:cNvSpPr/>
          <p:nvPr/>
        </p:nvSpPr>
        <p:spPr>
          <a:xfrm>
            <a:off x="479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46EB234-7740-1640-ADB2-6F6BC7E80056}"/>
              </a:ext>
            </a:extLst>
          </p:cNvPr>
          <p:cNvSpPr/>
          <p:nvPr/>
        </p:nvSpPr>
        <p:spPr>
          <a:xfrm>
            <a:off x="543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F2E9AC1-0399-704D-8FD9-632E2022F1EB}"/>
              </a:ext>
            </a:extLst>
          </p:cNvPr>
          <p:cNvSpPr/>
          <p:nvPr/>
        </p:nvSpPr>
        <p:spPr>
          <a:xfrm>
            <a:off x="606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D8BF4046-33BD-2D41-B656-BF173904BCAF}"/>
              </a:ext>
            </a:extLst>
          </p:cNvPr>
          <p:cNvSpPr/>
          <p:nvPr/>
        </p:nvSpPr>
        <p:spPr>
          <a:xfrm>
            <a:off x="670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CD17F4D6-805A-914C-9594-639337783A2B}"/>
              </a:ext>
            </a:extLst>
          </p:cNvPr>
          <p:cNvSpPr/>
          <p:nvPr/>
        </p:nvSpPr>
        <p:spPr>
          <a:xfrm>
            <a:off x="733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AB97FF44-BE0B-CD47-88C8-BA0E39A669CF}"/>
              </a:ext>
            </a:extLst>
          </p:cNvPr>
          <p:cNvSpPr/>
          <p:nvPr/>
        </p:nvSpPr>
        <p:spPr>
          <a:xfrm>
            <a:off x="797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BD39728A-9D7D-9141-9225-D2520C7FB48C}"/>
              </a:ext>
            </a:extLst>
          </p:cNvPr>
          <p:cNvSpPr/>
          <p:nvPr/>
        </p:nvSpPr>
        <p:spPr>
          <a:xfrm>
            <a:off x="3548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1B37CD46-F536-314F-887F-7CD3DD73FF74}"/>
              </a:ext>
            </a:extLst>
          </p:cNvPr>
          <p:cNvSpPr/>
          <p:nvPr/>
        </p:nvSpPr>
        <p:spPr>
          <a:xfrm>
            <a:off x="4183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B1EFE5B-D86F-C942-A984-7FDEE1B72A8F}"/>
              </a:ext>
            </a:extLst>
          </p:cNvPr>
          <p:cNvSpPr/>
          <p:nvPr/>
        </p:nvSpPr>
        <p:spPr>
          <a:xfrm>
            <a:off x="2918247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A8AD708-370A-8249-BDE9-961EAD3F3CF0}"/>
              </a:ext>
            </a:extLst>
          </p:cNvPr>
          <p:cNvSpPr/>
          <p:nvPr/>
        </p:nvSpPr>
        <p:spPr>
          <a:xfrm>
            <a:off x="479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11B5B92B-4959-F342-9348-89826CBB0543}"/>
              </a:ext>
            </a:extLst>
          </p:cNvPr>
          <p:cNvSpPr/>
          <p:nvPr/>
        </p:nvSpPr>
        <p:spPr>
          <a:xfrm>
            <a:off x="543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5F292EE-ED4F-D940-BE8B-7012DA82ED6A}"/>
              </a:ext>
            </a:extLst>
          </p:cNvPr>
          <p:cNvSpPr/>
          <p:nvPr/>
        </p:nvSpPr>
        <p:spPr>
          <a:xfrm>
            <a:off x="606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E2594962-521F-B946-86EE-3D71A839946E}"/>
              </a:ext>
            </a:extLst>
          </p:cNvPr>
          <p:cNvSpPr/>
          <p:nvPr/>
        </p:nvSpPr>
        <p:spPr>
          <a:xfrm>
            <a:off x="670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8FD20A4-6C1C-AE4F-85A1-86B62F02C2A2}"/>
              </a:ext>
            </a:extLst>
          </p:cNvPr>
          <p:cNvSpPr/>
          <p:nvPr/>
        </p:nvSpPr>
        <p:spPr>
          <a:xfrm>
            <a:off x="733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28BE19C0-67B0-BB43-AB34-F96D9A6C60F2}"/>
              </a:ext>
            </a:extLst>
          </p:cNvPr>
          <p:cNvSpPr/>
          <p:nvPr/>
        </p:nvSpPr>
        <p:spPr>
          <a:xfrm>
            <a:off x="797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8992FA7F-C96A-F34F-83BC-8C791102D076}"/>
              </a:ext>
            </a:extLst>
          </p:cNvPr>
          <p:cNvSpPr/>
          <p:nvPr/>
        </p:nvSpPr>
        <p:spPr>
          <a:xfrm>
            <a:off x="3548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738F10FD-43CE-2148-9B0C-37CAA6F80CFD}"/>
              </a:ext>
            </a:extLst>
          </p:cNvPr>
          <p:cNvSpPr/>
          <p:nvPr/>
        </p:nvSpPr>
        <p:spPr>
          <a:xfrm>
            <a:off x="4183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0D7C837A-E305-0D45-9080-7AEAB9887453}"/>
              </a:ext>
            </a:extLst>
          </p:cNvPr>
          <p:cNvSpPr/>
          <p:nvPr/>
        </p:nvSpPr>
        <p:spPr>
          <a:xfrm>
            <a:off x="2918247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3548863" y="6035814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A428BEE5-BF91-7244-8E37-EDF59B315F72}"/>
              </a:ext>
            </a:extLst>
          </p:cNvPr>
          <p:cNvCxnSpPr>
            <a:cxnSpLocks/>
          </p:cNvCxnSpPr>
          <p:nvPr/>
        </p:nvCxnSpPr>
        <p:spPr>
          <a:xfrm flipV="1">
            <a:off x="6177283" y="4202523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4FA0B2B3-9BBC-0A44-80AD-82C2AD31AEBA}"/>
              </a:ext>
            </a:extLst>
          </p:cNvPr>
          <p:cNvCxnSpPr>
            <a:cxnSpLocks/>
          </p:cNvCxnSpPr>
          <p:nvPr/>
        </p:nvCxnSpPr>
        <p:spPr>
          <a:xfrm flipV="1">
            <a:off x="4272283" y="4202523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716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FE2842F-9F29-1C4A-A32A-F0147743472D}"/>
              </a:ext>
            </a:extLst>
          </p:cNvPr>
          <p:cNvSpPr/>
          <p:nvPr/>
        </p:nvSpPr>
        <p:spPr>
          <a:xfrm>
            <a:off x="5841091" y="349581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8738508-96F1-564B-86D8-275105F52289}"/>
              </a:ext>
            </a:extLst>
          </p:cNvPr>
          <p:cNvSpPr/>
          <p:nvPr/>
        </p:nvSpPr>
        <p:spPr>
          <a:xfrm>
            <a:off x="479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C12467D-4F62-FA43-AA7D-22B9BA69C2AE}"/>
              </a:ext>
            </a:extLst>
          </p:cNvPr>
          <p:cNvSpPr/>
          <p:nvPr/>
        </p:nvSpPr>
        <p:spPr>
          <a:xfrm>
            <a:off x="479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58753F-6D8B-3D4F-BC6A-950CFF849B46}"/>
              </a:ext>
            </a:extLst>
          </p:cNvPr>
          <p:cNvSpPr/>
          <p:nvPr/>
        </p:nvSpPr>
        <p:spPr>
          <a:xfrm>
            <a:off x="479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3E1B868-D6E0-D348-9898-2610DE8C6D9C}"/>
              </a:ext>
            </a:extLst>
          </p:cNvPr>
          <p:cNvSpPr/>
          <p:nvPr/>
        </p:nvSpPr>
        <p:spPr>
          <a:xfrm>
            <a:off x="479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0B975BD-15C6-234C-AA99-1E0A5DAA6550}"/>
              </a:ext>
            </a:extLst>
          </p:cNvPr>
          <p:cNvSpPr/>
          <p:nvPr/>
        </p:nvSpPr>
        <p:spPr>
          <a:xfrm>
            <a:off x="543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20EA4BA-3D4A-D14A-A192-FF893B469FC0}"/>
              </a:ext>
            </a:extLst>
          </p:cNvPr>
          <p:cNvSpPr/>
          <p:nvPr/>
        </p:nvSpPr>
        <p:spPr>
          <a:xfrm>
            <a:off x="543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614E03-94DA-9C4E-A2F4-57087E287EC0}"/>
              </a:ext>
            </a:extLst>
          </p:cNvPr>
          <p:cNvSpPr/>
          <p:nvPr/>
        </p:nvSpPr>
        <p:spPr>
          <a:xfrm>
            <a:off x="543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FC8AA6B-7BC1-3C4D-8B91-F0D92B0C6C5F}"/>
              </a:ext>
            </a:extLst>
          </p:cNvPr>
          <p:cNvSpPr/>
          <p:nvPr/>
        </p:nvSpPr>
        <p:spPr>
          <a:xfrm>
            <a:off x="543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DFF461-3DBC-024B-896E-3250B2C0A54C}"/>
              </a:ext>
            </a:extLst>
          </p:cNvPr>
          <p:cNvSpPr/>
          <p:nvPr/>
        </p:nvSpPr>
        <p:spPr>
          <a:xfrm>
            <a:off x="606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CAEC948-9406-0944-B6D6-BBD0CF7B6C07}"/>
              </a:ext>
            </a:extLst>
          </p:cNvPr>
          <p:cNvSpPr/>
          <p:nvPr/>
        </p:nvSpPr>
        <p:spPr>
          <a:xfrm>
            <a:off x="606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97AA299-6A98-DA45-BD3D-5CC2543FBCD8}"/>
              </a:ext>
            </a:extLst>
          </p:cNvPr>
          <p:cNvSpPr/>
          <p:nvPr/>
        </p:nvSpPr>
        <p:spPr>
          <a:xfrm>
            <a:off x="606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5C027DC-1E77-FB4B-B008-A2420CEFACD0}"/>
              </a:ext>
            </a:extLst>
          </p:cNvPr>
          <p:cNvSpPr/>
          <p:nvPr/>
        </p:nvSpPr>
        <p:spPr>
          <a:xfrm>
            <a:off x="606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32B5DDC-E008-2A48-9CDB-B90735D3436C}"/>
              </a:ext>
            </a:extLst>
          </p:cNvPr>
          <p:cNvSpPr/>
          <p:nvPr/>
        </p:nvSpPr>
        <p:spPr>
          <a:xfrm>
            <a:off x="670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E6527B-8E4D-7F47-A90A-C54323A6BC8E}"/>
              </a:ext>
            </a:extLst>
          </p:cNvPr>
          <p:cNvSpPr/>
          <p:nvPr/>
        </p:nvSpPr>
        <p:spPr>
          <a:xfrm>
            <a:off x="670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608D51C-8038-624A-A960-E1646268634A}"/>
              </a:ext>
            </a:extLst>
          </p:cNvPr>
          <p:cNvSpPr/>
          <p:nvPr/>
        </p:nvSpPr>
        <p:spPr>
          <a:xfrm>
            <a:off x="670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6F3208F-7945-934E-89A8-C3B8C97A939E}"/>
              </a:ext>
            </a:extLst>
          </p:cNvPr>
          <p:cNvSpPr/>
          <p:nvPr/>
        </p:nvSpPr>
        <p:spPr>
          <a:xfrm>
            <a:off x="670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ADE97A3-DE39-174A-A66B-7D9D1BA62D87}"/>
              </a:ext>
            </a:extLst>
          </p:cNvPr>
          <p:cNvSpPr/>
          <p:nvPr/>
        </p:nvSpPr>
        <p:spPr>
          <a:xfrm>
            <a:off x="733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72A0BFC-6411-BD4E-BAE2-CEC0AA71AA7F}"/>
              </a:ext>
            </a:extLst>
          </p:cNvPr>
          <p:cNvSpPr/>
          <p:nvPr/>
        </p:nvSpPr>
        <p:spPr>
          <a:xfrm>
            <a:off x="733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95F8F95-0DD3-0645-AADD-33F4830740DE}"/>
              </a:ext>
            </a:extLst>
          </p:cNvPr>
          <p:cNvSpPr/>
          <p:nvPr/>
        </p:nvSpPr>
        <p:spPr>
          <a:xfrm>
            <a:off x="733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57C811-DC97-D445-882F-F6F4A0C6C2C2}"/>
              </a:ext>
            </a:extLst>
          </p:cNvPr>
          <p:cNvSpPr/>
          <p:nvPr/>
        </p:nvSpPr>
        <p:spPr>
          <a:xfrm>
            <a:off x="733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0BB50D5-37C5-974D-BFC3-43FFBCFEAA39}"/>
              </a:ext>
            </a:extLst>
          </p:cNvPr>
          <p:cNvSpPr/>
          <p:nvPr/>
        </p:nvSpPr>
        <p:spPr>
          <a:xfrm>
            <a:off x="797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D177D5E-925C-B341-81DC-EC0B231333B0}"/>
              </a:ext>
            </a:extLst>
          </p:cNvPr>
          <p:cNvSpPr/>
          <p:nvPr/>
        </p:nvSpPr>
        <p:spPr>
          <a:xfrm>
            <a:off x="797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4FC0E50-B80A-FC4F-9290-7835796E09F9}"/>
              </a:ext>
            </a:extLst>
          </p:cNvPr>
          <p:cNvSpPr/>
          <p:nvPr/>
        </p:nvSpPr>
        <p:spPr>
          <a:xfrm>
            <a:off x="797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7A837BFC-0780-3A4C-9431-4703ED920E21}"/>
              </a:ext>
            </a:extLst>
          </p:cNvPr>
          <p:cNvSpPr/>
          <p:nvPr/>
        </p:nvSpPr>
        <p:spPr>
          <a:xfrm>
            <a:off x="797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74AB720-CA66-354F-BC02-E93277FCB107}"/>
              </a:ext>
            </a:extLst>
          </p:cNvPr>
          <p:cNvSpPr/>
          <p:nvPr/>
        </p:nvSpPr>
        <p:spPr>
          <a:xfrm>
            <a:off x="3548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8630DD2-E92A-DE4F-9980-ACA6A628F203}"/>
              </a:ext>
            </a:extLst>
          </p:cNvPr>
          <p:cNvSpPr/>
          <p:nvPr/>
        </p:nvSpPr>
        <p:spPr>
          <a:xfrm>
            <a:off x="3548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8232C4B-5C75-EE45-B0A6-878AE5DB40FC}"/>
              </a:ext>
            </a:extLst>
          </p:cNvPr>
          <p:cNvSpPr/>
          <p:nvPr/>
        </p:nvSpPr>
        <p:spPr>
          <a:xfrm>
            <a:off x="3548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67A700AD-5021-784D-BC3E-83C9EB322919}"/>
              </a:ext>
            </a:extLst>
          </p:cNvPr>
          <p:cNvSpPr/>
          <p:nvPr/>
        </p:nvSpPr>
        <p:spPr>
          <a:xfrm>
            <a:off x="3548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BF407B6-7124-7B40-BC07-990DC44F6CBA}"/>
              </a:ext>
            </a:extLst>
          </p:cNvPr>
          <p:cNvSpPr/>
          <p:nvPr/>
        </p:nvSpPr>
        <p:spPr>
          <a:xfrm>
            <a:off x="4183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C5D5ECFA-80D7-6B4E-B881-32947E323332}"/>
              </a:ext>
            </a:extLst>
          </p:cNvPr>
          <p:cNvSpPr/>
          <p:nvPr/>
        </p:nvSpPr>
        <p:spPr>
          <a:xfrm>
            <a:off x="4183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B8D4E53A-427E-3543-B463-51B3D64A651E}"/>
              </a:ext>
            </a:extLst>
          </p:cNvPr>
          <p:cNvSpPr/>
          <p:nvPr/>
        </p:nvSpPr>
        <p:spPr>
          <a:xfrm>
            <a:off x="4183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C0110C1-880B-EA46-AAE8-2188A65B1B0C}"/>
              </a:ext>
            </a:extLst>
          </p:cNvPr>
          <p:cNvSpPr/>
          <p:nvPr/>
        </p:nvSpPr>
        <p:spPr>
          <a:xfrm>
            <a:off x="4183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10F7EC7-E108-5846-AABD-A379D19F33F0}"/>
              </a:ext>
            </a:extLst>
          </p:cNvPr>
          <p:cNvSpPr/>
          <p:nvPr/>
        </p:nvSpPr>
        <p:spPr>
          <a:xfrm>
            <a:off x="2918247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A259833F-64B9-5442-A9EA-D61362A12468}"/>
              </a:ext>
            </a:extLst>
          </p:cNvPr>
          <p:cNvSpPr/>
          <p:nvPr/>
        </p:nvSpPr>
        <p:spPr>
          <a:xfrm>
            <a:off x="2918247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4413FA3-CC20-254D-ACC6-F641B82867C8}"/>
              </a:ext>
            </a:extLst>
          </p:cNvPr>
          <p:cNvSpPr/>
          <p:nvPr/>
        </p:nvSpPr>
        <p:spPr>
          <a:xfrm>
            <a:off x="2918247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4054335-39E8-C540-B394-6BBA9A2B97D7}"/>
              </a:ext>
            </a:extLst>
          </p:cNvPr>
          <p:cNvSpPr/>
          <p:nvPr/>
        </p:nvSpPr>
        <p:spPr>
          <a:xfrm>
            <a:off x="2918247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3548863" y="5391705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EE783A1-4AD3-3E4B-87BC-FC62A8381F63}"/>
              </a:ext>
            </a:extLst>
          </p:cNvPr>
          <p:cNvSpPr/>
          <p:nvPr/>
        </p:nvSpPr>
        <p:spPr>
          <a:xfrm>
            <a:off x="479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46EB234-7740-1640-ADB2-6F6BC7E80056}"/>
              </a:ext>
            </a:extLst>
          </p:cNvPr>
          <p:cNvSpPr/>
          <p:nvPr/>
        </p:nvSpPr>
        <p:spPr>
          <a:xfrm>
            <a:off x="543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F2E9AC1-0399-704D-8FD9-632E2022F1EB}"/>
              </a:ext>
            </a:extLst>
          </p:cNvPr>
          <p:cNvSpPr/>
          <p:nvPr/>
        </p:nvSpPr>
        <p:spPr>
          <a:xfrm>
            <a:off x="606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D8BF4046-33BD-2D41-B656-BF173904BCAF}"/>
              </a:ext>
            </a:extLst>
          </p:cNvPr>
          <p:cNvSpPr/>
          <p:nvPr/>
        </p:nvSpPr>
        <p:spPr>
          <a:xfrm>
            <a:off x="670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CD17F4D6-805A-914C-9594-639337783A2B}"/>
              </a:ext>
            </a:extLst>
          </p:cNvPr>
          <p:cNvSpPr/>
          <p:nvPr/>
        </p:nvSpPr>
        <p:spPr>
          <a:xfrm>
            <a:off x="733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AB97FF44-BE0B-CD47-88C8-BA0E39A669CF}"/>
              </a:ext>
            </a:extLst>
          </p:cNvPr>
          <p:cNvSpPr/>
          <p:nvPr/>
        </p:nvSpPr>
        <p:spPr>
          <a:xfrm>
            <a:off x="797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BD39728A-9D7D-9141-9225-D2520C7FB48C}"/>
              </a:ext>
            </a:extLst>
          </p:cNvPr>
          <p:cNvSpPr/>
          <p:nvPr/>
        </p:nvSpPr>
        <p:spPr>
          <a:xfrm>
            <a:off x="3548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1B37CD46-F536-314F-887F-7CD3DD73FF74}"/>
              </a:ext>
            </a:extLst>
          </p:cNvPr>
          <p:cNvSpPr/>
          <p:nvPr/>
        </p:nvSpPr>
        <p:spPr>
          <a:xfrm>
            <a:off x="4183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B1EFE5B-D86F-C942-A984-7FDEE1B72A8F}"/>
              </a:ext>
            </a:extLst>
          </p:cNvPr>
          <p:cNvSpPr/>
          <p:nvPr/>
        </p:nvSpPr>
        <p:spPr>
          <a:xfrm>
            <a:off x="2918247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A8AD708-370A-8249-BDE9-961EAD3F3CF0}"/>
              </a:ext>
            </a:extLst>
          </p:cNvPr>
          <p:cNvSpPr/>
          <p:nvPr/>
        </p:nvSpPr>
        <p:spPr>
          <a:xfrm>
            <a:off x="479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11B5B92B-4959-F342-9348-89826CBB0543}"/>
              </a:ext>
            </a:extLst>
          </p:cNvPr>
          <p:cNvSpPr/>
          <p:nvPr/>
        </p:nvSpPr>
        <p:spPr>
          <a:xfrm>
            <a:off x="543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5F292EE-ED4F-D940-BE8B-7012DA82ED6A}"/>
              </a:ext>
            </a:extLst>
          </p:cNvPr>
          <p:cNvSpPr/>
          <p:nvPr/>
        </p:nvSpPr>
        <p:spPr>
          <a:xfrm>
            <a:off x="606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E2594962-521F-B946-86EE-3D71A839946E}"/>
              </a:ext>
            </a:extLst>
          </p:cNvPr>
          <p:cNvSpPr/>
          <p:nvPr/>
        </p:nvSpPr>
        <p:spPr>
          <a:xfrm>
            <a:off x="670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8FD20A4-6C1C-AE4F-85A1-86B62F02C2A2}"/>
              </a:ext>
            </a:extLst>
          </p:cNvPr>
          <p:cNvSpPr/>
          <p:nvPr/>
        </p:nvSpPr>
        <p:spPr>
          <a:xfrm>
            <a:off x="733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28BE19C0-67B0-BB43-AB34-F96D9A6C60F2}"/>
              </a:ext>
            </a:extLst>
          </p:cNvPr>
          <p:cNvSpPr/>
          <p:nvPr/>
        </p:nvSpPr>
        <p:spPr>
          <a:xfrm>
            <a:off x="797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8992FA7F-C96A-F34F-83BC-8C791102D076}"/>
              </a:ext>
            </a:extLst>
          </p:cNvPr>
          <p:cNvSpPr/>
          <p:nvPr/>
        </p:nvSpPr>
        <p:spPr>
          <a:xfrm>
            <a:off x="3548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738F10FD-43CE-2148-9B0C-37CAA6F80CFD}"/>
              </a:ext>
            </a:extLst>
          </p:cNvPr>
          <p:cNvSpPr/>
          <p:nvPr/>
        </p:nvSpPr>
        <p:spPr>
          <a:xfrm>
            <a:off x="4183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0D7C837A-E305-0D45-9080-7AEAB9887453}"/>
              </a:ext>
            </a:extLst>
          </p:cNvPr>
          <p:cNvSpPr/>
          <p:nvPr/>
        </p:nvSpPr>
        <p:spPr>
          <a:xfrm>
            <a:off x="2918247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3548863" y="6035814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FE2842F-9F29-1C4A-A32A-F0147743472D}"/>
              </a:ext>
            </a:extLst>
          </p:cNvPr>
          <p:cNvSpPr/>
          <p:nvPr/>
        </p:nvSpPr>
        <p:spPr>
          <a:xfrm>
            <a:off x="5841091" y="349581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8738508-96F1-564B-86D8-275105F52289}"/>
              </a:ext>
            </a:extLst>
          </p:cNvPr>
          <p:cNvSpPr/>
          <p:nvPr/>
        </p:nvSpPr>
        <p:spPr>
          <a:xfrm>
            <a:off x="479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C12467D-4F62-FA43-AA7D-22B9BA69C2AE}"/>
              </a:ext>
            </a:extLst>
          </p:cNvPr>
          <p:cNvSpPr/>
          <p:nvPr/>
        </p:nvSpPr>
        <p:spPr>
          <a:xfrm>
            <a:off x="479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58753F-6D8B-3D4F-BC6A-950CFF849B46}"/>
              </a:ext>
            </a:extLst>
          </p:cNvPr>
          <p:cNvSpPr/>
          <p:nvPr/>
        </p:nvSpPr>
        <p:spPr>
          <a:xfrm>
            <a:off x="479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3E1B868-D6E0-D348-9898-2610DE8C6D9C}"/>
              </a:ext>
            </a:extLst>
          </p:cNvPr>
          <p:cNvSpPr/>
          <p:nvPr/>
        </p:nvSpPr>
        <p:spPr>
          <a:xfrm>
            <a:off x="479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0B975BD-15C6-234C-AA99-1E0A5DAA6550}"/>
              </a:ext>
            </a:extLst>
          </p:cNvPr>
          <p:cNvSpPr/>
          <p:nvPr/>
        </p:nvSpPr>
        <p:spPr>
          <a:xfrm>
            <a:off x="543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20EA4BA-3D4A-D14A-A192-FF893B469FC0}"/>
              </a:ext>
            </a:extLst>
          </p:cNvPr>
          <p:cNvSpPr/>
          <p:nvPr/>
        </p:nvSpPr>
        <p:spPr>
          <a:xfrm>
            <a:off x="543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614E03-94DA-9C4E-A2F4-57087E287EC0}"/>
              </a:ext>
            </a:extLst>
          </p:cNvPr>
          <p:cNvSpPr/>
          <p:nvPr/>
        </p:nvSpPr>
        <p:spPr>
          <a:xfrm>
            <a:off x="543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FC8AA6B-7BC1-3C4D-8B91-F0D92B0C6C5F}"/>
              </a:ext>
            </a:extLst>
          </p:cNvPr>
          <p:cNvSpPr/>
          <p:nvPr/>
        </p:nvSpPr>
        <p:spPr>
          <a:xfrm>
            <a:off x="543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DFF461-3DBC-024B-896E-3250B2C0A54C}"/>
              </a:ext>
            </a:extLst>
          </p:cNvPr>
          <p:cNvSpPr/>
          <p:nvPr/>
        </p:nvSpPr>
        <p:spPr>
          <a:xfrm>
            <a:off x="606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CAEC948-9406-0944-B6D6-BBD0CF7B6C07}"/>
              </a:ext>
            </a:extLst>
          </p:cNvPr>
          <p:cNvSpPr/>
          <p:nvPr/>
        </p:nvSpPr>
        <p:spPr>
          <a:xfrm>
            <a:off x="606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97AA299-6A98-DA45-BD3D-5CC2543FBCD8}"/>
              </a:ext>
            </a:extLst>
          </p:cNvPr>
          <p:cNvSpPr/>
          <p:nvPr/>
        </p:nvSpPr>
        <p:spPr>
          <a:xfrm>
            <a:off x="606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5C027DC-1E77-FB4B-B008-A2420CEFACD0}"/>
              </a:ext>
            </a:extLst>
          </p:cNvPr>
          <p:cNvSpPr/>
          <p:nvPr/>
        </p:nvSpPr>
        <p:spPr>
          <a:xfrm>
            <a:off x="606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32B5DDC-E008-2A48-9CDB-B90735D3436C}"/>
              </a:ext>
            </a:extLst>
          </p:cNvPr>
          <p:cNvSpPr/>
          <p:nvPr/>
        </p:nvSpPr>
        <p:spPr>
          <a:xfrm>
            <a:off x="670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E6527B-8E4D-7F47-A90A-C54323A6BC8E}"/>
              </a:ext>
            </a:extLst>
          </p:cNvPr>
          <p:cNvSpPr/>
          <p:nvPr/>
        </p:nvSpPr>
        <p:spPr>
          <a:xfrm>
            <a:off x="670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608D51C-8038-624A-A960-E1646268634A}"/>
              </a:ext>
            </a:extLst>
          </p:cNvPr>
          <p:cNvSpPr/>
          <p:nvPr/>
        </p:nvSpPr>
        <p:spPr>
          <a:xfrm>
            <a:off x="670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6F3208F-7945-934E-89A8-C3B8C97A939E}"/>
              </a:ext>
            </a:extLst>
          </p:cNvPr>
          <p:cNvSpPr/>
          <p:nvPr/>
        </p:nvSpPr>
        <p:spPr>
          <a:xfrm>
            <a:off x="670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ADE97A3-DE39-174A-A66B-7D9D1BA62D87}"/>
              </a:ext>
            </a:extLst>
          </p:cNvPr>
          <p:cNvSpPr/>
          <p:nvPr/>
        </p:nvSpPr>
        <p:spPr>
          <a:xfrm>
            <a:off x="733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72A0BFC-6411-BD4E-BAE2-CEC0AA71AA7F}"/>
              </a:ext>
            </a:extLst>
          </p:cNvPr>
          <p:cNvSpPr/>
          <p:nvPr/>
        </p:nvSpPr>
        <p:spPr>
          <a:xfrm>
            <a:off x="733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95F8F95-0DD3-0645-AADD-33F4830740DE}"/>
              </a:ext>
            </a:extLst>
          </p:cNvPr>
          <p:cNvSpPr/>
          <p:nvPr/>
        </p:nvSpPr>
        <p:spPr>
          <a:xfrm>
            <a:off x="733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57C811-DC97-D445-882F-F6F4A0C6C2C2}"/>
              </a:ext>
            </a:extLst>
          </p:cNvPr>
          <p:cNvSpPr/>
          <p:nvPr/>
        </p:nvSpPr>
        <p:spPr>
          <a:xfrm>
            <a:off x="733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0BB50D5-37C5-974D-BFC3-43FFBCFEAA39}"/>
              </a:ext>
            </a:extLst>
          </p:cNvPr>
          <p:cNvSpPr/>
          <p:nvPr/>
        </p:nvSpPr>
        <p:spPr>
          <a:xfrm>
            <a:off x="797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D177D5E-925C-B341-81DC-EC0B231333B0}"/>
              </a:ext>
            </a:extLst>
          </p:cNvPr>
          <p:cNvSpPr/>
          <p:nvPr/>
        </p:nvSpPr>
        <p:spPr>
          <a:xfrm>
            <a:off x="797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4FC0E50-B80A-FC4F-9290-7835796E09F9}"/>
              </a:ext>
            </a:extLst>
          </p:cNvPr>
          <p:cNvSpPr/>
          <p:nvPr/>
        </p:nvSpPr>
        <p:spPr>
          <a:xfrm>
            <a:off x="797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7A837BFC-0780-3A4C-9431-4703ED920E21}"/>
              </a:ext>
            </a:extLst>
          </p:cNvPr>
          <p:cNvSpPr/>
          <p:nvPr/>
        </p:nvSpPr>
        <p:spPr>
          <a:xfrm>
            <a:off x="797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74AB720-CA66-354F-BC02-E93277FCB107}"/>
              </a:ext>
            </a:extLst>
          </p:cNvPr>
          <p:cNvSpPr/>
          <p:nvPr/>
        </p:nvSpPr>
        <p:spPr>
          <a:xfrm>
            <a:off x="3548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8630DD2-E92A-DE4F-9980-ACA6A628F203}"/>
              </a:ext>
            </a:extLst>
          </p:cNvPr>
          <p:cNvSpPr/>
          <p:nvPr/>
        </p:nvSpPr>
        <p:spPr>
          <a:xfrm>
            <a:off x="3548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8232C4B-5C75-EE45-B0A6-878AE5DB40FC}"/>
              </a:ext>
            </a:extLst>
          </p:cNvPr>
          <p:cNvSpPr/>
          <p:nvPr/>
        </p:nvSpPr>
        <p:spPr>
          <a:xfrm>
            <a:off x="3548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67A700AD-5021-784D-BC3E-83C9EB322919}"/>
              </a:ext>
            </a:extLst>
          </p:cNvPr>
          <p:cNvSpPr/>
          <p:nvPr/>
        </p:nvSpPr>
        <p:spPr>
          <a:xfrm>
            <a:off x="3548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BF407B6-7124-7B40-BC07-990DC44F6CBA}"/>
              </a:ext>
            </a:extLst>
          </p:cNvPr>
          <p:cNvSpPr/>
          <p:nvPr/>
        </p:nvSpPr>
        <p:spPr>
          <a:xfrm>
            <a:off x="4183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C5D5ECFA-80D7-6B4E-B881-32947E323332}"/>
              </a:ext>
            </a:extLst>
          </p:cNvPr>
          <p:cNvSpPr/>
          <p:nvPr/>
        </p:nvSpPr>
        <p:spPr>
          <a:xfrm>
            <a:off x="4183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B8D4E53A-427E-3543-B463-51B3D64A651E}"/>
              </a:ext>
            </a:extLst>
          </p:cNvPr>
          <p:cNvSpPr/>
          <p:nvPr/>
        </p:nvSpPr>
        <p:spPr>
          <a:xfrm>
            <a:off x="4183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C0110C1-880B-EA46-AAE8-2188A65B1B0C}"/>
              </a:ext>
            </a:extLst>
          </p:cNvPr>
          <p:cNvSpPr/>
          <p:nvPr/>
        </p:nvSpPr>
        <p:spPr>
          <a:xfrm>
            <a:off x="4183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10F7EC7-E108-5846-AABD-A379D19F33F0}"/>
              </a:ext>
            </a:extLst>
          </p:cNvPr>
          <p:cNvSpPr/>
          <p:nvPr/>
        </p:nvSpPr>
        <p:spPr>
          <a:xfrm>
            <a:off x="2918247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A259833F-64B9-5442-A9EA-D61362A12468}"/>
              </a:ext>
            </a:extLst>
          </p:cNvPr>
          <p:cNvSpPr/>
          <p:nvPr/>
        </p:nvSpPr>
        <p:spPr>
          <a:xfrm>
            <a:off x="2918247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4413FA3-CC20-254D-ACC6-F641B82867C8}"/>
              </a:ext>
            </a:extLst>
          </p:cNvPr>
          <p:cNvSpPr/>
          <p:nvPr/>
        </p:nvSpPr>
        <p:spPr>
          <a:xfrm>
            <a:off x="2918247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4054335-39E8-C540-B394-6BBA9A2B97D7}"/>
              </a:ext>
            </a:extLst>
          </p:cNvPr>
          <p:cNvSpPr/>
          <p:nvPr/>
        </p:nvSpPr>
        <p:spPr>
          <a:xfrm>
            <a:off x="2918247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3548863" y="5391705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EE783A1-4AD3-3E4B-87BC-FC62A8381F63}"/>
              </a:ext>
            </a:extLst>
          </p:cNvPr>
          <p:cNvSpPr/>
          <p:nvPr/>
        </p:nvSpPr>
        <p:spPr>
          <a:xfrm>
            <a:off x="479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46EB234-7740-1640-ADB2-6F6BC7E80056}"/>
              </a:ext>
            </a:extLst>
          </p:cNvPr>
          <p:cNvSpPr/>
          <p:nvPr/>
        </p:nvSpPr>
        <p:spPr>
          <a:xfrm>
            <a:off x="543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F2E9AC1-0399-704D-8FD9-632E2022F1EB}"/>
              </a:ext>
            </a:extLst>
          </p:cNvPr>
          <p:cNvSpPr/>
          <p:nvPr/>
        </p:nvSpPr>
        <p:spPr>
          <a:xfrm>
            <a:off x="606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D8BF4046-33BD-2D41-B656-BF173904BCAF}"/>
              </a:ext>
            </a:extLst>
          </p:cNvPr>
          <p:cNvSpPr/>
          <p:nvPr/>
        </p:nvSpPr>
        <p:spPr>
          <a:xfrm>
            <a:off x="670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CD17F4D6-805A-914C-9594-639337783A2B}"/>
              </a:ext>
            </a:extLst>
          </p:cNvPr>
          <p:cNvSpPr/>
          <p:nvPr/>
        </p:nvSpPr>
        <p:spPr>
          <a:xfrm>
            <a:off x="733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AB97FF44-BE0B-CD47-88C8-BA0E39A669CF}"/>
              </a:ext>
            </a:extLst>
          </p:cNvPr>
          <p:cNvSpPr/>
          <p:nvPr/>
        </p:nvSpPr>
        <p:spPr>
          <a:xfrm>
            <a:off x="797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BD39728A-9D7D-9141-9225-D2520C7FB48C}"/>
              </a:ext>
            </a:extLst>
          </p:cNvPr>
          <p:cNvSpPr/>
          <p:nvPr/>
        </p:nvSpPr>
        <p:spPr>
          <a:xfrm>
            <a:off x="3548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1B37CD46-F536-314F-887F-7CD3DD73FF74}"/>
              </a:ext>
            </a:extLst>
          </p:cNvPr>
          <p:cNvSpPr/>
          <p:nvPr/>
        </p:nvSpPr>
        <p:spPr>
          <a:xfrm>
            <a:off x="4183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B1EFE5B-D86F-C942-A984-7FDEE1B72A8F}"/>
              </a:ext>
            </a:extLst>
          </p:cNvPr>
          <p:cNvSpPr/>
          <p:nvPr/>
        </p:nvSpPr>
        <p:spPr>
          <a:xfrm>
            <a:off x="2918247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A8AD708-370A-8249-BDE9-961EAD3F3CF0}"/>
              </a:ext>
            </a:extLst>
          </p:cNvPr>
          <p:cNvSpPr/>
          <p:nvPr/>
        </p:nvSpPr>
        <p:spPr>
          <a:xfrm>
            <a:off x="479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11B5B92B-4959-F342-9348-89826CBB0543}"/>
              </a:ext>
            </a:extLst>
          </p:cNvPr>
          <p:cNvSpPr/>
          <p:nvPr/>
        </p:nvSpPr>
        <p:spPr>
          <a:xfrm>
            <a:off x="543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5F292EE-ED4F-D940-BE8B-7012DA82ED6A}"/>
              </a:ext>
            </a:extLst>
          </p:cNvPr>
          <p:cNvSpPr/>
          <p:nvPr/>
        </p:nvSpPr>
        <p:spPr>
          <a:xfrm>
            <a:off x="606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E2594962-521F-B946-86EE-3D71A839946E}"/>
              </a:ext>
            </a:extLst>
          </p:cNvPr>
          <p:cNvSpPr/>
          <p:nvPr/>
        </p:nvSpPr>
        <p:spPr>
          <a:xfrm>
            <a:off x="670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8FD20A4-6C1C-AE4F-85A1-86B62F02C2A2}"/>
              </a:ext>
            </a:extLst>
          </p:cNvPr>
          <p:cNvSpPr/>
          <p:nvPr/>
        </p:nvSpPr>
        <p:spPr>
          <a:xfrm>
            <a:off x="733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28BE19C0-67B0-BB43-AB34-F96D9A6C60F2}"/>
              </a:ext>
            </a:extLst>
          </p:cNvPr>
          <p:cNvSpPr/>
          <p:nvPr/>
        </p:nvSpPr>
        <p:spPr>
          <a:xfrm>
            <a:off x="797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8992FA7F-C96A-F34F-83BC-8C791102D076}"/>
              </a:ext>
            </a:extLst>
          </p:cNvPr>
          <p:cNvSpPr/>
          <p:nvPr/>
        </p:nvSpPr>
        <p:spPr>
          <a:xfrm>
            <a:off x="3548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738F10FD-43CE-2148-9B0C-37CAA6F80CFD}"/>
              </a:ext>
            </a:extLst>
          </p:cNvPr>
          <p:cNvSpPr/>
          <p:nvPr/>
        </p:nvSpPr>
        <p:spPr>
          <a:xfrm>
            <a:off x="4183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0D7C837A-E305-0D45-9080-7AEAB9887453}"/>
              </a:ext>
            </a:extLst>
          </p:cNvPr>
          <p:cNvSpPr/>
          <p:nvPr/>
        </p:nvSpPr>
        <p:spPr>
          <a:xfrm>
            <a:off x="2918247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3548863" y="6035814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A428BEE5-BF91-7244-8E37-EDF59B315F72}"/>
              </a:ext>
            </a:extLst>
          </p:cNvPr>
          <p:cNvCxnSpPr>
            <a:cxnSpLocks/>
          </p:cNvCxnSpPr>
          <p:nvPr/>
        </p:nvCxnSpPr>
        <p:spPr>
          <a:xfrm flipV="1">
            <a:off x="6822449" y="4217471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4FA0B2B3-9BBC-0A44-80AD-82C2AD31AEBA}"/>
              </a:ext>
            </a:extLst>
          </p:cNvPr>
          <p:cNvCxnSpPr>
            <a:cxnSpLocks/>
          </p:cNvCxnSpPr>
          <p:nvPr/>
        </p:nvCxnSpPr>
        <p:spPr>
          <a:xfrm flipV="1">
            <a:off x="5574390" y="4186440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66C2503C-6636-6348-93E7-5341D0BA1BC9}"/>
              </a:ext>
            </a:extLst>
          </p:cNvPr>
          <p:cNvCxnSpPr>
            <a:cxnSpLocks/>
          </p:cNvCxnSpPr>
          <p:nvPr/>
        </p:nvCxnSpPr>
        <p:spPr>
          <a:xfrm flipV="1">
            <a:off x="3641667" y="4234054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54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calculations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FE2842F-9F29-1C4A-A32A-F0147743472D}"/>
              </a:ext>
            </a:extLst>
          </p:cNvPr>
          <p:cNvSpPr/>
          <p:nvPr/>
        </p:nvSpPr>
        <p:spPr>
          <a:xfrm>
            <a:off x="9104451" y="343010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8738508-96F1-564B-86D8-275105F52289}"/>
              </a:ext>
            </a:extLst>
          </p:cNvPr>
          <p:cNvSpPr/>
          <p:nvPr/>
        </p:nvSpPr>
        <p:spPr>
          <a:xfrm>
            <a:off x="805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C12467D-4F62-FA43-AA7D-22B9BA69C2AE}"/>
              </a:ext>
            </a:extLst>
          </p:cNvPr>
          <p:cNvSpPr/>
          <p:nvPr/>
        </p:nvSpPr>
        <p:spPr>
          <a:xfrm>
            <a:off x="805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58753F-6D8B-3D4F-BC6A-950CFF849B46}"/>
              </a:ext>
            </a:extLst>
          </p:cNvPr>
          <p:cNvSpPr/>
          <p:nvPr/>
        </p:nvSpPr>
        <p:spPr>
          <a:xfrm>
            <a:off x="805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3E1B868-D6E0-D348-9898-2610DE8C6D9C}"/>
              </a:ext>
            </a:extLst>
          </p:cNvPr>
          <p:cNvSpPr/>
          <p:nvPr/>
        </p:nvSpPr>
        <p:spPr>
          <a:xfrm>
            <a:off x="805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0B975BD-15C6-234C-AA99-1E0A5DAA6550}"/>
              </a:ext>
            </a:extLst>
          </p:cNvPr>
          <p:cNvSpPr/>
          <p:nvPr/>
        </p:nvSpPr>
        <p:spPr>
          <a:xfrm>
            <a:off x="869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20EA4BA-3D4A-D14A-A192-FF893B469FC0}"/>
              </a:ext>
            </a:extLst>
          </p:cNvPr>
          <p:cNvSpPr/>
          <p:nvPr/>
        </p:nvSpPr>
        <p:spPr>
          <a:xfrm>
            <a:off x="869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614E03-94DA-9C4E-A2F4-57087E287EC0}"/>
              </a:ext>
            </a:extLst>
          </p:cNvPr>
          <p:cNvSpPr/>
          <p:nvPr/>
        </p:nvSpPr>
        <p:spPr>
          <a:xfrm>
            <a:off x="869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FC8AA6B-7BC1-3C4D-8B91-F0D92B0C6C5F}"/>
              </a:ext>
            </a:extLst>
          </p:cNvPr>
          <p:cNvSpPr/>
          <p:nvPr/>
        </p:nvSpPr>
        <p:spPr>
          <a:xfrm>
            <a:off x="869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DFF461-3DBC-024B-896E-3250B2C0A54C}"/>
              </a:ext>
            </a:extLst>
          </p:cNvPr>
          <p:cNvSpPr/>
          <p:nvPr/>
        </p:nvSpPr>
        <p:spPr>
          <a:xfrm>
            <a:off x="932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CAEC948-9406-0944-B6D6-BBD0CF7B6C07}"/>
              </a:ext>
            </a:extLst>
          </p:cNvPr>
          <p:cNvSpPr/>
          <p:nvPr/>
        </p:nvSpPr>
        <p:spPr>
          <a:xfrm>
            <a:off x="932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97AA299-6A98-DA45-BD3D-5CC2543FBCD8}"/>
              </a:ext>
            </a:extLst>
          </p:cNvPr>
          <p:cNvSpPr/>
          <p:nvPr/>
        </p:nvSpPr>
        <p:spPr>
          <a:xfrm>
            <a:off x="932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5C027DC-1E77-FB4B-B008-A2420CEFACD0}"/>
              </a:ext>
            </a:extLst>
          </p:cNvPr>
          <p:cNvSpPr/>
          <p:nvPr/>
        </p:nvSpPr>
        <p:spPr>
          <a:xfrm>
            <a:off x="932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32B5DDC-E008-2A48-9CDB-B90735D3436C}"/>
              </a:ext>
            </a:extLst>
          </p:cNvPr>
          <p:cNvSpPr/>
          <p:nvPr/>
        </p:nvSpPr>
        <p:spPr>
          <a:xfrm>
            <a:off x="996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E6527B-8E4D-7F47-A90A-C54323A6BC8E}"/>
              </a:ext>
            </a:extLst>
          </p:cNvPr>
          <p:cNvSpPr/>
          <p:nvPr/>
        </p:nvSpPr>
        <p:spPr>
          <a:xfrm>
            <a:off x="996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608D51C-8038-624A-A960-E1646268634A}"/>
              </a:ext>
            </a:extLst>
          </p:cNvPr>
          <p:cNvSpPr/>
          <p:nvPr/>
        </p:nvSpPr>
        <p:spPr>
          <a:xfrm>
            <a:off x="996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6F3208F-7945-934E-89A8-C3B8C97A939E}"/>
              </a:ext>
            </a:extLst>
          </p:cNvPr>
          <p:cNvSpPr/>
          <p:nvPr/>
        </p:nvSpPr>
        <p:spPr>
          <a:xfrm>
            <a:off x="996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ADE97A3-DE39-174A-A66B-7D9D1BA62D87}"/>
              </a:ext>
            </a:extLst>
          </p:cNvPr>
          <p:cNvSpPr/>
          <p:nvPr/>
        </p:nvSpPr>
        <p:spPr>
          <a:xfrm>
            <a:off x="1059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72A0BFC-6411-BD4E-BAE2-CEC0AA71AA7F}"/>
              </a:ext>
            </a:extLst>
          </p:cNvPr>
          <p:cNvSpPr/>
          <p:nvPr/>
        </p:nvSpPr>
        <p:spPr>
          <a:xfrm>
            <a:off x="1059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95F8F95-0DD3-0645-AADD-33F4830740DE}"/>
              </a:ext>
            </a:extLst>
          </p:cNvPr>
          <p:cNvSpPr/>
          <p:nvPr/>
        </p:nvSpPr>
        <p:spPr>
          <a:xfrm>
            <a:off x="1059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57C811-DC97-D445-882F-F6F4A0C6C2C2}"/>
              </a:ext>
            </a:extLst>
          </p:cNvPr>
          <p:cNvSpPr/>
          <p:nvPr/>
        </p:nvSpPr>
        <p:spPr>
          <a:xfrm>
            <a:off x="1059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0BB50D5-37C5-974D-BFC3-43FFBCFEAA39}"/>
              </a:ext>
            </a:extLst>
          </p:cNvPr>
          <p:cNvSpPr/>
          <p:nvPr/>
        </p:nvSpPr>
        <p:spPr>
          <a:xfrm>
            <a:off x="1123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D177D5E-925C-B341-81DC-EC0B231333B0}"/>
              </a:ext>
            </a:extLst>
          </p:cNvPr>
          <p:cNvSpPr/>
          <p:nvPr/>
        </p:nvSpPr>
        <p:spPr>
          <a:xfrm>
            <a:off x="1123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4FC0E50-B80A-FC4F-9290-7835796E09F9}"/>
              </a:ext>
            </a:extLst>
          </p:cNvPr>
          <p:cNvSpPr/>
          <p:nvPr/>
        </p:nvSpPr>
        <p:spPr>
          <a:xfrm>
            <a:off x="1123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7A837BFC-0780-3A4C-9431-4703ED920E21}"/>
              </a:ext>
            </a:extLst>
          </p:cNvPr>
          <p:cNvSpPr/>
          <p:nvPr/>
        </p:nvSpPr>
        <p:spPr>
          <a:xfrm>
            <a:off x="1123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74AB720-CA66-354F-BC02-E93277FCB107}"/>
              </a:ext>
            </a:extLst>
          </p:cNvPr>
          <p:cNvSpPr/>
          <p:nvPr/>
        </p:nvSpPr>
        <p:spPr>
          <a:xfrm>
            <a:off x="6812223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8630DD2-E92A-DE4F-9980-ACA6A628F203}"/>
              </a:ext>
            </a:extLst>
          </p:cNvPr>
          <p:cNvSpPr/>
          <p:nvPr/>
        </p:nvSpPr>
        <p:spPr>
          <a:xfrm>
            <a:off x="6812223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8232C4B-5C75-EE45-B0A6-878AE5DB40FC}"/>
              </a:ext>
            </a:extLst>
          </p:cNvPr>
          <p:cNvSpPr/>
          <p:nvPr/>
        </p:nvSpPr>
        <p:spPr>
          <a:xfrm>
            <a:off x="6812223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67A700AD-5021-784D-BC3E-83C9EB322919}"/>
              </a:ext>
            </a:extLst>
          </p:cNvPr>
          <p:cNvSpPr/>
          <p:nvPr/>
        </p:nvSpPr>
        <p:spPr>
          <a:xfrm>
            <a:off x="6812223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BF407B6-7124-7B40-BC07-990DC44F6CBA}"/>
              </a:ext>
            </a:extLst>
          </p:cNvPr>
          <p:cNvSpPr/>
          <p:nvPr/>
        </p:nvSpPr>
        <p:spPr>
          <a:xfrm>
            <a:off x="7447223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C5D5ECFA-80D7-6B4E-B881-32947E323332}"/>
              </a:ext>
            </a:extLst>
          </p:cNvPr>
          <p:cNvSpPr/>
          <p:nvPr/>
        </p:nvSpPr>
        <p:spPr>
          <a:xfrm>
            <a:off x="7447223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B8D4E53A-427E-3543-B463-51B3D64A651E}"/>
              </a:ext>
            </a:extLst>
          </p:cNvPr>
          <p:cNvSpPr/>
          <p:nvPr/>
        </p:nvSpPr>
        <p:spPr>
          <a:xfrm>
            <a:off x="7447223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C0110C1-880B-EA46-AAE8-2188A65B1B0C}"/>
              </a:ext>
            </a:extLst>
          </p:cNvPr>
          <p:cNvSpPr/>
          <p:nvPr/>
        </p:nvSpPr>
        <p:spPr>
          <a:xfrm>
            <a:off x="7447223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10F7EC7-E108-5846-AABD-A379D19F33F0}"/>
              </a:ext>
            </a:extLst>
          </p:cNvPr>
          <p:cNvSpPr/>
          <p:nvPr/>
        </p:nvSpPr>
        <p:spPr>
          <a:xfrm>
            <a:off x="6181607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A259833F-64B9-5442-A9EA-D61362A12468}"/>
              </a:ext>
            </a:extLst>
          </p:cNvPr>
          <p:cNvSpPr/>
          <p:nvPr/>
        </p:nvSpPr>
        <p:spPr>
          <a:xfrm>
            <a:off x="6181607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4413FA3-CC20-254D-ACC6-F641B82867C8}"/>
              </a:ext>
            </a:extLst>
          </p:cNvPr>
          <p:cNvSpPr/>
          <p:nvPr/>
        </p:nvSpPr>
        <p:spPr>
          <a:xfrm>
            <a:off x="6181607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4054335-39E8-C540-B394-6BBA9A2B97D7}"/>
              </a:ext>
            </a:extLst>
          </p:cNvPr>
          <p:cNvSpPr/>
          <p:nvPr/>
        </p:nvSpPr>
        <p:spPr>
          <a:xfrm>
            <a:off x="6181607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6812223" y="5325996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EE783A1-4AD3-3E4B-87BC-FC62A8381F63}"/>
              </a:ext>
            </a:extLst>
          </p:cNvPr>
          <p:cNvSpPr/>
          <p:nvPr/>
        </p:nvSpPr>
        <p:spPr>
          <a:xfrm>
            <a:off x="805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46EB234-7740-1640-ADB2-6F6BC7E80056}"/>
              </a:ext>
            </a:extLst>
          </p:cNvPr>
          <p:cNvSpPr/>
          <p:nvPr/>
        </p:nvSpPr>
        <p:spPr>
          <a:xfrm>
            <a:off x="869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F2E9AC1-0399-704D-8FD9-632E2022F1EB}"/>
              </a:ext>
            </a:extLst>
          </p:cNvPr>
          <p:cNvSpPr/>
          <p:nvPr/>
        </p:nvSpPr>
        <p:spPr>
          <a:xfrm>
            <a:off x="932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D8BF4046-33BD-2D41-B656-BF173904BCAF}"/>
              </a:ext>
            </a:extLst>
          </p:cNvPr>
          <p:cNvSpPr/>
          <p:nvPr/>
        </p:nvSpPr>
        <p:spPr>
          <a:xfrm>
            <a:off x="996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CD17F4D6-805A-914C-9594-639337783A2B}"/>
              </a:ext>
            </a:extLst>
          </p:cNvPr>
          <p:cNvSpPr/>
          <p:nvPr/>
        </p:nvSpPr>
        <p:spPr>
          <a:xfrm>
            <a:off x="1059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AB97FF44-BE0B-CD47-88C8-BA0E39A669CF}"/>
              </a:ext>
            </a:extLst>
          </p:cNvPr>
          <p:cNvSpPr/>
          <p:nvPr/>
        </p:nvSpPr>
        <p:spPr>
          <a:xfrm>
            <a:off x="1123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BD39728A-9D7D-9141-9225-D2520C7FB48C}"/>
              </a:ext>
            </a:extLst>
          </p:cNvPr>
          <p:cNvSpPr/>
          <p:nvPr/>
        </p:nvSpPr>
        <p:spPr>
          <a:xfrm>
            <a:off x="6812223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bg1"/>
              </a:solidFill>
              <a:latin typeface="OpenDyslexic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1B37CD46-F536-314F-887F-7CD3DD73FF74}"/>
              </a:ext>
            </a:extLst>
          </p:cNvPr>
          <p:cNvSpPr/>
          <p:nvPr/>
        </p:nvSpPr>
        <p:spPr>
          <a:xfrm>
            <a:off x="7447223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B1EFE5B-D86F-C942-A984-7FDEE1B72A8F}"/>
              </a:ext>
            </a:extLst>
          </p:cNvPr>
          <p:cNvSpPr/>
          <p:nvPr/>
        </p:nvSpPr>
        <p:spPr>
          <a:xfrm>
            <a:off x="6181607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A8AD708-370A-8249-BDE9-961EAD3F3CF0}"/>
              </a:ext>
            </a:extLst>
          </p:cNvPr>
          <p:cNvSpPr/>
          <p:nvPr/>
        </p:nvSpPr>
        <p:spPr>
          <a:xfrm>
            <a:off x="805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11B5B92B-4959-F342-9348-89826CBB0543}"/>
              </a:ext>
            </a:extLst>
          </p:cNvPr>
          <p:cNvSpPr/>
          <p:nvPr/>
        </p:nvSpPr>
        <p:spPr>
          <a:xfrm>
            <a:off x="869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5F292EE-ED4F-D940-BE8B-7012DA82ED6A}"/>
              </a:ext>
            </a:extLst>
          </p:cNvPr>
          <p:cNvSpPr/>
          <p:nvPr/>
        </p:nvSpPr>
        <p:spPr>
          <a:xfrm>
            <a:off x="932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E2594962-521F-B946-86EE-3D71A839946E}"/>
              </a:ext>
            </a:extLst>
          </p:cNvPr>
          <p:cNvSpPr/>
          <p:nvPr/>
        </p:nvSpPr>
        <p:spPr>
          <a:xfrm>
            <a:off x="996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8FD20A4-6C1C-AE4F-85A1-86B62F02C2A2}"/>
              </a:ext>
            </a:extLst>
          </p:cNvPr>
          <p:cNvSpPr/>
          <p:nvPr/>
        </p:nvSpPr>
        <p:spPr>
          <a:xfrm>
            <a:off x="1059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28BE19C0-67B0-BB43-AB34-F96D9A6C60F2}"/>
              </a:ext>
            </a:extLst>
          </p:cNvPr>
          <p:cNvSpPr/>
          <p:nvPr/>
        </p:nvSpPr>
        <p:spPr>
          <a:xfrm>
            <a:off x="1123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8992FA7F-C96A-F34F-83BC-8C791102D076}"/>
              </a:ext>
            </a:extLst>
          </p:cNvPr>
          <p:cNvSpPr/>
          <p:nvPr/>
        </p:nvSpPr>
        <p:spPr>
          <a:xfrm>
            <a:off x="6812223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738F10FD-43CE-2148-9B0C-37CAA6F80CFD}"/>
              </a:ext>
            </a:extLst>
          </p:cNvPr>
          <p:cNvSpPr/>
          <p:nvPr/>
        </p:nvSpPr>
        <p:spPr>
          <a:xfrm>
            <a:off x="7447223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0D7C837A-E305-0D45-9080-7AEAB9887453}"/>
              </a:ext>
            </a:extLst>
          </p:cNvPr>
          <p:cNvSpPr/>
          <p:nvPr/>
        </p:nvSpPr>
        <p:spPr>
          <a:xfrm>
            <a:off x="6181607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6812223" y="5970105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xmlns="" id="{1E14FA1E-2095-0944-98BC-C6B2C41A8737}"/>
              </a:ext>
            </a:extLst>
          </p:cNvPr>
          <p:cNvSpPr/>
          <p:nvPr/>
        </p:nvSpPr>
        <p:spPr>
          <a:xfrm>
            <a:off x="2886350" y="280145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8F1248B2-807A-B143-AB9B-8576FBB9B7C1}"/>
              </a:ext>
            </a:extLst>
          </p:cNvPr>
          <p:cNvSpPr/>
          <p:nvPr/>
        </p:nvSpPr>
        <p:spPr>
          <a:xfrm>
            <a:off x="184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E7D3D8A5-21DD-5344-A917-62DAD71233E0}"/>
              </a:ext>
            </a:extLst>
          </p:cNvPr>
          <p:cNvSpPr/>
          <p:nvPr/>
        </p:nvSpPr>
        <p:spPr>
          <a:xfrm>
            <a:off x="184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2EC687CF-37D2-BF4E-AEC6-E95F4CF7AA8F}"/>
              </a:ext>
            </a:extLst>
          </p:cNvPr>
          <p:cNvSpPr/>
          <p:nvPr/>
        </p:nvSpPr>
        <p:spPr>
          <a:xfrm>
            <a:off x="184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1FB703DD-4693-5945-B76C-D1BAD11F34FB}"/>
              </a:ext>
            </a:extLst>
          </p:cNvPr>
          <p:cNvSpPr/>
          <p:nvPr/>
        </p:nvSpPr>
        <p:spPr>
          <a:xfrm>
            <a:off x="184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1D7C8E8F-E0D8-514B-AB2B-7B46320970BE}"/>
              </a:ext>
            </a:extLst>
          </p:cNvPr>
          <p:cNvSpPr/>
          <p:nvPr/>
        </p:nvSpPr>
        <p:spPr>
          <a:xfrm>
            <a:off x="184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30478C3F-ACD8-B845-8DD1-09AC5F538846}"/>
              </a:ext>
            </a:extLst>
          </p:cNvPr>
          <p:cNvSpPr/>
          <p:nvPr/>
        </p:nvSpPr>
        <p:spPr>
          <a:xfrm>
            <a:off x="247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33688579-BFFE-4044-99FD-F4028EA1D237}"/>
              </a:ext>
            </a:extLst>
          </p:cNvPr>
          <p:cNvSpPr/>
          <p:nvPr/>
        </p:nvSpPr>
        <p:spPr>
          <a:xfrm>
            <a:off x="247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30468F58-7257-274C-9A80-4A24A52916A1}"/>
              </a:ext>
            </a:extLst>
          </p:cNvPr>
          <p:cNvSpPr/>
          <p:nvPr/>
        </p:nvSpPr>
        <p:spPr>
          <a:xfrm>
            <a:off x="247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15592A2A-052A-E14C-A1BF-1E7214D0513B}"/>
              </a:ext>
            </a:extLst>
          </p:cNvPr>
          <p:cNvSpPr/>
          <p:nvPr/>
        </p:nvSpPr>
        <p:spPr>
          <a:xfrm>
            <a:off x="247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23D09A09-1FB0-6540-845E-DFFA18F78AE2}"/>
              </a:ext>
            </a:extLst>
          </p:cNvPr>
          <p:cNvSpPr/>
          <p:nvPr/>
        </p:nvSpPr>
        <p:spPr>
          <a:xfrm>
            <a:off x="247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CCA4DAA2-9A84-AE4B-BDD9-91A411A508EC}"/>
              </a:ext>
            </a:extLst>
          </p:cNvPr>
          <p:cNvSpPr/>
          <p:nvPr/>
        </p:nvSpPr>
        <p:spPr>
          <a:xfrm>
            <a:off x="311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E7D965BD-D457-2840-92AD-82A3010B6228}"/>
              </a:ext>
            </a:extLst>
          </p:cNvPr>
          <p:cNvSpPr/>
          <p:nvPr/>
        </p:nvSpPr>
        <p:spPr>
          <a:xfrm>
            <a:off x="311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10368C71-4A38-A542-B25C-EB66F412967C}"/>
              </a:ext>
            </a:extLst>
          </p:cNvPr>
          <p:cNvSpPr/>
          <p:nvPr/>
        </p:nvSpPr>
        <p:spPr>
          <a:xfrm>
            <a:off x="311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6EF17874-132C-634D-B84A-777A4440CB24}"/>
              </a:ext>
            </a:extLst>
          </p:cNvPr>
          <p:cNvSpPr/>
          <p:nvPr/>
        </p:nvSpPr>
        <p:spPr>
          <a:xfrm>
            <a:off x="311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47762000-ED53-494A-822A-D0DA1333166C}"/>
              </a:ext>
            </a:extLst>
          </p:cNvPr>
          <p:cNvSpPr/>
          <p:nvPr/>
        </p:nvSpPr>
        <p:spPr>
          <a:xfrm>
            <a:off x="311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B19EEF58-3C75-4841-B9E7-8749660A3015}"/>
              </a:ext>
            </a:extLst>
          </p:cNvPr>
          <p:cNvSpPr/>
          <p:nvPr/>
        </p:nvSpPr>
        <p:spPr>
          <a:xfrm>
            <a:off x="374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4F77563F-29D7-F140-B058-878AFA1B7A55}"/>
              </a:ext>
            </a:extLst>
          </p:cNvPr>
          <p:cNvSpPr/>
          <p:nvPr/>
        </p:nvSpPr>
        <p:spPr>
          <a:xfrm>
            <a:off x="374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9A05DDB3-039B-BE4F-8AC2-5D5A7EACB20B}"/>
              </a:ext>
            </a:extLst>
          </p:cNvPr>
          <p:cNvSpPr/>
          <p:nvPr/>
        </p:nvSpPr>
        <p:spPr>
          <a:xfrm>
            <a:off x="374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EE102501-D689-E44D-8B42-ECEBA8BD60B0}"/>
              </a:ext>
            </a:extLst>
          </p:cNvPr>
          <p:cNvSpPr/>
          <p:nvPr/>
        </p:nvSpPr>
        <p:spPr>
          <a:xfrm>
            <a:off x="374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21DFAE13-696F-5349-8C40-959F8C1B2C1C}"/>
              </a:ext>
            </a:extLst>
          </p:cNvPr>
          <p:cNvSpPr/>
          <p:nvPr/>
        </p:nvSpPr>
        <p:spPr>
          <a:xfrm>
            <a:off x="374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6C1DEED9-A9E1-3E43-A4D5-53D519B0870D}"/>
              </a:ext>
            </a:extLst>
          </p:cNvPr>
          <p:cNvSpPr/>
          <p:nvPr/>
        </p:nvSpPr>
        <p:spPr>
          <a:xfrm>
            <a:off x="438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56855315-D536-8849-B6A5-3DFBA1BD436F}"/>
              </a:ext>
            </a:extLst>
          </p:cNvPr>
          <p:cNvSpPr/>
          <p:nvPr/>
        </p:nvSpPr>
        <p:spPr>
          <a:xfrm>
            <a:off x="438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C4367905-E659-9347-B753-F12F77FD1687}"/>
              </a:ext>
            </a:extLst>
          </p:cNvPr>
          <p:cNvSpPr/>
          <p:nvPr/>
        </p:nvSpPr>
        <p:spPr>
          <a:xfrm>
            <a:off x="438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ADDF7DEE-5C54-9E44-B457-224BD4739F35}"/>
              </a:ext>
            </a:extLst>
          </p:cNvPr>
          <p:cNvSpPr/>
          <p:nvPr/>
        </p:nvSpPr>
        <p:spPr>
          <a:xfrm>
            <a:off x="438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199CAD9E-AC65-DE47-8FFA-E826F90E5CF9}"/>
              </a:ext>
            </a:extLst>
          </p:cNvPr>
          <p:cNvSpPr/>
          <p:nvPr/>
        </p:nvSpPr>
        <p:spPr>
          <a:xfrm>
            <a:off x="438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4956F917-ECBB-8441-A36C-EC162844DF71}"/>
              </a:ext>
            </a:extLst>
          </p:cNvPr>
          <p:cNvSpPr/>
          <p:nvPr/>
        </p:nvSpPr>
        <p:spPr>
          <a:xfrm>
            <a:off x="501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4F38B5B9-AE4B-C644-BED8-E90D01803B10}"/>
              </a:ext>
            </a:extLst>
          </p:cNvPr>
          <p:cNvSpPr/>
          <p:nvPr/>
        </p:nvSpPr>
        <p:spPr>
          <a:xfrm>
            <a:off x="501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8601D863-862C-8044-8521-18A53A9B3E0D}"/>
              </a:ext>
            </a:extLst>
          </p:cNvPr>
          <p:cNvSpPr/>
          <p:nvPr/>
        </p:nvSpPr>
        <p:spPr>
          <a:xfrm>
            <a:off x="501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5AA46926-F067-8E42-A273-4DBF22F0808D}"/>
              </a:ext>
            </a:extLst>
          </p:cNvPr>
          <p:cNvSpPr/>
          <p:nvPr/>
        </p:nvSpPr>
        <p:spPr>
          <a:xfrm>
            <a:off x="501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BAE79E04-ECF7-6E4F-B884-BC3879454366}"/>
              </a:ext>
            </a:extLst>
          </p:cNvPr>
          <p:cNvSpPr/>
          <p:nvPr/>
        </p:nvSpPr>
        <p:spPr>
          <a:xfrm>
            <a:off x="501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xmlns="" id="{7B563829-0A32-424B-BC6F-FFFE3C602A2C}"/>
              </a:ext>
            </a:extLst>
          </p:cNvPr>
          <p:cNvCxnSpPr>
            <a:cxnSpLocks/>
          </p:cNvCxnSpPr>
          <p:nvPr/>
        </p:nvCxnSpPr>
        <p:spPr>
          <a:xfrm flipV="1">
            <a:off x="1229122" y="5341455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16B27EF3-BEC7-E746-A290-7A938558B022}"/>
              </a:ext>
            </a:extLst>
          </p:cNvPr>
          <p:cNvCxnSpPr>
            <a:cxnSpLocks/>
          </p:cNvCxnSpPr>
          <p:nvPr/>
        </p:nvCxnSpPr>
        <p:spPr>
          <a:xfrm flipV="1">
            <a:off x="1840779" y="4697346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D1907936-8810-DA41-8F6E-748EE3A4988A}"/>
              </a:ext>
            </a:extLst>
          </p:cNvPr>
          <p:cNvSpPr/>
          <p:nvPr/>
        </p:nvSpPr>
        <p:spPr>
          <a:xfrm>
            <a:off x="594122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46067649-5A74-954C-AE6B-17F4205960F9}"/>
              </a:ext>
            </a:extLst>
          </p:cNvPr>
          <p:cNvSpPr/>
          <p:nvPr/>
        </p:nvSpPr>
        <p:spPr>
          <a:xfrm>
            <a:off x="594122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xmlns="" id="{4B20F77C-60D7-2A43-98F9-E90BB430DEB6}"/>
              </a:ext>
            </a:extLst>
          </p:cNvPr>
          <p:cNvSpPr/>
          <p:nvPr/>
        </p:nvSpPr>
        <p:spPr>
          <a:xfrm>
            <a:off x="594122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DFB50C77-CA3B-5E49-9859-45D4B432FCD4}"/>
              </a:ext>
            </a:extLst>
          </p:cNvPr>
          <p:cNvSpPr/>
          <p:nvPr/>
        </p:nvSpPr>
        <p:spPr>
          <a:xfrm>
            <a:off x="594122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EB6158B1-C98F-1E46-BC98-0A4BEA3235A3}"/>
              </a:ext>
            </a:extLst>
          </p:cNvPr>
          <p:cNvSpPr/>
          <p:nvPr/>
        </p:nvSpPr>
        <p:spPr>
          <a:xfrm>
            <a:off x="594122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9F864089-A222-CB42-8AE3-BD7769DA56C1}"/>
              </a:ext>
            </a:extLst>
          </p:cNvPr>
          <p:cNvSpPr/>
          <p:nvPr/>
        </p:nvSpPr>
        <p:spPr>
          <a:xfrm>
            <a:off x="1229122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B4AA1F6E-8957-DF4A-B634-A9966CBDF863}"/>
              </a:ext>
            </a:extLst>
          </p:cNvPr>
          <p:cNvSpPr/>
          <p:nvPr/>
        </p:nvSpPr>
        <p:spPr>
          <a:xfrm>
            <a:off x="1229122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D0AC56E8-2939-774A-B449-33E26B93DB7C}"/>
              </a:ext>
            </a:extLst>
          </p:cNvPr>
          <p:cNvSpPr/>
          <p:nvPr/>
        </p:nvSpPr>
        <p:spPr>
          <a:xfrm>
            <a:off x="1229122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A9B7AD5A-B6B7-FF41-96A8-F7B49F98851A}"/>
              </a:ext>
            </a:extLst>
          </p:cNvPr>
          <p:cNvSpPr/>
          <p:nvPr/>
        </p:nvSpPr>
        <p:spPr>
          <a:xfrm>
            <a:off x="1229122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1A4C7346-FF84-304E-B514-FE03773F1571}"/>
              </a:ext>
            </a:extLst>
          </p:cNvPr>
          <p:cNvSpPr/>
          <p:nvPr/>
        </p:nvSpPr>
        <p:spPr>
          <a:xfrm>
            <a:off x="1229122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2987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calculations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FE2842F-9F29-1C4A-A32A-F0147743472D}"/>
              </a:ext>
            </a:extLst>
          </p:cNvPr>
          <p:cNvSpPr/>
          <p:nvPr/>
        </p:nvSpPr>
        <p:spPr>
          <a:xfrm>
            <a:off x="9104451" y="343010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8738508-96F1-564B-86D8-275105F52289}"/>
              </a:ext>
            </a:extLst>
          </p:cNvPr>
          <p:cNvSpPr/>
          <p:nvPr/>
        </p:nvSpPr>
        <p:spPr>
          <a:xfrm>
            <a:off x="805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C12467D-4F62-FA43-AA7D-22B9BA69C2AE}"/>
              </a:ext>
            </a:extLst>
          </p:cNvPr>
          <p:cNvSpPr/>
          <p:nvPr/>
        </p:nvSpPr>
        <p:spPr>
          <a:xfrm>
            <a:off x="805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58753F-6D8B-3D4F-BC6A-950CFF849B46}"/>
              </a:ext>
            </a:extLst>
          </p:cNvPr>
          <p:cNvSpPr/>
          <p:nvPr/>
        </p:nvSpPr>
        <p:spPr>
          <a:xfrm>
            <a:off x="805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3E1B868-D6E0-D348-9898-2610DE8C6D9C}"/>
              </a:ext>
            </a:extLst>
          </p:cNvPr>
          <p:cNvSpPr/>
          <p:nvPr/>
        </p:nvSpPr>
        <p:spPr>
          <a:xfrm>
            <a:off x="805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0B975BD-15C6-234C-AA99-1E0A5DAA6550}"/>
              </a:ext>
            </a:extLst>
          </p:cNvPr>
          <p:cNvSpPr/>
          <p:nvPr/>
        </p:nvSpPr>
        <p:spPr>
          <a:xfrm>
            <a:off x="869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20EA4BA-3D4A-D14A-A192-FF893B469FC0}"/>
              </a:ext>
            </a:extLst>
          </p:cNvPr>
          <p:cNvSpPr/>
          <p:nvPr/>
        </p:nvSpPr>
        <p:spPr>
          <a:xfrm>
            <a:off x="869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614E03-94DA-9C4E-A2F4-57087E287EC0}"/>
              </a:ext>
            </a:extLst>
          </p:cNvPr>
          <p:cNvSpPr/>
          <p:nvPr/>
        </p:nvSpPr>
        <p:spPr>
          <a:xfrm>
            <a:off x="869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FC8AA6B-7BC1-3C4D-8B91-F0D92B0C6C5F}"/>
              </a:ext>
            </a:extLst>
          </p:cNvPr>
          <p:cNvSpPr/>
          <p:nvPr/>
        </p:nvSpPr>
        <p:spPr>
          <a:xfrm>
            <a:off x="869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DFF461-3DBC-024B-896E-3250B2C0A54C}"/>
              </a:ext>
            </a:extLst>
          </p:cNvPr>
          <p:cNvSpPr/>
          <p:nvPr/>
        </p:nvSpPr>
        <p:spPr>
          <a:xfrm>
            <a:off x="932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CAEC948-9406-0944-B6D6-BBD0CF7B6C07}"/>
              </a:ext>
            </a:extLst>
          </p:cNvPr>
          <p:cNvSpPr/>
          <p:nvPr/>
        </p:nvSpPr>
        <p:spPr>
          <a:xfrm>
            <a:off x="932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97AA299-6A98-DA45-BD3D-5CC2543FBCD8}"/>
              </a:ext>
            </a:extLst>
          </p:cNvPr>
          <p:cNvSpPr/>
          <p:nvPr/>
        </p:nvSpPr>
        <p:spPr>
          <a:xfrm>
            <a:off x="932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5C027DC-1E77-FB4B-B008-A2420CEFACD0}"/>
              </a:ext>
            </a:extLst>
          </p:cNvPr>
          <p:cNvSpPr/>
          <p:nvPr/>
        </p:nvSpPr>
        <p:spPr>
          <a:xfrm>
            <a:off x="932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32B5DDC-E008-2A48-9CDB-B90735D3436C}"/>
              </a:ext>
            </a:extLst>
          </p:cNvPr>
          <p:cNvSpPr/>
          <p:nvPr/>
        </p:nvSpPr>
        <p:spPr>
          <a:xfrm>
            <a:off x="996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E6527B-8E4D-7F47-A90A-C54323A6BC8E}"/>
              </a:ext>
            </a:extLst>
          </p:cNvPr>
          <p:cNvSpPr/>
          <p:nvPr/>
        </p:nvSpPr>
        <p:spPr>
          <a:xfrm>
            <a:off x="996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608D51C-8038-624A-A960-E1646268634A}"/>
              </a:ext>
            </a:extLst>
          </p:cNvPr>
          <p:cNvSpPr/>
          <p:nvPr/>
        </p:nvSpPr>
        <p:spPr>
          <a:xfrm>
            <a:off x="996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6F3208F-7945-934E-89A8-C3B8C97A939E}"/>
              </a:ext>
            </a:extLst>
          </p:cNvPr>
          <p:cNvSpPr/>
          <p:nvPr/>
        </p:nvSpPr>
        <p:spPr>
          <a:xfrm>
            <a:off x="996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ADE97A3-DE39-174A-A66B-7D9D1BA62D87}"/>
              </a:ext>
            </a:extLst>
          </p:cNvPr>
          <p:cNvSpPr/>
          <p:nvPr/>
        </p:nvSpPr>
        <p:spPr>
          <a:xfrm>
            <a:off x="1059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72A0BFC-6411-BD4E-BAE2-CEC0AA71AA7F}"/>
              </a:ext>
            </a:extLst>
          </p:cNvPr>
          <p:cNvSpPr/>
          <p:nvPr/>
        </p:nvSpPr>
        <p:spPr>
          <a:xfrm>
            <a:off x="1059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95F8F95-0DD3-0645-AADD-33F4830740DE}"/>
              </a:ext>
            </a:extLst>
          </p:cNvPr>
          <p:cNvSpPr/>
          <p:nvPr/>
        </p:nvSpPr>
        <p:spPr>
          <a:xfrm>
            <a:off x="1059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57C811-DC97-D445-882F-F6F4A0C6C2C2}"/>
              </a:ext>
            </a:extLst>
          </p:cNvPr>
          <p:cNvSpPr/>
          <p:nvPr/>
        </p:nvSpPr>
        <p:spPr>
          <a:xfrm>
            <a:off x="1059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0BB50D5-37C5-974D-BFC3-43FFBCFEAA39}"/>
              </a:ext>
            </a:extLst>
          </p:cNvPr>
          <p:cNvSpPr/>
          <p:nvPr/>
        </p:nvSpPr>
        <p:spPr>
          <a:xfrm>
            <a:off x="1123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D177D5E-925C-B341-81DC-EC0B231333B0}"/>
              </a:ext>
            </a:extLst>
          </p:cNvPr>
          <p:cNvSpPr/>
          <p:nvPr/>
        </p:nvSpPr>
        <p:spPr>
          <a:xfrm>
            <a:off x="1123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4FC0E50-B80A-FC4F-9290-7835796E09F9}"/>
              </a:ext>
            </a:extLst>
          </p:cNvPr>
          <p:cNvSpPr/>
          <p:nvPr/>
        </p:nvSpPr>
        <p:spPr>
          <a:xfrm>
            <a:off x="1123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7A837BFC-0780-3A4C-9431-4703ED920E21}"/>
              </a:ext>
            </a:extLst>
          </p:cNvPr>
          <p:cNvSpPr/>
          <p:nvPr/>
        </p:nvSpPr>
        <p:spPr>
          <a:xfrm>
            <a:off x="1123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74AB720-CA66-354F-BC02-E93277FCB107}"/>
              </a:ext>
            </a:extLst>
          </p:cNvPr>
          <p:cNvSpPr/>
          <p:nvPr/>
        </p:nvSpPr>
        <p:spPr>
          <a:xfrm>
            <a:off x="6812223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8630DD2-E92A-DE4F-9980-ACA6A628F203}"/>
              </a:ext>
            </a:extLst>
          </p:cNvPr>
          <p:cNvSpPr/>
          <p:nvPr/>
        </p:nvSpPr>
        <p:spPr>
          <a:xfrm>
            <a:off x="6812223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8232C4B-5C75-EE45-B0A6-878AE5DB40FC}"/>
              </a:ext>
            </a:extLst>
          </p:cNvPr>
          <p:cNvSpPr/>
          <p:nvPr/>
        </p:nvSpPr>
        <p:spPr>
          <a:xfrm>
            <a:off x="6812223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67A700AD-5021-784D-BC3E-83C9EB322919}"/>
              </a:ext>
            </a:extLst>
          </p:cNvPr>
          <p:cNvSpPr/>
          <p:nvPr/>
        </p:nvSpPr>
        <p:spPr>
          <a:xfrm>
            <a:off x="6812223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BF407B6-7124-7B40-BC07-990DC44F6CBA}"/>
              </a:ext>
            </a:extLst>
          </p:cNvPr>
          <p:cNvSpPr/>
          <p:nvPr/>
        </p:nvSpPr>
        <p:spPr>
          <a:xfrm>
            <a:off x="7447223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C5D5ECFA-80D7-6B4E-B881-32947E323332}"/>
              </a:ext>
            </a:extLst>
          </p:cNvPr>
          <p:cNvSpPr/>
          <p:nvPr/>
        </p:nvSpPr>
        <p:spPr>
          <a:xfrm>
            <a:off x="7447223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B8D4E53A-427E-3543-B463-51B3D64A651E}"/>
              </a:ext>
            </a:extLst>
          </p:cNvPr>
          <p:cNvSpPr/>
          <p:nvPr/>
        </p:nvSpPr>
        <p:spPr>
          <a:xfrm>
            <a:off x="7447223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C0110C1-880B-EA46-AAE8-2188A65B1B0C}"/>
              </a:ext>
            </a:extLst>
          </p:cNvPr>
          <p:cNvSpPr/>
          <p:nvPr/>
        </p:nvSpPr>
        <p:spPr>
          <a:xfrm>
            <a:off x="7447223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10F7EC7-E108-5846-AABD-A379D19F33F0}"/>
              </a:ext>
            </a:extLst>
          </p:cNvPr>
          <p:cNvSpPr/>
          <p:nvPr/>
        </p:nvSpPr>
        <p:spPr>
          <a:xfrm>
            <a:off x="6181607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A259833F-64B9-5442-A9EA-D61362A12468}"/>
              </a:ext>
            </a:extLst>
          </p:cNvPr>
          <p:cNvSpPr/>
          <p:nvPr/>
        </p:nvSpPr>
        <p:spPr>
          <a:xfrm>
            <a:off x="6181607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4413FA3-CC20-254D-ACC6-F641B82867C8}"/>
              </a:ext>
            </a:extLst>
          </p:cNvPr>
          <p:cNvSpPr/>
          <p:nvPr/>
        </p:nvSpPr>
        <p:spPr>
          <a:xfrm>
            <a:off x="6181607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4054335-39E8-C540-B394-6BBA9A2B97D7}"/>
              </a:ext>
            </a:extLst>
          </p:cNvPr>
          <p:cNvSpPr/>
          <p:nvPr/>
        </p:nvSpPr>
        <p:spPr>
          <a:xfrm>
            <a:off x="6181607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6812223" y="5325996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EE783A1-4AD3-3E4B-87BC-FC62A8381F63}"/>
              </a:ext>
            </a:extLst>
          </p:cNvPr>
          <p:cNvSpPr/>
          <p:nvPr/>
        </p:nvSpPr>
        <p:spPr>
          <a:xfrm>
            <a:off x="805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46EB234-7740-1640-ADB2-6F6BC7E80056}"/>
              </a:ext>
            </a:extLst>
          </p:cNvPr>
          <p:cNvSpPr/>
          <p:nvPr/>
        </p:nvSpPr>
        <p:spPr>
          <a:xfrm>
            <a:off x="869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F2E9AC1-0399-704D-8FD9-632E2022F1EB}"/>
              </a:ext>
            </a:extLst>
          </p:cNvPr>
          <p:cNvSpPr/>
          <p:nvPr/>
        </p:nvSpPr>
        <p:spPr>
          <a:xfrm>
            <a:off x="932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D8BF4046-33BD-2D41-B656-BF173904BCAF}"/>
              </a:ext>
            </a:extLst>
          </p:cNvPr>
          <p:cNvSpPr/>
          <p:nvPr/>
        </p:nvSpPr>
        <p:spPr>
          <a:xfrm>
            <a:off x="996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CD17F4D6-805A-914C-9594-639337783A2B}"/>
              </a:ext>
            </a:extLst>
          </p:cNvPr>
          <p:cNvSpPr/>
          <p:nvPr/>
        </p:nvSpPr>
        <p:spPr>
          <a:xfrm>
            <a:off x="1059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AB97FF44-BE0B-CD47-88C8-BA0E39A669CF}"/>
              </a:ext>
            </a:extLst>
          </p:cNvPr>
          <p:cNvSpPr/>
          <p:nvPr/>
        </p:nvSpPr>
        <p:spPr>
          <a:xfrm>
            <a:off x="1123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BD39728A-9D7D-9141-9225-D2520C7FB48C}"/>
              </a:ext>
            </a:extLst>
          </p:cNvPr>
          <p:cNvSpPr/>
          <p:nvPr/>
        </p:nvSpPr>
        <p:spPr>
          <a:xfrm>
            <a:off x="6812223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1B37CD46-F536-314F-887F-7CD3DD73FF74}"/>
              </a:ext>
            </a:extLst>
          </p:cNvPr>
          <p:cNvSpPr/>
          <p:nvPr/>
        </p:nvSpPr>
        <p:spPr>
          <a:xfrm>
            <a:off x="7447223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B1EFE5B-D86F-C942-A984-7FDEE1B72A8F}"/>
              </a:ext>
            </a:extLst>
          </p:cNvPr>
          <p:cNvSpPr/>
          <p:nvPr/>
        </p:nvSpPr>
        <p:spPr>
          <a:xfrm>
            <a:off x="6181607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A8AD708-370A-8249-BDE9-961EAD3F3CF0}"/>
              </a:ext>
            </a:extLst>
          </p:cNvPr>
          <p:cNvSpPr/>
          <p:nvPr/>
        </p:nvSpPr>
        <p:spPr>
          <a:xfrm>
            <a:off x="805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11B5B92B-4959-F342-9348-89826CBB0543}"/>
              </a:ext>
            </a:extLst>
          </p:cNvPr>
          <p:cNvSpPr/>
          <p:nvPr/>
        </p:nvSpPr>
        <p:spPr>
          <a:xfrm>
            <a:off x="869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5F292EE-ED4F-D940-BE8B-7012DA82ED6A}"/>
              </a:ext>
            </a:extLst>
          </p:cNvPr>
          <p:cNvSpPr/>
          <p:nvPr/>
        </p:nvSpPr>
        <p:spPr>
          <a:xfrm>
            <a:off x="932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E2594962-521F-B946-86EE-3D71A839946E}"/>
              </a:ext>
            </a:extLst>
          </p:cNvPr>
          <p:cNvSpPr/>
          <p:nvPr/>
        </p:nvSpPr>
        <p:spPr>
          <a:xfrm>
            <a:off x="996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8FD20A4-6C1C-AE4F-85A1-86B62F02C2A2}"/>
              </a:ext>
            </a:extLst>
          </p:cNvPr>
          <p:cNvSpPr/>
          <p:nvPr/>
        </p:nvSpPr>
        <p:spPr>
          <a:xfrm>
            <a:off x="1059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28BE19C0-67B0-BB43-AB34-F96D9A6C60F2}"/>
              </a:ext>
            </a:extLst>
          </p:cNvPr>
          <p:cNvSpPr/>
          <p:nvPr/>
        </p:nvSpPr>
        <p:spPr>
          <a:xfrm>
            <a:off x="1123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8992FA7F-C96A-F34F-83BC-8C791102D076}"/>
              </a:ext>
            </a:extLst>
          </p:cNvPr>
          <p:cNvSpPr/>
          <p:nvPr/>
        </p:nvSpPr>
        <p:spPr>
          <a:xfrm>
            <a:off x="6812223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738F10FD-43CE-2148-9B0C-37CAA6F80CFD}"/>
              </a:ext>
            </a:extLst>
          </p:cNvPr>
          <p:cNvSpPr/>
          <p:nvPr/>
        </p:nvSpPr>
        <p:spPr>
          <a:xfrm>
            <a:off x="7447223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0D7C837A-E305-0D45-9080-7AEAB9887453}"/>
              </a:ext>
            </a:extLst>
          </p:cNvPr>
          <p:cNvSpPr/>
          <p:nvPr/>
        </p:nvSpPr>
        <p:spPr>
          <a:xfrm>
            <a:off x="6181607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6812223" y="5970105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A428BEE5-BF91-7244-8E37-EDF59B315F72}"/>
              </a:ext>
            </a:extLst>
          </p:cNvPr>
          <p:cNvCxnSpPr>
            <a:cxnSpLocks/>
          </p:cNvCxnSpPr>
          <p:nvPr/>
        </p:nvCxnSpPr>
        <p:spPr>
          <a:xfrm flipV="1">
            <a:off x="10085809" y="4151762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4FA0B2B3-9BBC-0A44-80AD-82C2AD31AEBA}"/>
              </a:ext>
            </a:extLst>
          </p:cNvPr>
          <p:cNvCxnSpPr>
            <a:cxnSpLocks/>
          </p:cNvCxnSpPr>
          <p:nvPr/>
        </p:nvCxnSpPr>
        <p:spPr>
          <a:xfrm flipV="1">
            <a:off x="7563725" y="4114381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xmlns="" id="{1E14FA1E-2095-0944-98BC-C6B2C41A8737}"/>
              </a:ext>
            </a:extLst>
          </p:cNvPr>
          <p:cNvSpPr/>
          <p:nvPr/>
        </p:nvSpPr>
        <p:spPr>
          <a:xfrm>
            <a:off x="2886350" y="280145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8F1248B2-807A-B143-AB9B-8576FBB9B7C1}"/>
              </a:ext>
            </a:extLst>
          </p:cNvPr>
          <p:cNvSpPr/>
          <p:nvPr/>
        </p:nvSpPr>
        <p:spPr>
          <a:xfrm>
            <a:off x="184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E7D3D8A5-21DD-5344-A917-62DAD71233E0}"/>
              </a:ext>
            </a:extLst>
          </p:cNvPr>
          <p:cNvSpPr/>
          <p:nvPr/>
        </p:nvSpPr>
        <p:spPr>
          <a:xfrm>
            <a:off x="184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2EC687CF-37D2-BF4E-AEC6-E95F4CF7AA8F}"/>
              </a:ext>
            </a:extLst>
          </p:cNvPr>
          <p:cNvSpPr/>
          <p:nvPr/>
        </p:nvSpPr>
        <p:spPr>
          <a:xfrm>
            <a:off x="184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1FB703DD-4693-5945-B76C-D1BAD11F34FB}"/>
              </a:ext>
            </a:extLst>
          </p:cNvPr>
          <p:cNvSpPr/>
          <p:nvPr/>
        </p:nvSpPr>
        <p:spPr>
          <a:xfrm>
            <a:off x="184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1D7C8E8F-E0D8-514B-AB2B-7B46320970BE}"/>
              </a:ext>
            </a:extLst>
          </p:cNvPr>
          <p:cNvSpPr/>
          <p:nvPr/>
        </p:nvSpPr>
        <p:spPr>
          <a:xfrm>
            <a:off x="184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30478C3F-ACD8-B845-8DD1-09AC5F538846}"/>
              </a:ext>
            </a:extLst>
          </p:cNvPr>
          <p:cNvSpPr/>
          <p:nvPr/>
        </p:nvSpPr>
        <p:spPr>
          <a:xfrm>
            <a:off x="247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33688579-BFFE-4044-99FD-F4028EA1D237}"/>
              </a:ext>
            </a:extLst>
          </p:cNvPr>
          <p:cNvSpPr/>
          <p:nvPr/>
        </p:nvSpPr>
        <p:spPr>
          <a:xfrm>
            <a:off x="247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30468F58-7257-274C-9A80-4A24A52916A1}"/>
              </a:ext>
            </a:extLst>
          </p:cNvPr>
          <p:cNvSpPr/>
          <p:nvPr/>
        </p:nvSpPr>
        <p:spPr>
          <a:xfrm>
            <a:off x="247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15592A2A-052A-E14C-A1BF-1E7214D0513B}"/>
              </a:ext>
            </a:extLst>
          </p:cNvPr>
          <p:cNvSpPr/>
          <p:nvPr/>
        </p:nvSpPr>
        <p:spPr>
          <a:xfrm>
            <a:off x="247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23D09A09-1FB0-6540-845E-DFFA18F78AE2}"/>
              </a:ext>
            </a:extLst>
          </p:cNvPr>
          <p:cNvSpPr/>
          <p:nvPr/>
        </p:nvSpPr>
        <p:spPr>
          <a:xfrm>
            <a:off x="247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CCA4DAA2-9A84-AE4B-BDD9-91A411A508EC}"/>
              </a:ext>
            </a:extLst>
          </p:cNvPr>
          <p:cNvSpPr/>
          <p:nvPr/>
        </p:nvSpPr>
        <p:spPr>
          <a:xfrm>
            <a:off x="311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E7D965BD-D457-2840-92AD-82A3010B6228}"/>
              </a:ext>
            </a:extLst>
          </p:cNvPr>
          <p:cNvSpPr/>
          <p:nvPr/>
        </p:nvSpPr>
        <p:spPr>
          <a:xfrm>
            <a:off x="311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10368C71-4A38-A542-B25C-EB66F412967C}"/>
              </a:ext>
            </a:extLst>
          </p:cNvPr>
          <p:cNvSpPr/>
          <p:nvPr/>
        </p:nvSpPr>
        <p:spPr>
          <a:xfrm>
            <a:off x="311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6EF17874-132C-634D-B84A-777A4440CB24}"/>
              </a:ext>
            </a:extLst>
          </p:cNvPr>
          <p:cNvSpPr/>
          <p:nvPr/>
        </p:nvSpPr>
        <p:spPr>
          <a:xfrm>
            <a:off x="311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47762000-ED53-494A-822A-D0DA1333166C}"/>
              </a:ext>
            </a:extLst>
          </p:cNvPr>
          <p:cNvSpPr/>
          <p:nvPr/>
        </p:nvSpPr>
        <p:spPr>
          <a:xfrm>
            <a:off x="311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B19EEF58-3C75-4841-B9E7-8749660A3015}"/>
              </a:ext>
            </a:extLst>
          </p:cNvPr>
          <p:cNvSpPr/>
          <p:nvPr/>
        </p:nvSpPr>
        <p:spPr>
          <a:xfrm>
            <a:off x="374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4F77563F-29D7-F140-B058-878AFA1B7A55}"/>
              </a:ext>
            </a:extLst>
          </p:cNvPr>
          <p:cNvSpPr/>
          <p:nvPr/>
        </p:nvSpPr>
        <p:spPr>
          <a:xfrm>
            <a:off x="374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9A05DDB3-039B-BE4F-8AC2-5D5A7EACB20B}"/>
              </a:ext>
            </a:extLst>
          </p:cNvPr>
          <p:cNvSpPr/>
          <p:nvPr/>
        </p:nvSpPr>
        <p:spPr>
          <a:xfrm>
            <a:off x="374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EE102501-D689-E44D-8B42-ECEBA8BD60B0}"/>
              </a:ext>
            </a:extLst>
          </p:cNvPr>
          <p:cNvSpPr/>
          <p:nvPr/>
        </p:nvSpPr>
        <p:spPr>
          <a:xfrm>
            <a:off x="374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21DFAE13-696F-5349-8C40-959F8C1B2C1C}"/>
              </a:ext>
            </a:extLst>
          </p:cNvPr>
          <p:cNvSpPr/>
          <p:nvPr/>
        </p:nvSpPr>
        <p:spPr>
          <a:xfrm>
            <a:off x="374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6C1DEED9-A9E1-3E43-A4D5-53D519B0870D}"/>
              </a:ext>
            </a:extLst>
          </p:cNvPr>
          <p:cNvSpPr/>
          <p:nvPr/>
        </p:nvSpPr>
        <p:spPr>
          <a:xfrm>
            <a:off x="438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56855315-D536-8849-B6A5-3DFBA1BD436F}"/>
              </a:ext>
            </a:extLst>
          </p:cNvPr>
          <p:cNvSpPr/>
          <p:nvPr/>
        </p:nvSpPr>
        <p:spPr>
          <a:xfrm>
            <a:off x="438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C4367905-E659-9347-B753-F12F77FD1687}"/>
              </a:ext>
            </a:extLst>
          </p:cNvPr>
          <p:cNvSpPr/>
          <p:nvPr/>
        </p:nvSpPr>
        <p:spPr>
          <a:xfrm>
            <a:off x="438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ADDF7DEE-5C54-9E44-B457-224BD4739F35}"/>
              </a:ext>
            </a:extLst>
          </p:cNvPr>
          <p:cNvSpPr/>
          <p:nvPr/>
        </p:nvSpPr>
        <p:spPr>
          <a:xfrm>
            <a:off x="438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199CAD9E-AC65-DE47-8FFA-E826F90E5CF9}"/>
              </a:ext>
            </a:extLst>
          </p:cNvPr>
          <p:cNvSpPr/>
          <p:nvPr/>
        </p:nvSpPr>
        <p:spPr>
          <a:xfrm>
            <a:off x="438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4956F917-ECBB-8441-A36C-EC162844DF71}"/>
              </a:ext>
            </a:extLst>
          </p:cNvPr>
          <p:cNvSpPr/>
          <p:nvPr/>
        </p:nvSpPr>
        <p:spPr>
          <a:xfrm>
            <a:off x="501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4F38B5B9-AE4B-C644-BED8-E90D01803B10}"/>
              </a:ext>
            </a:extLst>
          </p:cNvPr>
          <p:cNvSpPr/>
          <p:nvPr/>
        </p:nvSpPr>
        <p:spPr>
          <a:xfrm>
            <a:off x="501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8601D863-862C-8044-8521-18A53A9B3E0D}"/>
              </a:ext>
            </a:extLst>
          </p:cNvPr>
          <p:cNvSpPr/>
          <p:nvPr/>
        </p:nvSpPr>
        <p:spPr>
          <a:xfrm>
            <a:off x="501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5AA46926-F067-8E42-A273-4DBF22F0808D}"/>
              </a:ext>
            </a:extLst>
          </p:cNvPr>
          <p:cNvSpPr/>
          <p:nvPr/>
        </p:nvSpPr>
        <p:spPr>
          <a:xfrm>
            <a:off x="501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BAE79E04-ECF7-6E4F-B884-BC3879454366}"/>
              </a:ext>
            </a:extLst>
          </p:cNvPr>
          <p:cNvSpPr/>
          <p:nvPr/>
        </p:nvSpPr>
        <p:spPr>
          <a:xfrm>
            <a:off x="501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xmlns="" id="{7B563829-0A32-424B-BC6F-FFFE3C602A2C}"/>
              </a:ext>
            </a:extLst>
          </p:cNvPr>
          <p:cNvCxnSpPr>
            <a:cxnSpLocks/>
          </p:cNvCxnSpPr>
          <p:nvPr/>
        </p:nvCxnSpPr>
        <p:spPr>
          <a:xfrm flipV="1">
            <a:off x="1229122" y="5341455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16B27EF3-BEC7-E746-A290-7A938558B022}"/>
              </a:ext>
            </a:extLst>
          </p:cNvPr>
          <p:cNvCxnSpPr>
            <a:cxnSpLocks/>
          </p:cNvCxnSpPr>
          <p:nvPr/>
        </p:nvCxnSpPr>
        <p:spPr>
          <a:xfrm flipV="1">
            <a:off x="1840779" y="4697346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D1907936-8810-DA41-8F6E-748EE3A4988A}"/>
              </a:ext>
            </a:extLst>
          </p:cNvPr>
          <p:cNvSpPr/>
          <p:nvPr/>
        </p:nvSpPr>
        <p:spPr>
          <a:xfrm>
            <a:off x="594122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46067649-5A74-954C-AE6B-17F4205960F9}"/>
              </a:ext>
            </a:extLst>
          </p:cNvPr>
          <p:cNvSpPr/>
          <p:nvPr/>
        </p:nvSpPr>
        <p:spPr>
          <a:xfrm>
            <a:off x="594122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xmlns="" id="{4B20F77C-60D7-2A43-98F9-E90BB430DEB6}"/>
              </a:ext>
            </a:extLst>
          </p:cNvPr>
          <p:cNvSpPr/>
          <p:nvPr/>
        </p:nvSpPr>
        <p:spPr>
          <a:xfrm>
            <a:off x="594122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DFB50C77-CA3B-5E49-9859-45D4B432FCD4}"/>
              </a:ext>
            </a:extLst>
          </p:cNvPr>
          <p:cNvSpPr/>
          <p:nvPr/>
        </p:nvSpPr>
        <p:spPr>
          <a:xfrm>
            <a:off x="594122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EB6158B1-C98F-1E46-BC98-0A4BEA3235A3}"/>
              </a:ext>
            </a:extLst>
          </p:cNvPr>
          <p:cNvSpPr/>
          <p:nvPr/>
        </p:nvSpPr>
        <p:spPr>
          <a:xfrm>
            <a:off x="594122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9F864089-A222-CB42-8AE3-BD7769DA56C1}"/>
              </a:ext>
            </a:extLst>
          </p:cNvPr>
          <p:cNvSpPr/>
          <p:nvPr/>
        </p:nvSpPr>
        <p:spPr>
          <a:xfrm>
            <a:off x="1229122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B4AA1F6E-8957-DF4A-B634-A9966CBDF863}"/>
              </a:ext>
            </a:extLst>
          </p:cNvPr>
          <p:cNvSpPr/>
          <p:nvPr/>
        </p:nvSpPr>
        <p:spPr>
          <a:xfrm>
            <a:off x="1229122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D0AC56E8-2939-774A-B449-33E26B93DB7C}"/>
              </a:ext>
            </a:extLst>
          </p:cNvPr>
          <p:cNvSpPr/>
          <p:nvPr/>
        </p:nvSpPr>
        <p:spPr>
          <a:xfrm>
            <a:off x="1229122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A9B7AD5A-B6B7-FF41-96A8-F7B49F98851A}"/>
              </a:ext>
            </a:extLst>
          </p:cNvPr>
          <p:cNvSpPr/>
          <p:nvPr/>
        </p:nvSpPr>
        <p:spPr>
          <a:xfrm>
            <a:off x="1229122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1A4C7346-FF84-304E-B514-FE03773F1571}"/>
              </a:ext>
            </a:extLst>
          </p:cNvPr>
          <p:cNvSpPr/>
          <p:nvPr/>
        </p:nvSpPr>
        <p:spPr>
          <a:xfrm>
            <a:off x="1229122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484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second-hand sports car is listed online for </a:t>
            </a:r>
            <a:r>
              <a:rPr lang="en-GB" sz="2200" dirty="0" smtClean="0"/>
              <a:t>$30,000</a:t>
            </a:r>
            <a:r>
              <a:rPr lang="en-GB" sz="2200" dirty="0"/>
              <a:t>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When it was first sold as a new car, it had a list price </a:t>
            </a:r>
            <a:r>
              <a:rPr lang="en-GB" sz="2200" dirty="0" smtClean="0"/>
              <a:t>$29,999 </a:t>
            </a:r>
            <a:r>
              <a:rPr lang="en-GB" sz="2200" dirty="0"/>
              <a:t>higher than its used price. 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What was the cost of the sports car when it was first sold as a new car?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Which strategy did you use?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4933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second-hand sports car is listed online for </a:t>
            </a:r>
            <a:r>
              <a:rPr lang="en-GB" sz="2200" dirty="0" smtClean="0"/>
              <a:t>$30,000</a:t>
            </a:r>
            <a:r>
              <a:rPr lang="en-GB" sz="2200" dirty="0"/>
              <a:t>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When it was first sold as a new car, it had a list price </a:t>
            </a:r>
            <a:r>
              <a:rPr lang="en-GB" sz="2200" dirty="0" smtClean="0"/>
              <a:t>$29,999 </a:t>
            </a:r>
            <a:r>
              <a:rPr lang="en-GB" sz="2200" dirty="0"/>
              <a:t>higher than its used price. 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The original price of the sports car when it was sold brand new was </a:t>
            </a:r>
            <a:r>
              <a:rPr lang="en-GB" sz="2200" dirty="0" smtClean="0">
                <a:solidFill>
                  <a:srgbClr val="FF3860"/>
                </a:solidFill>
              </a:rPr>
              <a:t>$59,999</a:t>
            </a:r>
            <a:r>
              <a:rPr lang="en-GB" sz="2200" dirty="0">
                <a:solidFill>
                  <a:srgbClr val="FF3860"/>
                </a:solidFill>
              </a:rPr>
              <a:t>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There are two efficient strategies. First, we could notice that only then ten thousands digit is going to change and use our number bonds to 5 knowledge to make </a:t>
            </a:r>
            <a:r>
              <a:rPr lang="en-GB" sz="2200" dirty="0" smtClean="0">
                <a:solidFill>
                  <a:srgbClr val="FF3860"/>
                </a:solidFill>
              </a:rPr>
              <a:t>$59,999</a:t>
            </a:r>
            <a:r>
              <a:rPr lang="en-GB" sz="2200" dirty="0">
                <a:solidFill>
                  <a:srgbClr val="FF3860"/>
                </a:solidFill>
              </a:rPr>
              <a:t>. Otherwise, we could have added together </a:t>
            </a:r>
            <a:r>
              <a:rPr lang="en-GB" sz="2200" dirty="0" smtClean="0">
                <a:solidFill>
                  <a:srgbClr val="FF3860"/>
                </a:solidFill>
              </a:rPr>
              <a:t>$30,000 </a:t>
            </a:r>
            <a:r>
              <a:rPr lang="en-GB" sz="2200" dirty="0">
                <a:solidFill>
                  <a:srgbClr val="FF3860"/>
                </a:solidFill>
              </a:rPr>
              <a:t>and </a:t>
            </a:r>
            <a:r>
              <a:rPr lang="en-GB" sz="2200" dirty="0" smtClean="0">
                <a:solidFill>
                  <a:srgbClr val="FF3860"/>
                </a:solidFill>
              </a:rPr>
              <a:t>$30,000 </a:t>
            </a:r>
            <a:r>
              <a:rPr lang="en-GB" sz="2200" dirty="0">
                <a:solidFill>
                  <a:srgbClr val="FF3860"/>
                </a:solidFill>
              </a:rPr>
              <a:t>to make </a:t>
            </a:r>
            <a:r>
              <a:rPr lang="en-GB" sz="2200" dirty="0" smtClean="0">
                <a:solidFill>
                  <a:srgbClr val="FF3860"/>
                </a:solidFill>
              </a:rPr>
              <a:t>$60,000 </a:t>
            </a:r>
            <a:r>
              <a:rPr lang="en-GB" sz="2200" dirty="0">
                <a:solidFill>
                  <a:srgbClr val="FF3860"/>
                </a:solidFill>
              </a:rPr>
              <a:t>then subtracting </a:t>
            </a:r>
            <a:r>
              <a:rPr lang="en-GB" sz="2200" dirty="0" smtClean="0">
                <a:solidFill>
                  <a:srgbClr val="FF3860"/>
                </a:solidFill>
              </a:rPr>
              <a:t>$1 </a:t>
            </a:r>
            <a:r>
              <a:rPr lang="en-GB" sz="2200" dirty="0">
                <a:solidFill>
                  <a:srgbClr val="FF3860"/>
                </a:solidFill>
              </a:rPr>
              <a:t>to get to </a:t>
            </a:r>
            <a:r>
              <a:rPr lang="en-GB" sz="2200" dirty="0" smtClean="0">
                <a:solidFill>
                  <a:srgbClr val="FF3860"/>
                </a:solidFill>
              </a:rPr>
              <a:t>$59,999</a:t>
            </a:r>
            <a:r>
              <a:rPr lang="en-GB" sz="2200" dirty="0">
                <a:solidFill>
                  <a:srgbClr val="FF3860"/>
                </a:solidFill>
              </a:rPr>
              <a:t>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12453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pair of designer shoes cost </a:t>
            </a:r>
            <a:r>
              <a:rPr lang="en-GB" sz="2200" dirty="0" smtClean="0"/>
              <a:t>$350 </a:t>
            </a:r>
            <a:r>
              <a:rPr lang="en-GB" sz="2200" dirty="0"/>
              <a:t>brand new. </a:t>
            </a:r>
            <a:br>
              <a:rPr lang="en-GB" sz="2200" dirty="0"/>
            </a:br>
            <a:r>
              <a:rPr lang="en-GB" sz="2200" dirty="0"/>
              <a:t>They are listed online second-hand for </a:t>
            </a:r>
            <a:r>
              <a:rPr lang="en-GB" sz="2200" dirty="0" smtClean="0"/>
              <a:t>$99</a:t>
            </a:r>
            <a:r>
              <a:rPr lang="en-GB" sz="2200" dirty="0"/>
              <a:t>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What is the difference in cost between buying the shoes new and buying a second-hand pair of the same shoes?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Which strategy did you use?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2186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pair of designer shoes cost </a:t>
            </a:r>
            <a:r>
              <a:rPr lang="en-GB" sz="2200" dirty="0" smtClean="0"/>
              <a:t>$350 </a:t>
            </a:r>
            <a:r>
              <a:rPr lang="en-GB" sz="2200" dirty="0"/>
              <a:t>brand new. </a:t>
            </a:r>
            <a:br>
              <a:rPr lang="en-GB" sz="2200" dirty="0"/>
            </a:br>
            <a:r>
              <a:rPr lang="en-GB" sz="2200" dirty="0"/>
              <a:t>They are listed online second-hand for </a:t>
            </a:r>
            <a:r>
              <a:rPr lang="en-GB" sz="2200" dirty="0" smtClean="0"/>
              <a:t>$99</a:t>
            </a:r>
            <a:r>
              <a:rPr lang="en-GB" sz="2200" dirty="0"/>
              <a:t>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The difference in price between a brand new pair and a used pair is </a:t>
            </a:r>
            <a:r>
              <a:rPr lang="en-GB" sz="2200" dirty="0" smtClean="0">
                <a:solidFill>
                  <a:srgbClr val="FF3860"/>
                </a:solidFill>
              </a:rPr>
              <a:t>$251</a:t>
            </a:r>
            <a:r>
              <a:rPr lang="en-GB" sz="2200" dirty="0">
                <a:solidFill>
                  <a:srgbClr val="FF3860"/>
                </a:solidFill>
              </a:rPr>
              <a:t>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/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 subtracted </a:t>
            </a:r>
            <a:r>
              <a:rPr lang="en-GB" sz="2200" dirty="0" smtClean="0">
                <a:solidFill>
                  <a:srgbClr val="FF3860"/>
                </a:solidFill>
              </a:rPr>
              <a:t>$100 </a:t>
            </a:r>
            <a:r>
              <a:rPr lang="en-GB" sz="2200" dirty="0">
                <a:solidFill>
                  <a:srgbClr val="FF3860"/>
                </a:solidFill>
              </a:rPr>
              <a:t>and then added </a:t>
            </a:r>
            <a:r>
              <a:rPr lang="en-GB" sz="2200" dirty="0" smtClean="0">
                <a:solidFill>
                  <a:srgbClr val="FF3860"/>
                </a:solidFill>
              </a:rPr>
              <a:t>$1 </a:t>
            </a:r>
            <a:r>
              <a:rPr lang="en-GB" sz="2200" dirty="0">
                <a:solidFill>
                  <a:srgbClr val="FF3860"/>
                </a:solidFill>
              </a:rPr>
              <a:t>back on.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93479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Jakoozi3000 hot tub sells for </a:t>
            </a:r>
            <a:r>
              <a:rPr lang="en-GB" sz="2200" dirty="0" smtClean="0"/>
              <a:t>$4,500 </a:t>
            </a:r>
            <a:r>
              <a:rPr lang="en-GB" sz="2200" dirty="0"/>
              <a:t>brand new. </a:t>
            </a:r>
            <a:br>
              <a:rPr lang="en-GB" sz="2200" dirty="0"/>
            </a:br>
            <a:r>
              <a:rPr lang="en-GB" sz="2200" dirty="0"/>
              <a:t>When sold second-hand, it has a price tag </a:t>
            </a:r>
            <a:r>
              <a:rPr lang="en-GB" sz="2200" dirty="0" smtClean="0"/>
              <a:t>$1,999 </a:t>
            </a:r>
            <a:r>
              <a:rPr lang="en-GB" sz="2200" dirty="0"/>
              <a:t>less than its original price.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What is the cost of a used Jakoozi3000 hot tub?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Which strategy did you use?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682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column addition and subtraction as fluency practice and to solve word problems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column addition and subtraction as fluency practice and to solve word problems 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Jakoozi3000 hot tub sells for </a:t>
            </a:r>
            <a:r>
              <a:rPr lang="en-GB" sz="2200" dirty="0" smtClean="0"/>
              <a:t>$4,500 </a:t>
            </a:r>
            <a:r>
              <a:rPr lang="en-GB" sz="2200" dirty="0"/>
              <a:t>brand new. </a:t>
            </a:r>
            <a:br>
              <a:rPr lang="en-GB" sz="2200" dirty="0"/>
            </a:br>
            <a:r>
              <a:rPr lang="en-GB" sz="2200" dirty="0"/>
              <a:t>When sold second-hand, it has a price tag </a:t>
            </a:r>
            <a:r>
              <a:rPr lang="en-GB" sz="2200" dirty="0" smtClean="0"/>
              <a:t>$1,999 </a:t>
            </a:r>
            <a:r>
              <a:rPr lang="en-GB" sz="2200" dirty="0"/>
              <a:t>less than its original price.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What is the cost of a used Jakoozi3000 hot tub?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/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A used Jakoozi3000 will sell for </a:t>
            </a:r>
            <a:r>
              <a:rPr lang="en-GB" sz="2200" dirty="0" smtClean="0">
                <a:solidFill>
                  <a:srgbClr val="FF3860"/>
                </a:solidFill>
              </a:rPr>
              <a:t>$2,501</a:t>
            </a:r>
            <a:r>
              <a:rPr lang="en-GB" sz="2200" dirty="0">
                <a:solidFill>
                  <a:srgbClr val="FF3860"/>
                </a:solidFill>
              </a:rPr>
              <a:t>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 subtracted </a:t>
            </a:r>
            <a:r>
              <a:rPr lang="en-GB" sz="2200" dirty="0" smtClean="0">
                <a:solidFill>
                  <a:srgbClr val="FF3860"/>
                </a:solidFill>
              </a:rPr>
              <a:t>$2,000 </a:t>
            </a:r>
            <a:r>
              <a:rPr lang="en-GB" sz="2200" dirty="0">
                <a:solidFill>
                  <a:srgbClr val="FF3860"/>
                </a:solidFill>
              </a:rPr>
              <a:t>then added </a:t>
            </a:r>
            <a:r>
              <a:rPr lang="en-GB" sz="2200" dirty="0" smtClean="0">
                <a:solidFill>
                  <a:srgbClr val="FF3860"/>
                </a:solidFill>
              </a:rPr>
              <a:t>$1 </a:t>
            </a:r>
            <a:r>
              <a:rPr lang="en-GB" sz="2200" dirty="0">
                <a:solidFill>
                  <a:srgbClr val="FF3860"/>
                </a:solidFill>
              </a:rPr>
              <a:t>back on.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3865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super car costs </a:t>
            </a:r>
            <a:r>
              <a:rPr lang="en-GB" sz="2200" dirty="0" smtClean="0"/>
              <a:t>$350,000 </a:t>
            </a:r>
            <a:r>
              <a:rPr lang="en-GB" sz="2200" dirty="0"/>
              <a:t>brand new.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It has since gone down in value by </a:t>
            </a:r>
            <a:r>
              <a:rPr lang="en-GB" sz="2200" dirty="0" smtClean="0"/>
              <a:t>$99,000</a:t>
            </a:r>
            <a:r>
              <a:rPr lang="en-GB" sz="2200" dirty="0"/>
              <a:t>.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What is the cost of the super car now?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Which strategy did you use?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4336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super car costs </a:t>
            </a:r>
            <a:r>
              <a:rPr lang="en-GB" sz="2200" dirty="0" smtClean="0"/>
              <a:t>$350,000 </a:t>
            </a:r>
            <a:r>
              <a:rPr lang="en-GB" sz="2200" dirty="0"/>
              <a:t>brand new.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It has since gone down in value by </a:t>
            </a:r>
            <a:r>
              <a:rPr lang="en-GB" sz="2200" dirty="0" smtClean="0"/>
              <a:t>$99,000</a:t>
            </a:r>
            <a:r>
              <a:rPr lang="en-GB" sz="2200" dirty="0"/>
              <a:t>.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The super car now has a value of </a:t>
            </a:r>
            <a:r>
              <a:rPr lang="en-GB" sz="2200" dirty="0" smtClean="0">
                <a:solidFill>
                  <a:srgbClr val="FF3860"/>
                </a:solidFill>
              </a:rPr>
              <a:t>$251,000</a:t>
            </a:r>
            <a:r>
              <a:rPr lang="en-GB" sz="2200" dirty="0">
                <a:solidFill>
                  <a:srgbClr val="FF3860"/>
                </a:solidFill>
              </a:rPr>
              <a:t>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subtracted </a:t>
            </a:r>
            <a:r>
              <a:rPr lang="en-GB" sz="2200" dirty="0" smtClean="0">
                <a:solidFill>
                  <a:srgbClr val="FF3860"/>
                </a:solidFill>
              </a:rPr>
              <a:t>$100,000 </a:t>
            </a:r>
            <a:r>
              <a:rPr lang="en-GB" sz="2200" dirty="0">
                <a:solidFill>
                  <a:srgbClr val="FF3860"/>
                </a:solidFill>
              </a:rPr>
              <a:t>from </a:t>
            </a:r>
            <a:r>
              <a:rPr lang="en-GB" sz="2200" dirty="0" smtClean="0">
                <a:solidFill>
                  <a:srgbClr val="FF3860"/>
                </a:solidFill>
              </a:rPr>
              <a:t>$350,000 </a:t>
            </a:r>
            <a:r>
              <a:rPr lang="en-GB" sz="2200" dirty="0">
                <a:solidFill>
                  <a:srgbClr val="FF3860"/>
                </a:solidFill>
              </a:rPr>
              <a:t>to get to </a:t>
            </a:r>
            <a:r>
              <a:rPr lang="en-GB" sz="2200" dirty="0" smtClean="0">
                <a:solidFill>
                  <a:srgbClr val="FF3860"/>
                </a:solidFill>
              </a:rPr>
              <a:t>$250,000 </a:t>
            </a:r>
            <a:r>
              <a:rPr lang="en-GB" sz="2200" dirty="0">
                <a:solidFill>
                  <a:srgbClr val="FF3860"/>
                </a:solidFill>
              </a:rPr>
              <a:t>then added </a:t>
            </a:r>
            <a:r>
              <a:rPr lang="en-GB" sz="2200" dirty="0" smtClean="0">
                <a:solidFill>
                  <a:srgbClr val="FF3860"/>
                </a:solidFill>
              </a:rPr>
              <a:t>$1,000 </a:t>
            </a:r>
            <a:r>
              <a:rPr lang="en-GB" sz="2200" dirty="0">
                <a:solidFill>
                  <a:srgbClr val="FF3860"/>
                </a:solidFill>
              </a:rPr>
              <a:t>back on to arrive at </a:t>
            </a:r>
            <a:r>
              <a:rPr lang="en-GB" sz="2200" dirty="0" smtClean="0">
                <a:solidFill>
                  <a:srgbClr val="FF3860"/>
                </a:solidFill>
              </a:rPr>
              <a:t>$251,000</a:t>
            </a:r>
            <a:r>
              <a:rPr lang="en-GB" sz="2200" dirty="0">
                <a:solidFill>
                  <a:srgbClr val="FF3860"/>
                </a:solidFill>
              </a:rPr>
              <a:t>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7518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890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sz="2200" dirty="0"/>
              <a:t>An antique vase sold at an auction for </a:t>
            </a:r>
            <a:r>
              <a:rPr lang="en-GB" sz="2200" dirty="0" smtClean="0"/>
              <a:t>$550,000</a:t>
            </a:r>
            <a:r>
              <a:rPr lang="en-GB" sz="2200" dirty="0"/>
              <a:t>.</a:t>
            </a:r>
            <a:br>
              <a:rPr lang="en-GB" sz="2200" dirty="0"/>
            </a:br>
            <a:r>
              <a:rPr lang="en-GB" sz="2200" dirty="0"/>
              <a:t>It was damaged when it was delivered and has lost </a:t>
            </a:r>
            <a:r>
              <a:rPr lang="en-GB" sz="2200" dirty="0" smtClean="0"/>
              <a:t>$199,000 </a:t>
            </a:r>
            <a:r>
              <a:rPr lang="en-GB" sz="2200" dirty="0"/>
              <a:t>in value. </a:t>
            </a:r>
            <a:br>
              <a:rPr lang="en-GB" sz="2200" dirty="0"/>
            </a:br>
            <a:r>
              <a:rPr lang="en-GB" sz="2200" dirty="0"/>
              <a:t>How much is it worth now? Which strategy did you use?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sz="2200" dirty="0"/>
              <a:t>The price of a 4-bedroom beach house in Bella Vista was </a:t>
            </a:r>
            <a:r>
              <a:rPr lang="en-GB" sz="2200" dirty="0" smtClean="0"/>
              <a:t>$850,000 </a:t>
            </a:r>
            <a:r>
              <a:rPr lang="en-GB" sz="2200" dirty="0"/>
              <a:t>last year. </a:t>
            </a:r>
            <a:br>
              <a:rPr lang="en-GB" sz="2200" dirty="0"/>
            </a:br>
            <a:r>
              <a:rPr lang="en-GB" sz="2200" dirty="0"/>
              <a:t>Prices have dropped by </a:t>
            </a:r>
            <a:r>
              <a:rPr lang="en-GB" sz="2200" dirty="0" smtClean="0"/>
              <a:t>$249,999 </a:t>
            </a:r>
            <a:r>
              <a:rPr lang="en-GB" sz="2200" dirty="0"/>
              <a:t>over the past 12 months. </a:t>
            </a:r>
            <a:br>
              <a:rPr lang="en-GB" sz="2200" dirty="0"/>
            </a:br>
            <a:r>
              <a:rPr lang="en-GB" sz="2200" dirty="0"/>
              <a:t>How much would the same beach house cost today? Which strategy did you use?</a:t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09825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890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sz="2200" dirty="0"/>
              <a:t>An antique vase sold at an auction for </a:t>
            </a:r>
            <a:r>
              <a:rPr lang="en-GB" sz="2200" dirty="0" smtClean="0"/>
              <a:t>$550,000</a:t>
            </a:r>
            <a:r>
              <a:rPr lang="en-GB" sz="2200" dirty="0"/>
              <a:t>.</a:t>
            </a:r>
            <a:br>
              <a:rPr lang="en-GB" sz="2200" dirty="0"/>
            </a:br>
            <a:r>
              <a:rPr lang="en-GB" sz="2200" dirty="0"/>
              <a:t>It was damaged when it was delivered and has lost </a:t>
            </a:r>
            <a:r>
              <a:rPr lang="en-GB" sz="2200" dirty="0" smtClean="0"/>
              <a:t>$199,000 </a:t>
            </a:r>
            <a:r>
              <a:rPr lang="en-GB" sz="2200" dirty="0"/>
              <a:t>in value. </a:t>
            </a:r>
            <a:br>
              <a:rPr lang="en-GB" sz="2200" dirty="0"/>
            </a:br>
            <a:r>
              <a:rPr lang="en-GB" sz="2200" dirty="0"/>
              <a:t>How much is it worth now? Which strategy did you use?</a:t>
            </a:r>
            <a:br>
              <a:rPr lang="en-GB" sz="2200" dirty="0"/>
            </a:br>
            <a:r>
              <a:rPr lang="en-GB" sz="2200" dirty="0" smtClean="0">
                <a:solidFill>
                  <a:srgbClr val="FF3860"/>
                </a:solidFill>
              </a:rPr>
              <a:t>$550,000 </a:t>
            </a:r>
            <a:r>
              <a:rPr lang="en-GB" sz="2200" dirty="0">
                <a:solidFill>
                  <a:srgbClr val="FF3860"/>
                </a:solidFill>
              </a:rPr>
              <a:t>- </a:t>
            </a:r>
            <a:r>
              <a:rPr lang="en-GB" sz="2200" dirty="0" smtClean="0">
                <a:solidFill>
                  <a:srgbClr val="FF3860"/>
                </a:solidFill>
              </a:rPr>
              <a:t>$199,000 </a:t>
            </a:r>
            <a:r>
              <a:rPr lang="en-GB" sz="2200" dirty="0">
                <a:solidFill>
                  <a:srgbClr val="FF3860"/>
                </a:solidFill>
              </a:rPr>
              <a:t>= </a:t>
            </a:r>
            <a:r>
              <a:rPr lang="en-GB" sz="2200" dirty="0" smtClean="0">
                <a:solidFill>
                  <a:srgbClr val="FF3860"/>
                </a:solidFill>
              </a:rPr>
              <a:t>$351,000 </a:t>
            </a:r>
            <a:r>
              <a:rPr lang="en-GB" sz="2200" dirty="0">
                <a:solidFill>
                  <a:srgbClr val="FF3860"/>
                </a:solidFill>
              </a:rPr>
              <a:t>(subtract </a:t>
            </a:r>
            <a:r>
              <a:rPr lang="en-GB" sz="2200" dirty="0" smtClean="0">
                <a:solidFill>
                  <a:srgbClr val="FF3860"/>
                </a:solidFill>
              </a:rPr>
              <a:t>$200,000 </a:t>
            </a:r>
            <a:r>
              <a:rPr lang="en-GB" sz="2200" dirty="0">
                <a:solidFill>
                  <a:srgbClr val="FF3860"/>
                </a:solidFill>
              </a:rPr>
              <a:t>add </a:t>
            </a:r>
            <a:r>
              <a:rPr lang="en-GB" sz="2200" dirty="0" smtClean="0">
                <a:solidFill>
                  <a:srgbClr val="FF3860"/>
                </a:solidFill>
              </a:rPr>
              <a:t>$1,000 </a:t>
            </a:r>
            <a:r>
              <a:rPr lang="en-GB" sz="2200" dirty="0">
                <a:solidFill>
                  <a:srgbClr val="FF3860"/>
                </a:solidFill>
              </a:rPr>
              <a:t>back on)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sz="2200" dirty="0"/>
              <a:t>The price of a 4-bedroom beach house in Bella Vista was </a:t>
            </a:r>
            <a:r>
              <a:rPr lang="en-GB" sz="2200" dirty="0" smtClean="0"/>
              <a:t>$850,000 </a:t>
            </a:r>
            <a:r>
              <a:rPr lang="en-GB" sz="2200" dirty="0"/>
              <a:t>last year. </a:t>
            </a:r>
            <a:br>
              <a:rPr lang="en-GB" sz="2200" dirty="0"/>
            </a:br>
            <a:r>
              <a:rPr lang="en-GB" sz="2200" dirty="0"/>
              <a:t>Prices have dropped by </a:t>
            </a:r>
            <a:r>
              <a:rPr lang="en-GB" sz="2200" dirty="0" smtClean="0"/>
              <a:t>$249,999 </a:t>
            </a:r>
            <a:r>
              <a:rPr lang="en-GB" sz="2200" dirty="0"/>
              <a:t>over the past 12 months. </a:t>
            </a:r>
            <a:br>
              <a:rPr lang="en-GB" sz="2200" dirty="0"/>
            </a:br>
            <a:r>
              <a:rPr lang="en-GB" sz="2200" dirty="0"/>
              <a:t>How much would the same beach house cost today? Which strategy did you use?</a:t>
            </a:r>
            <a:br>
              <a:rPr lang="en-GB" sz="2200" dirty="0"/>
            </a:br>
            <a:r>
              <a:rPr lang="en-GB" sz="2200" dirty="0" smtClean="0">
                <a:solidFill>
                  <a:srgbClr val="FF3860"/>
                </a:solidFill>
              </a:rPr>
              <a:t>$850,000 </a:t>
            </a:r>
            <a:r>
              <a:rPr lang="en-GB" sz="2200" dirty="0">
                <a:solidFill>
                  <a:srgbClr val="FF3860"/>
                </a:solidFill>
              </a:rPr>
              <a:t>- </a:t>
            </a:r>
            <a:r>
              <a:rPr lang="en-GB" sz="2200" dirty="0" smtClean="0">
                <a:solidFill>
                  <a:srgbClr val="FF3860"/>
                </a:solidFill>
              </a:rPr>
              <a:t>$249,999 </a:t>
            </a:r>
            <a:r>
              <a:rPr lang="en-GB" sz="2200" dirty="0">
                <a:solidFill>
                  <a:srgbClr val="FF3860"/>
                </a:solidFill>
              </a:rPr>
              <a:t>= </a:t>
            </a:r>
            <a:r>
              <a:rPr lang="en-GB" sz="2200" dirty="0" smtClean="0">
                <a:solidFill>
                  <a:srgbClr val="FF3860"/>
                </a:solidFill>
              </a:rPr>
              <a:t>$600,001 </a:t>
            </a:r>
            <a:r>
              <a:rPr lang="en-GB" sz="2200" dirty="0">
                <a:solidFill>
                  <a:srgbClr val="FF3860"/>
                </a:solidFill>
              </a:rPr>
              <a:t>(subtract </a:t>
            </a:r>
            <a:r>
              <a:rPr lang="en-GB" sz="2200" dirty="0" smtClean="0">
                <a:solidFill>
                  <a:srgbClr val="FF3860"/>
                </a:solidFill>
              </a:rPr>
              <a:t>$250,000</a:t>
            </a:r>
            <a:r>
              <a:rPr lang="en-GB" sz="2200" dirty="0">
                <a:solidFill>
                  <a:srgbClr val="FF3860"/>
                </a:solidFill>
              </a:rPr>
              <a:t>, add </a:t>
            </a:r>
            <a:r>
              <a:rPr lang="en-GB" sz="2200" dirty="0" smtClean="0">
                <a:solidFill>
                  <a:srgbClr val="FF3860"/>
                </a:solidFill>
              </a:rPr>
              <a:t>$1 </a:t>
            </a:r>
            <a:r>
              <a:rPr lang="en-GB" sz="2200" dirty="0">
                <a:solidFill>
                  <a:srgbClr val="FF3860"/>
                </a:solidFill>
              </a:rPr>
              <a:t>back on)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8078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42405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3390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2405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3217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526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6E8BB2CE-FF0D-AA4F-A74A-413614353E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007" y="3437431"/>
            <a:ext cx="734971" cy="75991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E05C26D6-9DA2-E24B-B057-A05030B83F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314" y="3138961"/>
            <a:ext cx="746484" cy="75991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76ECEFAF-B44B-CD4F-A244-5DCDCB4518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280" y="3669654"/>
            <a:ext cx="752042" cy="75991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6312B2B1-D48C-7647-B0F9-789BFCCCC2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2909737"/>
            <a:ext cx="748074" cy="75991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4FEB8D4B-6295-034E-88ED-206DE92A15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221" y="3394071"/>
            <a:ext cx="778452" cy="75991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696C4CC6-3901-E549-B004-9A98A77B5B9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2682471"/>
            <a:ext cx="766096" cy="75991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8768461A-4E2D-744E-8D2B-9721B1C148E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30" y="3051394"/>
            <a:ext cx="774451" cy="75991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B3F4C0F4-B674-8F44-9E1D-E9288D86309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29" y="3621335"/>
            <a:ext cx="774451" cy="75991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D12EE2E8-7F6E-9849-82CC-F45D0B14068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28" y="4153988"/>
            <a:ext cx="774451" cy="75991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8E37DC72-FE31-AF4A-82B4-C932EED467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3164819"/>
            <a:ext cx="766096" cy="75991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5956A92F-EB74-5E49-972B-B3513416764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3643963"/>
            <a:ext cx="766096" cy="75991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2AA58E84-4572-D34E-BC58-94F1938714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437" y="4142481"/>
            <a:ext cx="766096" cy="75991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E7F5262A-3F92-CD4B-8E5D-AC45A396EF1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749" y="4621625"/>
            <a:ext cx="766096" cy="75991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D9D14623-F56A-504B-99D1-9C38149E48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925" y="3886565"/>
            <a:ext cx="778452" cy="75991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BE30446F-3322-E248-B5BD-ABF4A6D216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3437431"/>
            <a:ext cx="748074" cy="75991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8CCE2BE5-9D6E-C549-8CD8-3692CA5B8C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3965125"/>
            <a:ext cx="748074" cy="75991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11426074-FFA0-6745-8EAB-4DA5E4160B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4492381"/>
            <a:ext cx="748074" cy="75991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3F8132BD-CCB4-0147-BC8F-800353EC86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342" y="3621335"/>
            <a:ext cx="746484" cy="75991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46EF7EBB-1AAC-A944-B48C-A6FE0B3C02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342" y="4136230"/>
            <a:ext cx="746484" cy="75991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03F5C0C2-311B-3949-89A7-1AC39880AC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007" y="3952326"/>
            <a:ext cx="734971" cy="75991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457241D6-1D77-6847-9B6F-85035F96FCFB}"/>
              </a:ext>
            </a:extLst>
          </p:cNvPr>
          <p:cNvSpPr/>
          <p:nvPr/>
        </p:nvSpPr>
        <p:spPr>
          <a:xfrm>
            <a:off x="6779176" y="3401128"/>
            <a:ext cx="4913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three million, seven hundred and twenty-four thousand, one hundred and thirty-two</a:t>
            </a: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9053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23ED613-9714-274C-B9B4-4CCCA1872743}"/>
              </a:ext>
            </a:extLst>
          </p:cNvPr>
          <p:cNvSpPr/>
          <p:nvPr/>
        </p:nvSpPr>
        <p:spPr>
          <a:xfrm>
            <a:off x="8906871" y="3109339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203D26-472D-9546-A50E-54C98BFBA0EA}"/>
              </a:ext>
            </a:extLst>
          </p:cNvPr>
          <p:cNvSpPr/>
          <p:nvPr/>
        </p:nvSpPr>
        <p:spPr>
          <a:xfrm>
            <a:off x="786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93ACA1-BBF0-5A47-8DA2-910EB6C15A76}"/>
              </a:ext>
            </a:extLst>
          </p:cNvPr>
          <p:cNvSpPr/>
          <p:nvPr/>
        </p:nvSpPr>
        <p:spPr>
          <a:xfrm>
            <a:off x="786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6392FC-BEA1-8345-9552-CC5378DA9124}"/>
              </a:ext>
            </a:extLst>
          </p:cNvPr>
          <p:cNvSpPr/>
          <p:nvPr/>
        </p:nvSpPr>
        <p:spPr>
          <a:xfrm>
            <a:off x="786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91D10A-C267-4741-B3A0-74B16D6738C8}"/>
              </a:ext>
            </a:extLst>
          </p:cNvPr>
          <p:cNvSpPr/>
          <p:nvPr/>
        </p:nvSpPr>
        <p:spPr>
          <a:xfrm>
            <a:off x="786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0B65D0C-B3D8-E842-9BFE-A90AA97A9FEE}"/>
              </a:ext>
            </a:extLst>
          </p:cNvPr>
          <p:cNvSpPr/>
          <p:nvPr/>
        </p:nvSpPr>
        <p:spPr>
          <a:xfrm>
            <a:off x="786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39592C-72D5-0E4B-BDC9-B941E5EB035D}"/>
              </a:ext>
            </a:extLst>
          </p:cNvPr>
          <p:cNvSpPr/>
          <p:nvPr/>
        </p:nvSpPr>
        <p:spPr>
          <a:xfrm>
            <a:off x="849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B10B67-4BF5-D04A-BBE5-DA4E67F9375C}"/>
              </a:ext>
            </a:extLst>
          </p:cNvPr>
          <p:cNvSpPr/>
          <p:nvPr/>
        </p:nvSpPr>
        <p:spPr>
          <a:xfrm>
            <a:off x="849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FEE341C-38AC-2B47-8F96-D223761AA54D}"/>
              </a:ext>
            </a:extLst>
          </p:cNvPr>
          <p:cNvSpPr/>
          <p:nvPr/>
        </p:nvSpPr>
        <p:spPr>
          <a:xfrm>
            <a:off x="849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7EB352-AC0B-7B44-B918-E80649215B51}"/>
              </a:ext>
            </a:extLst>
          </p:cNvPr>
          <p:cNvSpPr/>
          <p:nvPr/>
        </p:nvSpPr>
        <p:spPr>
          <a:xfrm>
            <a:off x="849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52B11CC-68C7-6742-AA09-C4D321D7339A}"/>
              </a:ext>
            </a:extLst>
          </p:cNvPr>
          <p:cNvSpPr/>
          <p:nvPr/>
        </p:nvSpPr>
        <p:spPr>
          <a:xfrm>
            <a:off x="849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AAA928-8B30-AE43-91B6-9ABA9FE9C419}"/>
              </a:ext>
            </a:extLst>
          </p:cNvPr>
          <p:cNvSpPr/>
          <p:nvPr/>
        </p:nvSpPr>
        <p:spPr>
          <a:xfrm>
            <a:off x="913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56ABF28-41C7-4946-952D-203A379FE5DC}"/>
              </a:ext>
            </a:extLst>
          </p:cNvPr>
          <p:cNvSpPr/>
          <p:nvPr/>
        </p:nvSpPr>
        <p:spPr>
          <a:xfrm>
            <a:off x="913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131A04-E3C7-1843-877A-B500A36412B5}"/>
              </a:ext>
            </a:extLst>
          </p:cNvPr>
          <p:cNvSpPr/>
          <p:nvPr/>
        </p:nvSpPr>
        <p:spPr>
          <a:xfrm>
            <a:off x="913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DEC2A8-E006-FF43-9BDE-950C6BD111E7}"/>
              </a:ext>
            </a:extLst>
          </p:cNvPr>
          <p:cNvSpPr/>
          <p:nvPr/>
        </p:nvSpPr>
        <p:spPr>
          <a:xfrm>
            <a:off x="913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CB873F-E7F4-0842-9FA9-20147644587B}"/>
              </a:ext>
            </a:extLst>
          </p:cNvPr>
          <p:cNvSpPr/>
          <p:nvPr/>
        </p:nvSpPr>
        <p:spPr>
          <a:xfrm>
            <a:off x="913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33620E-8E73-9B4F-AF37-30BB160EDD6F}"/>
              </a:ext>
            </a:extLst>
          </p:cNvPr>
          <p:cNvSpPr/>
          <p:nvPr/>
        </p:nvSpPr>
        <p:spPr>
          <a:xfrm>
            <a:off x="976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5BA2C43-DB7F-7349-9B7D-B5E826AB3634}"/>
              </a:ext>
            </a:extLst>
          </p:cNvPr>
          <p:cNvSpPr/>
          <p:nvPr/>
        </p:nvSpPr>
        <p:spPr>
          <a:xfrm>
            <a:off x="976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517DD4-F4B0-2E46-BDFD-38AEFC0C172D}"/>
              </a:ext>
            </a:extLst>
          </p:cNvPr>
          <p:cNvSpPr/>
          <p:nvPr/>
        </p:nvSpPr>
        <p:spPr>
          <a:xfrm>
            <a:off x="976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F3332B-4F1E-494C-AB05-FEA062A7E3A0}"/>
              </a:ext>
            </a:extLst>
          </p:cNvPr>
          <p:cNvSpPr/>
          <p:nvPr/>
        </p:nvSpPr>
        <p:spPr>
          <a:xfrm>
            <a:off x="976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6533D63-8F4A-5C45-A77D-F389FEA92C6E}"/>
              </a:ext>
            </a:extLst>
          </p:cNvPr>
          <p:cNvSpPr/>
          <p:nvPr/>
        </p:nvSpPr>
        <p:spPr>
          <a:xfrm>
            <a:off x="976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5706BE4-2F7F-8C4E-BFCB-3695314A7A8E}"/>
              </a:ext>
            </a:extLst>
          </p:cNvPr>
          <p:cNvSpPr/>
          <p:nvPr/>
        </p:nvSpPr>
        <p:spPr>
          <a:xfrm>
            <a:off x="1040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7D5E69C-72D2-1E41-8012-635315ABAF96}"/>
              </a:ext>
            </a:extLst>
          </p:cNvPr>
          <p:cNvSpPr/>
          <p:nvPr/>
        </p:nvSpPr>
        <p:spPr>
          <a:xfrm>
            <a:off x="1040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2F3E8DE-4A77-014C-975B-714A06D56363}"/>
              </a:ext>
            </a:extLst>
          </p:cNvPr>
          <p:cNvSpPr/>
          <p:nvPr/>
        </p:nvSpPr>
        <p:spPr>
          <a:xfrm>
            <a:off x="1040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873D2C7-1123-5347-BD01-3EB4BC8473E9}"/>
              </a:ext>
            </a:extLst>
          </p:cNvPr>
          <p:cNvSpPr/>
          <p:nvPr/>
        </p:nvSpPr>
        <p:spPr>
          <a:xfrm>
            <a:off x="1040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8F96ABA-0F2D-0441-AF0A-FA989B9CECEC}"/>
              </a:ext>
            </a:extLst>
          </p:cNvPr>
          <p:cNvSpPr/>
          <p:nvPr/>
        </p:nvSpPr>
        <p:spPr>
          <a:xfrm>
            <a:off x="1040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55B6A76-B431-904D-BB9E-FC7F007C08B3}"/>
              </a:ext>
            </a:extLst>
          </p:cNvPr>
          <p:cNvSpPr/>
          <p:nvPr/>
        </p:nvSpPr>
        <p:spPr>
          <a:xfrm>
            <a:off x="1103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66E5512-568E-1342-8305-84A1A2A9F71E}"/>
              </a:ext>
            </a:extLst>
          </p:cNvPr>
          <p:cNvSpPr/>
          <p:nvPr/>
        </p:nvSpPr>
        <p:spPr>
          <a:xfrm>
            <a:off x="1103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DBAF659-7262-744F-95A8-D02C7066033D}"/>
              </a:ext>
            </a:extLst>
          </p:cNvPr>
          <p:cNvSpPr/>
          <p:nvPr/>
        </p:nvSpPr>
        <p:spPr>
          <a:xfrm>
            <a:off x="1103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85CBBDD-2447-2845-811B-1873AA9DE711}"/>
              </a:ext>
            </a:extLst>
          </p:cNvPr>
          <p:cNvSpPr/>
          <p:nvPr/>
        </p:nvSpPr>
        <p:spPr>
          <a:xfrm>
            <a:off x="1103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38E53CA-25B6-2748-934A-09E8B474F35A}"/>
              </a:ext>
            </a:extLst>
          </p:cNvPr>
          <p:cNvSpPr/>
          <p:nvPr/>
        </p:nvSpPr>
        <p:spPr>
          <a:xfrm>
            <a:off x="1103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7249643" y="5649339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7861300" y="5005230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2AC18B4-DB60-2E48-B065-64DC6BED92CE}"/>
              </a:ext>
            </a:extLst>
          </p:cNvPr>
          <p:cNvSpPr/>
          <p:nvPr/>
        </p:nvSpPr>
        <p:spPr>
          <a:xfrm>
            <a:off x="6614643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90465FB-FE03-0049-A5C1-F5AD44769249}"/>
              </a:ext>
            </a:extLst>
          </p:cNvPr>
          <p:cNvSpPr/>
          <p:nvPr/>
        </p:nvSpPr>
        <p:spPr>
          <a:xfrm>
            <a:off x="6614643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F05899F-298A-2A47-B1E6-7A616F2E3704}"/>
              </a:ext>
            </a:extLst>
          </p:cNvPr>
          <p:cNvSpPr/>
          <p:nvPr/>
        </p:nvSpPr>
        <p:spPr>
          <a:xfrm>
            <a:off x="6614643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26477C4-6DAC-4645-9B11-54E8C426F554}"/>
              </a:ext>
            </a:extLst>
          </p:cNvPr>
          <p:cNvSpPr/>
          <p:nvPr/>
        </p:nvSpPr>
        <p:spPr>
          <a:xfrm>
            <a:off x="6614643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0104B8D-38C5-1F44-942F-DCA55F06FCC7}"/>
              </a:ext>
            </a:extLst>
          </p:cNvPr>
          <p:cNvSpPr/>
          <p:nvPr/>
        </p:nvSpPr>
        <p:spPr>
          <a:xfrm>
            <a:off x="6614643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30A8586-09F3-0F4B-ADF3-ADCD8496D0D5}"/>
              </a:ext>
            </a:extLst>
          </p:cNvPr>
          <p:cNvSpPr/>
          <p:nvPr/>
        </p:nvSpPr>
        <p:spPr>
          <a:xfrm>
            <a:off x="7249643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71B7111-9C3C-984E-8199-8A72718BED76}"/>
              </a:ext>
            </a:extLst>
          </p:cNvPr>
          <p:cNvSpPr/>
          <p:nvPr/>
        </p:nvSpPr>
        <p:spPr>
          <a:xfrm>
            <a:off x="7249643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D6B5959-EC9A-C94E-AB7D-9A80F91C082C}"/>
              </a:ext>
            </a:extLst>
          </p:cNvPr>
          <p:cNvSpPr/>
          <p:nvPr/>
        </p:nvSpPr>
        <p:spPr>
          <a:xfrm>
            <a:off x="7249643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A047E86-8861-A147-A00A-938DA74BAAFA}"/>
              </a:ext>
            </a:extLst>
          </p:cNvPr>
          <p:cNvSpPr/>
          <p:nvPr/>
        </p:nvSpPr>
        <p:spPr>
          <a:xfrm>
            <a:off x="7249643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F3B7586-6DFB-0A48-A858-7D138EA1CC99}"/>
              </a:ext>
            </a:extLst>
          </p:cNvPr>
          <p:cNvSpPr/>
          <p:nvPr/>
        </p:nvSpPr>
        <p:spPr>
          <a:xfrm>
            <a:off x="7249643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793F39BE-A37C-334F-9B3A-BB2B73C4EAF2}"/>
              </a:ext>
            </a:extLst>
          </p:cNvPr>
          <p:cNvSpPr/>
          <p:nvPr/>
        </p:nvSpPr>
        <p:spPr>
          <a:xfrm>
            <a:off x="2812929" y="311785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8412089-416D-0D4D-9662-F6FD762742C7}"/>
              </a:ext>
            </a:extLst>
          </p:cNvPr>
          <p:cNvSpPr/>
          <p:nvPr/>
        </p:nvSpPr>
        <p:spPr>
          <a:xfrm>
            <a:off x="176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A543C2A0-57E1-6046-8EAE-D7E86B10F870}"/>
              </a:ext>
            </a:extLst>
          </p:cNvPr>
          <p:cNvSpPr/>
          <p:nvPr/>
        </p:nvSpPr>
        <p:spPr>
          <a:xfrm>
            <a:off x="176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0CECC0AF-BE2B-6744-9A53-3CA8668348AB}"/>
              </a:ext>
            </a:extLst>
          </p:cNvPr>
          <p:cNvSpPr/>
          <p:nvPr/>
        </p:nvSpPr>
        <p:spPr>
          <a:xfrm>
            <a:off x="176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FE62F7D-3F7C-BD46-B35C-FCEC4B23AE99}"/>
              </a:ext>
            </a:extLst>
          </p:cNvPr>
          <p:cNvSpPr/>
          <p:nvPr/>
        </p:nvSpPr>
        <p:spPr>
          <a:xfrm>
            <a:off x="176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4F2F7F6-7A93-4F40-ACB8-53FE2B1AEB53}"/>
              </a:ext>
            </a:extLst>
          </p:cNvPr>
          <p:cNvSpPr/>
          <p:nvPr/>
        </p:nvSpPr>
        <p:spPr>
          <a:xfrm>
            <a:off x="176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36DE4790-A22C-6A45-8B48-52F5A4231605}"/>
              </a:ext>
            </a:extLst>
          </p:cNvPr>
          <p:cNvSpPr/>
          <p:nvPr/>
        </p:nvSpPr>
        <p:spPr>
          <a:xfrm>
            <a:off x="240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40C0A663-559E-7245-8B38-0EA49F604949}"/>
              </a:ext>
            </a:extLst>
          </p:cNvPr>
          <p:cNvSpPr/>
          <p:nvPr/>
        </p:nvSpPr>
        <p:spPr>
          <a:xfrm>
            <a:off x="240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889BAD9A-EFC4-F043-94BA-C4B53568BA45}"/>
              </a:ext>
            </a:extLst>
          </p:cNvPr>
          <p:cNvSpPr/>
          <p:nvPr/>
        </p:nvSpPr>
        <p:spPr>
          <a:xfrm>
            <a:off x="240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1A6D373-BED0-4E4D-8F3F-6653D82E406B}"/>
              </a:ext>
            </a:extLst>
          </p:cNvPr>
          <p:cNvSpPr/>
          <p:nvPr/>
        </p:nvSpPr>
        <p:spPr>
          <a:xfrm>
            <a:off x="240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15610BA5-6AC3-E54E-A3BE-7C0586FA3C53}"/>
              </a:ext>
            </a:extLst>
          </p:cNvPr>
          <p:cNvSpPr/>
          <p:nvPr/>
        </p:nvSpPr>
        <p:spPr>
          <a:xfrm>
            <a:off x="240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A76BE25E-8EA2-464B-9D3C-52EF6C95F786}"/>
              </a:ext>
            </a:extLst>
          </p:cNvPr>
          <p:cNvSpPr/>
          <p:nvPr/>
        </p:nvSpPr>
        <p:spPr>
          <a:xfrm>
            <a:off x="303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C063EF47-6770-3848-956A-48E168A73B41}"/>
              </a:ext>
            </a:extLst>
          </p:cNvPr>
          <p:cNvSpPr/>
          <p:nvPr/>
        </p:nvSpPr>
        <p:spPr>
          <a:xfrm>
            <a:off x="303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3A03A331-BFC7-5B49-8059-94CCBE807AAA}"/>
              </a:ext>
            </a:extLst>
          </p:cNvPr>
          <p:cNvSpPr/>
          <p:nvPr/>
        </p:nvSpPr>
        <p:spPr>
          <a:xfrm>
            <a:off x="303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5420D9FF-2B1D-2F4C-B083-AB308A97D7EF}"/>
              </a:ext>
            </a:extLst>
          </p:cNvPr>
          <p:cNvSpPr/>
          <p:nvPr/>
        </p:nvSpPr>
        <p:spPr>
          <a:xfrm>
            <a:off x="303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7583FD09-0CFD-6B42-B181-F5FECC274CA9}"/>
              </a:ext>
            </a:extLst>
          </p:cNvPr>
          <p:cNvSpPr/>
          <p:nvPr/>
        </p:nvSpPr>
        <p:spPr>
          <a:xfrm>
            <a:off x="303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29FD88A-4DF4-A640-A3EA-C3783EBD98DB}"/>
              </a:ext>
            </a:extLst>
          </p:cNvPr>
          <p:cNvSpPr/>
          <p:nvPr/>
        </p:nvSpPr>
        <p:spPr>
          <a:xfrm>
            <a:off x="367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5F82505A-D49C-2F4C-A2DE-34BDCA1711CC}"/>
              </a:ext>
            </a:extLst>
          </p:cNvPr>
          <p:cNvSpPr/>
          <p:nvPr/>
        </p:nvSpPr>
        <p:spPr>
          <a:xfrm>
            <a:off x="367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189F050E-5139-2C46-8877-3C1702728AC3}"/>
              </a:ext>
            </a:extLst>
          </p:cNvPr>
          <p:cNvSpPr/>
          <p:nvPr/>
        </p:nvSpPr>
        <p:spPr>
          <a:xfrm>
            <a:off x="367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443ABCEA-49F9-ED45-869B-7444EF14CE7C}"/>
              </a:ext>
            </a:extLst>
          </p:cNvPr>
          <p:cNvSpPr/>
          <p:nvPr/>
        </p:nvSpPr>
        <p:spPr>
          <a:xfrm>
            <a:off x="367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4D61F630-750E-4448-A0E8-4F54A3F4FD11}"/>
              </a:ext>
            </a:extLst>
          </p:cNvPr>
          <p:cNvSpPr/>
          <p:nvPr/>
        </p:nvSpPr>
        <p:spPr>
          <a:xfrm>
            <a:off x="367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CCF77B3F-BD6E-4748-9C11-F99F1DEF2CBC}"/>
              </a:ext>
            </a:extLst>
          </p:cNvPr>
          <p:cNvSpPr/>
          <p:nvPr/>
        </p:nvSpPr>
        <p:spPr>
          <a:xfrm>
            <a:off x="430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295127C-4B69-654F-99D2-EACAD20C6041}"/>
              </a:ext>
            </a:extLst>
          </p:cNvPr>
          <p:cNvSpPr/>
          <p:nvPr/>
        </p:nvSpPr>
        <p:spPr>
          <a:xfrm>
            <a:off x="430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DD95EA43-01F0-7447-BA08-0AE3B10D864B}"/>
              </a:ext>
            </a:extLst>
          </p:cNvPr>
          <p:cNvSpPr/>
          <p:nvPr/>
        </p:nvSpPr>
        <p:spPr>
          <a:xfrm>
            <a:off x="430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OpenDyslexic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1F038D2-D7A2-5C45-B7B2-0294C4A3ACCF}"/>
              </a:ext>
            </a:extLst>
          </p:cNvPr>
          <p:cNvSpPr/>
          <p:nvPr/>
        </p:nvSpPr>
        <p:spPr>
          <a:xfrm>
            <a:off x="430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8A8AB25C-0D02-BA43-8D90-C8B1AD99709B}"/>
              </a:ext>
            </a:extLst>
          </p:cNvPr>
          <p:cNvSpPr/>
          <p:nvPr/>
        </p:nvSpPr>
        <p:spPr>
          <a:xfrm>
            <a:off x="430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FF565855-6B1C-694D-A89B-CED3F8FA37F7}"/>
              </a:ext>
            </a:extLst>
          </p:cNvPr>
          <p:cNvSpPr/>
          <p:nvPr/>
        </p:nvSpPr>
        <p:spPr>
          <a:xfrm>
            <a:off x="494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2E9CD00B-BDE0-2E4D-8BE7-854BA9E09CB6}"/>
              </a:ext>
            </a:extLst>
          </p:cNvPr>
          <p:cNvSpPr/>
          <p:nvPr/>
        </p:nvSpPr>
        <p:spPr>
          <a:xfrm>
            <a:off x="494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AF28F27-5FC2-F949-ADF2-DD3D664F2EE6}"/>
              </a:ext>
            </a:extLst>
          </p:cNvPr>
          <p:cNvSpPr/>
          <p:nvPr/>
        </p:nvSpPr>
        <p:spPr>
          <a:xfrm>
            <a:off x="494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C1C993D3-3146-AD4E-8A37-0F446A8B1BA4}"/>
              </a:ext>
            </a:extLst>
          </p:cNvPr>
          <p:cNvSpPr/>
          <p:nvPr/>
        </p:nvSpPr>
        <p:spPr>
          <a:xfrm>
            <a:off x="494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1C48C82B-A8AE-A047-8086-1A71C3AA326B}"/>
              </a:ext>
            </a:extLst>
          </p:cNvPr>
          <p:cNvSpPr/>
          <p:nvPr/>
        </p:nvSpPr>
        <p:spPr>
          <a:xfrm>
            <a:off x="494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160E9871-0EF2-4049-8646-385AEF937061}"/>
              </a:ext>
            </a:extLst>
          </p:cNvPr>
          <p:cNvCxnSpPr>
            <a:cxnSpLocks/>
          </p:cNvCxnSpPr>
          <p:nvPr/>
        </p:nvCxnSpPr>
        <p:spPr>
          <a:xfrm flipV="1">
            <a:off x="1155701" y="565785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FA84E4BC-0D91-BE41-B491-20D86FF8573A}"/>
              </a:ext>
            </a:extLst>
          </p:cNvPr>
          <p:cNvCxnSpPr>
            <a:cxnSpLocks/>
          </p:cNvCxnSpPr>
          <p:nvPr/>
        </p:nvCxnSpPr>
        <p:spPr>
          <a:xfrm flipV="1">
            <a:off x="1767358" y="501374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554A591-CE68-9944-AAE3-6231A8D19607}"/>
              </a:ext>
            </a:extLst>
          </p:cNvPr>
          <p:cNvSpPr/>
          <p:nvPr/>
        </p:nvSpPr>
        <p:spPr>
          <a:xfrm>
            <a:off x="520701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1847AB09-FFF0-524B-ABFC-2041CDC5046A}"/>
              </a:ext>
            </a:extLst>
          </p:cNvPr>
          <p:cNvSpPr/>
          <p:nvPr/>
        </p:nvSpPr>
        <p:spPr>
          <a:xfrm>
            <a:off x="520701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AD0C3E51-D551-7842-85F5-567808852459}"/>
              </a:ext>
            </a:extLst>
          </p:cNvPr>
          <p:cNvSpPr/>
          <p:nvPr/>
        </p:nvSpPr>
        <p:spPr>
          <a:xfrm>
            <a:off x="520701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58F2BCDF-881B-9C40-9637-964CDEFDE878}"/>
              </a:ext>
            </a:extLst>
          </p:cNvPr>
          <p:cNvSpPr/>
          <p:nvPr/>
        </p:nvSpPr>
        <p:spPr>
          <a:xfrm>
            <a:off x="520701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9B042F3-9014-DA4A-AB31-EC76109CD681}"/>
              </a:ext>
            </a:extLst>
          </p:cNvPr>
          <p:cNvSpPr/>
          <p:nvPr/>
        </p:nvSpPr>
        <p:spPr>
          <a:xfrm>
            <a:off x="520701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FAE53312-7F43-9247-95F9-5F00E2F0DC2D}"/>
              </a:ext>
            </a:extLst>
          </p:cNvPr>
          <p:cNvSpPr/>
          <p:nvPr/>
        </p:nvSpPr>
        <p:spPr>
          <a:xfrm>
            <a:off x="1155701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3745BA58-EE7E-F54B-9122-CE373CB72830}"/>
              </a:ext>
            </a:extLst>
          </p:cNvPr>
          <p:cNvSpPr/>
          <p:nvPr/>
        </p:nvSpPr>
        <p:spPr>
          <a:xfrm>
            <a:off x="1155701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AA4BBE31-2826-5A43-9ED7-E94F091C914F}"/>
              </a:ext>
            </a:extLst>
          </p:cNvPr>
          <p:cNvSpPr/>
          <p:nvPr/>
        </p:nvSpPr>
        <p:spPr>
          <a:xfrm>
            <a:off x="1155701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DE36B5E2-EA92-5749-A8B2-AD6240BFE153}"/>
              </a:ext>
            </a:extLst>
          </p:cNvPr>
          <p:cNvSpPr/>
          <p:nvPr/>
        </p:nvSpPr>
        <p:spPr>
          <a:xfrm>
            <a:off x="1155701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FD6D7EE9-2C4A-A74E-BFB1-B2110D44F700}"/>
              </a:ext>
            </a:extLst>
          </p:cNvPr>
          <p:cNvSpPr/>
          <p:nvPr/>
        </p:nvSpPr>
        <p:spPr>
          <a:xfrm>
            <a:off x="1155701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71125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23ED613-9714-274C-B9B4-4CCCA1872743}"/>
              </a:ext>
            </a:extLst>
          </p:cNvPr>
          <p:cNvSpPr/>
          <p:nvPr/>
        </p:nvSpPr>
        <p:spPr>
          <a:xfrm>
            <a:off x="8906871" y="3109339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203D26-472D-9546-A50E-54C98BFBA0EA}"/>
              </a:ext>
            </a:extLst>
          </p:cNvPr>
          <p:cNvSpPr/>
          <p:nvPr/>
        </p:nvSpPr>
        <p:spPr>
          <a:xfrm>
            <a:off x="786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93ACA1-BBF0-5A47-8DA2-910EB6C15A76}"/>
              </a:ext>
            </a:extLst>
          </p:cNvPr>
          <p:cNvSpPr/>
          <p:nvPr/>
        </p:nvSpPr>
        <p:spPr>
          <a:xfrm>
            <a:off x="786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6392FC-BEA1-8345-9552-CC5378DA9124}"/>
              </a:ext>
            </a:extLst>
          </p:cNvPr>
          <p:cNvSpPr/>
          <p:nvPr/>
        </p:nvSpPr>
        <p:spPr>
          <a:xfrm>
            <a:off x="786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91D10A-C267-4741-B3A0-74B16D6738C8}"/>
              </a:ext>
            </a:extLst>
          </p:cNvPr>
          <p:cNvSpPr/>
          <p:nvPr/>
        </p:nvSpPr>
        <p:spPr>
          <a:xfrm>
            <a:off x="786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0B65D0C-B3D8-E842-9BFE-A90AA97A9FEE}"/>
              </a:ext>
            </a:extLst>
          </p:cNvPr>
          <p:cNvSpPr/>
          <p:nvPr/>
        </p:nvSpPr>
        <p:spPr>
          <a:xfrm>
            <a:off x="786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39592C-72D5-0E4B-BDC9-B941E5EB035D}"/>
              </a:ext>
            </a:extLst>
          </p:cNvPr>
          <p:cNvSpPr/>
          <p:nvPr/>
        </p:nvSpPr>
        <p:spPr>
          <a:xfrm>
            <a:off x="849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B10B67-4BF5-D04A-BBE5-DA4E67F9375C}"/>
              </a:ext>
            </a:extLst>
          </p:cNvPr>
          <p:cNvSpPr/>
          <p:nvPr/>
        </p:nvSpPr>
        <p:spPr>
          <a:xfrm>
            <a:off x="849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FEE341C-38AC-2B47-8F96-D223761AA54D}"/>
              </a:ext>
            </a:extLst>
          </p:cNvPr>
          <p:cNvSpPr/>
          <p:nvPr/>
        </p:nvSpPr>
        <p:spPr>
          <a:xfrm>
            <a:off x="849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7EB352-AC0B-7B44-B918-E80649215B51}"/>
              </a:ext>
            </a:extLst>
          </p:cNvPr>
          <p:cNvSpPr/>
          <p:nvPr/>
        </p:nvSpPr>
        <p:spPr>
          <a:xfrm>
            <a:off x="849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52B11CC-68C7-6742-AA09-C4D321D7339A}"/>
              </a:ext>
            </a:extLst>
          </p:cNvPr>
          <p:cNvSpPr/>
          <p:nvPr/>
        </p:nvSpPr>
        <p:spPr>
          <a:xfrm>
            <a:off x="849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AAA928-8B30-AE43-91B6-9ABA9FE9C419}"/>
              </a:ext>
            </a:extLst>
          </p:cNvPr>
          <p:cNvSpPr/>
          <p:nvPr/>
        </p:nvSpPr>
        <p:spPr>
          <a:xfrm>
            <a:off x="913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56ABF28-41C7-4946-952D-203A379FE5DC}"/>
              </a:ext>
            </a:extLst>
          </p:cNvPr>
          <p:cNvSpPr/>
          <p:nvPr/>
        </p:nvSpPr>
        <p:spPr>
          <a:xfrm>
            <a:off x="913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131A04-E3C7-1843-877A-B500A36412B5}"/>
              </a:ext>
            </a:extLst>
          </p:cNvPr>
          <p:cNvSpPr/>
          <p:nvPr/>
        </p:nvSpPr>
        <p:spPr>
          <a:xfrm>
            <a:off x="913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DEC2A8-E006-FF43-9BDE-950C6BD111E7}"/>
              </a:ext>
            </a:extLst>
          </p:cNvPr>
          <p:cNvSpPr/>
          <p:nvPr/>
        </p:nvSpPr>
        <p:spPr>
          <a:xfrm>
            <a:off x="913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CB873F-E7F4-0842-9FA9-20147644587B}"/>
              </a:ext>
            </a:extLst>
          </p:cNvPr>
          <p:cNvSpPr/>
          <p:nvPr/>
        </p:nvSpPr>
        <p:spPr>
          <a:xfrm>
            <a:off x="913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33620E-8E73-9B4F-AF37-30BB160EDD6F}"/>
              </a:ext>
            </a:extLst>
          </p:cNvPr>
          <p:cNvSpPr/>
          <p:nvPr/>
        </p:nvSpPr>
        <p:spPr>
          <a:xfrm>
            <a:off x="976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5BA2C43-DB7F-7349-9B7D-B5E826AB3634}"/>
              </a:ext>
            </a:extLst>
          </p:cNvPr>
          <p:cNvSpPr/>
          <p:nvPr/>
        </p:nvSpPr>
        <p:spPr>
          <a:xfrm>
            <a:off x="976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517DD4-F4B0-2E46-BDFD-38AEFC0C172D}"/>
              </a:ext>
            </a:extLst>
          </p:cNvPr>
          <p:cNvSpPr/>
          <p:nvPr/>
        </p:nvSpPr>
        <p:spPr>
          <a:xfrm>
            <a:off x="976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F3332B-4F1E-494C-AB05-FEA062A7E3A0}"/>
              </a:ext>
            </a:extLst>
          </p:cNvPr>
          <p:cNvSpPr/>
          <p:nvPr/>
        </p:nvSpPr>
        <p:spPr>
          <a:xfrm>
            <a:off x="976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6533D63-8F4A-5C45-A77D-F389FEA92C6E}"/>
              </a:ext>
            </a:extLst>
          </p:cNvPr>
          <p:cNvSpPr/>
          <p:nvPr/>
        </p:nvSpPr>
        <p:spPr>
          <a:xfrm>
            <a:off x="976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5706BE4-2F7F-8C4E-BFCB-3695314A7A8E}"/>
              </a:ext>
            </a:extLst>
          </p:cNvPr>
          <p:cNvSpPr/>
          <p:nvPr/>
        </p:nvSpPr>
        <p:spPr>
          <a:xfrm>
            <a:off x="1040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7D5E69C-72D2-1E41-8012-635315ABAF96}"/>
              </a:ext>
            </a:extLst>
          </p:cNvPr>
          <p:cNvSpPr/>
          <p:nvPr/>
        </p:nvSpPr>
        <p:spPr>
          <a:xfrm>
            <a:off x="1040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2F3E8DE-4A77-014C-975B-714A06D56363}"/>
              </a:ext>
            </a:extLst>
          </p:cNvPr>
          <p:cNvSpPr/>
          <p:nvPr/>
        </p:nvSpPr>
        <p:spPr>
          <a:xfrm>
            <a:off x="1040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873D2C7-1123-5347-BD01-3EB4BC8473E9}"/>
              </a:ext>
            </a:extLst>
          </p:cNvPr>
          <p:cNvSpPr/>
          <p:nvPr/>
        </p:nvSpPr>
        <p:spPr>
          <a:xfrm>
            <a:off x="1040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8F96ABA-0F2D-0441-AF0A-FA989B9CECEC}"/>
              </a:ext>
            </a:extLst>
          </p:cNvPr>
          <p:cNvSpPr/>
          <p:nvPr/>
        </p:nvSpPr>
        <p:spPr>
          <a:xfrm>
            <a:off x="1040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55B6A76-B431-904D-BB9E-FC7F007C08B3}"/>
              </a:ext>
            </a:extLst>
          </p:cNvPr>
          <p:cNvSpPr/>
          <p:nvPr/>
        </p:nvSpPr>
        <p:spPr>
          <a:xfrm>
            <a:off x="1103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66E5512-568E-1342-8305-84A1A2A9F71E}"/>
              </a:ext>
            </a:extLst>
          </p:cNvPr>
          <p:cNvSpPr/>
          <p:nvPr/>
        </p:nvSpPr>
        <p:spPr>
          <a:xfrm>
            <a:off x="1103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DBAF659-7262-744F-95A8-D02C7066033D}"/>
              </a:ext>
            </a:extLst>
          </p:cNvPr>
          <p:cNvSpPr/>
          <p:nvPr/>
        </p:nvSpPr>
        <p:spPr>
          <a:xfrm>
            <a:off x="1103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85CBBDD-2447-2845-811B-1873AA9DE711}"/>
              </a:ext>
            </a:extLst>
          </p:cNvPr>
          <p:cNvSpPr/>
          <p:nvPr/>
        </p:nvSpPr>
        <p:spPr>
          <a:xfrm>
            <a:off x="1103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38E53CA-25B6-2748-934A-09E8B474F35A}"/>
              </a:ext>
            </a:extLst>
          </p:cNvPr>
          <p:cNvSpPr/>
          <p:nvPr/>
        </p:nvSpPr>
        <p:spPr>
          <a:xfrm>
            <a:off x="1103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7249643" y="5649339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7861300" y="5005230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2AC18B4-DB60-2E48-B065-64DC6BED92CE}"/>
              </a:ext>
            </a:extLst>
          </p:cNvPr>
          <p:cNvSpPr/>
          <p:nvPr/>
        </p:nvSpPr>
        <p:spPr>
          <a:xfrm>
            <a:off x="6614643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90465FB-FE03-0049-A5C1-F5AD44769249}"/>
              </a:ext>
            </a:extLst>
          </p:cNvPr>
          <p:cNvSpPr/>
          <p:nvPr/>
        </p:nvSpPr>
        <p:spPr>
          <a:xfrm>
            <a:off x="6614643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F05899F-298A-2A47-B1E6-7A616F2E3704}"/>
              </a:ext>
            </a:extLst>
          </p:cNvPr>
          <p:cNvSpPr/>
          <p:nvPr/>
        </p:nvSpPr>
        <p:spPr>
          <a:xfrm>
            <a:off x="6614643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26477C4-6DAC-4645-9B11-54E8C426F554}"/>
              </a:ext>
            </a:extLst>
          </p:cNvPr>
          <p:cNvSpPr/>
          <p:nvPr/>
        </p:nvSpPr>
        <p:spPr>
          <a:xfrm>
            <a:off x="6614643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0104B8D-38C5-1F44-942F-DCA55F06FCC7}"/>
              </a:ext>
            </a:extLst>
          </p:cNvPr>
          <p:cNvSpPr/>
          <p:nvPr/>
        </p:nvSpPr>
        <p:spPr>
          <a:xfrm>
            <a:off x="6614643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30A8586-09F3-0F4B-ADF3-ADCD8496D0D5}"/>
              </a:ext>
            </a:extLst>
          </p:cNvPr>
          <p:cNvSpPr/>
          <p:nvPr/>
        </p:nvSpPr>
        <p:spPr>
          <a:xfrm>
            <a:off x="7249643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71B7111-9C3C-984E-8199-8A72718BED76}"/>
              </a:ext>
            </a:extLst>
          </p:cNvPr>
          <p:cNvSpPr/>
          <p:nvPr/>
        </p:nvSpPr>
        <p:spPr>
          <a:xfrm>
            <a:off x="7249643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D6B5959-EC9A-C94E-AB7D-9A80F91C082C}"/>
              </a:ext>
            </a:extLst>
          </p:cNvPr>
          <p:cNvSpPr/>
          <p:nvPr/>
        </p:nvSpPr>
        <p:spPr>
          <a:xfrm>
            <a:off x="7249643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A047E86-8861-A147-A00A-938DA74BAAFA}"/>
              </a:ext>
            </a:extLst>
          </p:cNvPr>
          <p:cNvSpPr/>
          <p:nvPr/>
        </p:nvSpPr>
        <p:spPr>
          <a:xfrm>
            <a:off x="7249643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F3B7586-6DFB-0A48-A858-7D138EA1CC99}"/>
              </a:ext>
            </a:extLst>
          </p:cNvPr>
          <p:cNvSpPr/>
          <p:nvPr/>
        </p:nvSpPr>
        <p:spPr>
          <a:xfrm>
            <a:off x="7249643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793F39BE-A37C-334F-9B3A-BB2B73C4EAF2}"/>
              </a:ext>
            </a:extLst>
          </p:cNvPr>
          <p:cNvSpPr/>
          <p:nvPr/>
        </p:nvSpPr>
        <p:spPr>
          <a:xfrm>
            <a:off x="2812929" y="311785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8412089-416D-0D4D-9662-F6FD762742C7}"/>
              </a:ext>
            </a:extLst>
          </p:cNvPr>
          <p:cNvSpPr/>
          <p:nvPr/>
        </p:nvSpPr>
        <p:spPr>
          <a:xfrm>
            <a:off x="176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A543C2A0-57E1-6046-8EAE-D7E86B10F870}"/>
              </a:ext>
            </a:extLst>
          </p:cNvPr>
          <p:cNvSpPr/>
          <p:nvPr/>
        </p:nvSpPr>
        <p:spPr>
          <a:xfrm>
            <a:off x="176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0CECC0AF-BE2B-6744-9A53-3CA8668348AB}"/>
              </a:ext>
            </a:extLst>
          </p:cNvPr>
          <p:cNvSpPr/>
          <p:nvPr/>
        </p:nvSpPr>
        <p:spPr>
          <a:xfrm>
            <a:off x="176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FE62F7D-3F7C-BD46-B35C-FCEC4B23AE99}"/>
              </a:ext>
            </a:extLst>
          </p:cNvPr>
          <p:cNvSpPr/>
          <p:nvPr/>
        </p:nvSpPr>
        <p:spPr>
          <a:xfrm>
            <a:off x="176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4F2F7F6-7A93-4F40-ACB8-53FE2B1AEB53}"/>
              </a:ext>
            </a:extLst>
          </p:cNvPr>
          <p:cNvSpPr/>
          <p:nvPr/>
        </p:nvSpPr>
        <p:spPr>
          <a:xfrm>
            <a:off x="176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36DE4790-A22C-6A45-8B48-52F5A4231605}"/>
              </a:ext>
            </a:extLst>
          </p:cNvPr>
          <p:cNvSpPr/>
          <p:nvPr/>
        </p:nvSpPr>
        <p:spPr>
          <a:xfrm>
            <a:off x="240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40C0A663-559E-7245-8B38-0EA49F604949}"/>
              </a:ext>
            </a:extLst>
          </p:cNvPr>
          <p:cNvSpPr/>
          <p:nvPr/>
        </p:nvSpPr>
        <p:spPr>
          <a:xfrm>
            <a:off x="240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889BAD9A-EFC4-F043-94BA-C4B53568BA45}"/>
              </a:ext>
            </a:extLst>
          </p:cNvPr>
          <p:cNvSpPr/>
          <p:nvPr/>
        </p:nvSpPr>
        <p:spPr>
          <a:xfrm>
            <a:off x="240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1A6D373-BED0-4E4D-8F3F-6653D82E406B}"/>
              </a:ext>
            </a:extLst>
          </p:cNvPr>
          <p:cNvSpPr/>
          <p:nvPr/>
        </p:nvSpPr>
        <p:spPr>
          <a:xfrm>
            <a:off x="240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15610BA5-6AC3-E54E-A3BE-7C0586FA3C53}"/>
              </a:ext>
            </a:extLst>
          </p:cNvPr>
          <p:cNvSpPr/>
          <p:nvPr/>
        </p:nvSpPr>
        <p:spPr>
          <a:xfrm>
            <a:off x="240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A76BE25E-8EA2-464B-9D3C-52EF6C95F786}"/>
              </a:ext>
            </a:extLst>
          </p:cNvPr>
          <p:cNvSpPr/>
          <p:nvPr/>
        </p:nvSpPr>
        <p:spPr>
          <a:xfrm>
            <a:off x="303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C063EF47-6770-3848-956A-48E168A73B41}"/>
              </a:ext>
            </a:extLst>
          </p:cNvPr>
          <p:cNvSpPr/>
          <p:nvPr/>
        </p:nvSpPr>
        <p:spPr>
          <a:xfrm>
            <a:off x="303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3A03A331-BFC7-5B49-8059-94CCBE807AAA}"/>
              </a:ext>
            </a:extLst>
          </p:cNvPr>
          <p:cNvSpPr/>
          <p:nvPr/>
        </p:nvSpPr>
        <p:spPr>
          <a:xfrm>
            <a:off x="303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5420D9FF-2B1D-2F4C-B083-AB308A97D7EF}"/>
              </a:ext>
            </a:extLst>
          </p:cNvPr>
          <p:cNvSpPr/>
          <p:nvPr/>
        </p:nvSpPr>
        <p:spPr>
          <a:xfrm>
            <a:off x="303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7583FD09-0CFD-6B42-B181-F5FECC274CA9}"/>
              </a:ext>
            </a:extLst>
          </p:cNvPr>
          <p:cNvSpPr/>
          <p:nvPr/>
        </p:nvSpPr>
        <p:spPr>
          <a:xfrm>
            <a:off x="303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29FD88A-4DF4-A640-A3EA-C3783EBD98DB}"/>
              </a:ext>
            </a:extLst>
          </p:cNvPr>
          <p:cNvSpPr/>
          <p:nvPr/>
        </p:nvSpPr>
        <p:spPr>
          <a:xfrm>
            <a:off x="367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5F82505A-D49C-2F4C-A2DE-34BDCA1711CC}"/>
              </a:ext>
            </a:extLst>
          </p:cNvPr>
          <p:cNvSpPr/>
          <p:nvPr/>
        </p:nvSpPr>
        <p:spPr>
          <a:xfrm>
            <a:off x="367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189F050E-5139-2C46-8877-3C1702728AC3}"/>
              </a:ext>
            </a:extLst>
          </p:cNvPr>
          <p:cNvSpPr/>
          <p:nvPr/>
        </p:nvSpPr>
        <p:spPr>
          <a:xfrm>
            <a:off x="367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443ABCEA-49F9-ED45-869B-7444EF14CE7C}"/>
              </a:ext>
            </a:extLst>
          </p:cNvPr>
          <p:cNvSpPr/>
          <p:nvPr/>
        </p:nvSpPr>
        <p:spPr>
          <a:xfrm>
            <a:off x="367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4D61F630-750E-4448-A0E8-4F54A3F4FD11}"/>
              </a:ext>
            </a:extLst>
          </p:cNvPr>
          <p:cNvSpPr/>
          <p:nvPr/>
        </p:nvSpPr>
        <p:spPr>
          <a:xfrm>
            <a:off x="367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CCF77B3F-BD6E-4748-9C11-F99F1DEF2CBC}"/>
              </a:ext>
            </a:extLst>
          </p:cNvPr>
          <p:cNvSpPr/>
          <p:nvPr/>
        </p:nvSpPr>
        <p:spPr>
          <a:xfrm>
            <a:off x="430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295127C-4B69-654F-99D2-EACAD20C6041}"/>
              </a:ext>
            </a:extLst>
          </p:cNvPr>
          <p:cNvSpPr/>
          <p:nvPr/>
        </p:nvSpPr>
        <p:spPr>
          <a:xfrm>
            <a:off x="430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DD95EA43-01F0-7447-BA08-0AE3B10D864B}"/>
              </a:ext>
            </a:extLst>
          </p:cNvPr>
          <p:cNvSpPr/>
          <p:nvPr/>
        </p:nvSpPr>
        <p:spPr>
          <a:xfrm>
            <a:off x="430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1F038D2-D7A2-5C45-B7B2-0294C4A3ACCF}"/>
              </a:ext>
            </a:extLst>
          </p:cNvPr>
          <p:cNvSpPr/>
          <p:nvPr/>
        </p:nvSpPr>
        <p:spPr>
          <a:xfrm>
            <a:off x="430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8A8AB25C-0D02-BA43-8D90-C8B1AD99709B}"/>
              </a:ext>
            </a:extLst>
          </p:cNvPr>
          <p:cNvSpPr/>
          <p:nvPr/>
        </p:nvSpPr>
        <p:spPr>
          <a:xfrm>
            <a:off x="430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FF565855-6B1C-694D-A89B-CED3F8FA37F7}"/>
              </a:ext>
            </a:extLst>
          </p:cNvPr>
          <p:cNvSpPr/>
          <p:nvPr/>
        </p:nvSpPr>
        <p:spPr>
          <a:xfrm>
            <a:off x="494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2E9CD00B-BDE0-2E4D-8BE7-854BA9E09CB6}"/>
              </a:ext>
            </a:extLst>
          </p:cNvPr>
          <p:cNvSpPr/>
          <p:nvPr/>
        </p:nvSpPr>
        <p:spPr>
          <a:xfrm>
            <a:off x="494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AF28F27-5FC2-F949-ADF2-DD3D664F2EE6}"/>
              </a:ext>
            </a:extLst>
          </p:cNvPr>
          <p:cNvSpPr/>
          <p:nvPr/>
        </p:nvSpPr>
        <p:spPr>
          <a:xfrm>
            <a:off x="494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C1C993D3-3146-AD4E-8A37-0F446A8B1BA4}"/>
              </a:ext>
            </a:extLst>
          </p:cNvPr>
          <p:cNvSpPr/>
          <p:nvPr/>
        </p:nvSpPr>
        <p:spPr>
          <a:xfrm>
            <a:off x="494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1C48C82B-A8AE-A047-8086-1A71C3AA326B}"/>
              </a:ext>
            </a:extLst>
          </p:cNvPr>
          <p:cNvSpPr/>
          <p:nvPr/>
        </p:nvSpPr>
        <p:spPr>
          <a:xfrm>
            <a:off x="494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160E9871-0EF2-4049-8646-385AEF937061}"/>
              </a:ext>
            </a:extLst>
          </p:cNvPr>
          <p:cNvCxnSpPr>
            <a:cxnSpLocks/>
          </p:cNvCxnSpPr>
          <p:nvPr/>
        </p:nvCxnSpPr>
        <p:spPr>
          <a:xfrm flipV="1">
            <a:off x="1155701" y="565785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FA84E4BC-0D91-BE41-B491-20D86FF8573A}"/>
              </a:ext>
            </a:extLst>
          </p:cNvPr>
          <p:cNvCxnSpPr>
            <a:cxnSpLocks/>
          </p:cNvCxnSpPr>
          <p:nvPr/>
        </p:nvCxnSpPr>
        <p:spPr>
          <a:xfrm flipV="1">
            <a:off x="1767358" y="501374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554A591-CE68-9944-AAE3-6231A8D19607}"/>
              </a:ext>
            </a:extLst>
          </p:cNvPr>
          <p:cNvSpPr/>
          <p:nvPr/>
        </p:nvSpPr>
        <p:spPr>
          <a:xfrm>
            <a:off x="520701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1847AB09-FFF0-524B-ABFC-2041CDC5046A}"/>
              </a:ext>
            </a:extLst>
          </p:cNvPr>
          <p:cNvSpPr/>
          <p:nvPr/>
        </p:nvSpPr>
        <p:spPr>
          <a:xfrm>
            <a:off x="520701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AD0C3E51-D551-7842-85F5-567808852459}"/>
              </a:ext>
            </a:extLst>
          </p:cNvPr>
          <p:cNvSpPr/>
          <p:nvPr/>
        </p:nvSpPr>
        <p:spPr>
          <a:xfrm>
            <a:off x="520701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58F2BCDF-881B-9C40-9637-964CDEFDE878}"/>
              </a:ext>
            </a:extLst>
          </p:cNvPr>
          <p:cNvSpPr/>
          <p:nvPr/>
        </p:nvSpPr>
        <p:spPr>
          <a:xfrm>
            <a:off x="520701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9B042F3-9014-DA4A-AB31-EC76109CD681}"/>
              </a:ext>
            </a:extLst>
          </p:cNvPr>
          <p:cNvSpPr/>
          <p:nvPr/>
        </p:nvSpPr>
        <p:spPr>
          <a:xfrm>
            <a:off x="520701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FAE53312-7F43-9247-95F9-5F00E2F0DC2D}"/>
              </a:ext>
            </a:extLst>
          </p:cNvPr>
          <p:cNvSpPr/>
          <p:nvPr/>
        </p:nvSpPr>
        <p:spPr>
          <a:xfrm>
            <a:off x="1155701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3745BA58-EE7E-F54B-9122-CE373CB72830}"/>
              </a:ext>
            </a:extLst>
          </p:cNvPr>
          <p:cNvSpPr/>
          <p:nvPr/>
        </p:nvSpPr>
        <p:spPr>
          <a:xfrm>
            <a:off x="1155701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AA4BBE31-2826-5A43-9ED7-E94F091C914F}"/>
              </a:ext>
            </a:extLst>
          </p:cNvPr>
          <p:cNvSpPr/>
          <p:nvPr/>
        </p:nvSpPr>
        <p:spPr>
          <a:xfrm>
            <a:off x="1155701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DE36B5E2-EA92-5749-A8B2-AD6240BFE153}"/>
              </a:ext>
            </a:extLst>
          </p:cNvPr>
          <p:cNvSpPr/>
          <p:nvPr/>
        </p:nvSpPr>
        <p:spPr>
          <a:xfrm>
            <a:off x="1155701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FD6D7EE9-2C4A-A74E-BFB1-B2110D44F700}"/>
              </a:ext>
            </a:extLst>
          </p:cNvPr>
          <p:cNvSpPr/>
          <p:nvPr/>
        </p:nvSpPr>
        <p:spPr>
          <a:xfrm>
            <a:off x="1155701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0808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B?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59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B?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 is 31,000 and B is 35,000, so they have a difference of 4,000.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61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C and D?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34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C and D?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C is 73,500 and B is 80,500, so they have a difference of 7,000.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48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C?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92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C?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 is 31,000 and C is 73,500, so they have a difference of 42,500.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3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D?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2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two representations have the same number of millions, ten thousands, thousands, hundreds, tens and ones; however, the worded form has 2 hundred thousands more as 3,724,132 is 200,000 more than the place value counters’ 3,524,132.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6E8BB2CE-FF0D-AA4F-A74A-413614353E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007" y="3437431"/>
            <a:ext cx="734971" cy="75991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E05C26D6-9DA2-E24B-B057-A05030B83F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314" y="3138961"/>
            <a:ext cx="746484" cy="75991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76ECEFAF-B44B-CD4F-A244-5DCDCB4518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280" y="3669654"/>
            <a:ext cx="752042" cy="75991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6312B2B1-D48C-7647-B0F9-789BFCCCC2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2909737"/>
            <a:ext cx="748074" cy="75991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4FEB8D4B-6295-034E-88ED-206DE92A15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221" y="3394071"/>
            <a:ext cx="778452" cy="75991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696C4CC6-3901-E549-B004-9A98A77B5B9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2682471"/>
            <a:ext cx="766096" cy="75991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8768461A-4E2D-744E-8D2B-9721B1C148E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30" y="3051394"/>
            <a:ext cx="774451" cy="75991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B3F4C0F4-B674-8F44-9E1D-E9288D86309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29" y="3621335"/>
            <a:ext cx="774451" cy="75991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D12EE2E8-7F6E-9849-82CC-F45D0B14068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28" y="4153988"/>
            <a:ext cx="774451" cy="75991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8E37DC72-FE31-AF4A-82B4-C932EED467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3164819"/>
            <a:ext cx="766096" cy="75991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5956A92F-EB74-5E49-972B-B3513416764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3643963"/>
            <a:ext cx="766096" cy="75991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2AA58E84-4572-D34E-BC58-94F1938714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437" y="4142481"/>
            <a:ext cx="766096" cy="75991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E7F5262A-3F92-CD4B-8E5D-AC45A396EF1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749" y="4621625"/>
            <a:ext cx="766096" cy="75991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D9D14623-F56A-504B-99D1-9C38149E48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925" y="3886565"/>
            <a:ext cx="778452" cy="75991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BE30446F-3322-E248-B5BD-ABF4A6D216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3437431"/>
            <a:ext cx="748074" cy="75991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8CCE2BE5-9D6E-C549-8CD8-3692CA5B8C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3965125"/>
            <a:ext cx="748074" cy="75991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11426074-FFA0-6745-8EAB-4DA5E4160B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4492381"/>
            <a:ext cx="748074" cy="75991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3F8132BD-CCB4-0147-BC8F-800353EC86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342" y="3621335"/>
            <a:ext cx="746484" cy="75991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46EF7EBB-1AAC-A944-B48C-A6FE0B3C02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342" y="4136230"/>
            <a:ext cx="746484" cy="75991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03F5C0C2-311B-3949-89A7-1AC39880AC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007" y="3952326"/>
            <a:ext cx="734971" cy="759917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258F7DB5-DB63-8A41-8A04-ADBCC487FACF}"/>
              </a:ext>
            </a:extLst>
          </p:cNvPr>
          <p:cNvSpPr/>
          <p:nvPr/>
        </p:nvSpPr>
        <p:spPr>
          <a:xfrm>
            <a:off x="6779176" y="3401128"/>
            <a:ext cx="4913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three million, seven hundred and twenty-four thousand, one hundred and thirty-two</a:t>
            </a:r>
          </a:p>
        </p:txBody>
      </p:sp>
    </p:spTree>
    <p:extLst>
      <p:ext uri="{BB962C8B-B14F-4D97-AF65-F5344CB8AC3E}">
        <p14:creationId xmlns:p14="http://schemas.microsoft.com/office/powerpoint/2010/main" val="1638447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D?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 is 31,000 and D is 80,500, so they have a difference of 49,500.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16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B and C?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89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B and C?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B is 35,000 and D is 73,500, so they have a difference of 38,500.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65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B and D?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94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B and D?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B is 35,000 and D is 80,500, so they have a difference of 45,500.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290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D7BDF6-B1D5-E140-A374-1692D5DE6E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83900"/>
            <a:ext cx="6083998" cy="3041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99CB897-0A2C-D848-8C10-EC174B4C52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488" y="2577715"/>
            <a:ext cx="6083998" cy="3041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W and 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W and Z?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X and 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X and Z? </a:t>
            </a: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111066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D7BDF6-B1D5-E140-A374-1692D5DE6E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83900"/>
            <a:ext cx="6083998" cy="3041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99CB897-0A2C-D848-8C10-EC174B4C52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488" y="2577715"/>
            <a:ext cx="6083998" cy="3041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W is 44,500 and Y is 83,000. So, there is a difference of 38,500.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W is 44,500 and Z is 89,000. So, there is a difference of 44,500.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X is 50,500 and Y is 83,000. So, there is a difference of 32,500.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X is 50,500 and Z is 89,000. So, there is a difference of 38,500.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555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part-whole model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X is an odd number that  rounds to 600,000</a:t>
            </a:r>
            <a:br>
              <a:rPr lang="en-GB" sz="2200" dirty="0"/>
            </a:br>
            <a:r>
              <a:rPr lang="en-GB" sz="2200" dirty="0"/>
              <a:t>to the nearest 100,000. It has a digit total </a:t>
            </a:r>
            <a:r>
              <a:rPr lang="en-GB" sz="2200"/>
              <a:t>of 11. 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 is an even number that rounds to 130,000 to </a:t>
            </a:r>
            <a:br>
              <a:rPr lang="en-GB" sz="2200" dirty="0"/>
            </a:br>
            <a:r>
              <a:rPr lang="en-GB" sz="2200" dirty="0"/>
              <a:t>the nearest ten thousand. It has a digit total of 27.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combinations of X and Y can you find?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4068CE-7CFC-F242-985A-70CC1A36F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26973" y="2205205"/>
            <a:ext cx="3021496" cy="28094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86613F-4C3A-FF46-9A66-D1A6554FEC16}"/>
              </a:ext>
            </a:extLst>
          </p:cNvPr>
          <p:cNvSpPr/>
          <p:nvPr/>
        </p:nvSpPr>
        <p:spPr>
          <a:xfrm>
            <a:off x="8986332" y="4184028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6E91105-D41A-B24B-9151-7486A442709C}"/>
              </a:ext>
            </a:extLst>
          </p:cNvPr>
          <p:cNvSpPr/>
          <p:nvPr/>
        </p:nvSpPr>
        <p:spPr>
          <a:xfrm>
            <a:off x="10707210" y="4184028"/>
            <a:ext cx="380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53761C2-DCF8-D240-9504-1CC8DE780934}"/>
              </a:ext>
            </a:extLst>
          </p:cNvPr>
          <p:cNvSpPr/>
          <p:nvPr/>
        </p:nvSpPr>
        <p:spPr>
          <a:xfrm>
            <a:off x="9365674" y="2630747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745,895</a:t>
            </a:r>
          </a:p>
        </p:txBody>
      </p:sp>
    </p:spTree>
    <p:extLst>
      <p:ext uri="{BB962C8B-B14F-4D97-AF65-F5344CB8AC3E}">
        <p14:creationId xmlns:p14="http://schemas.microsoft.com/office/powerpoint/2010/main" val="37853782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part-whole model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X is an odd number that  rounds to 600,000</a:t>
            </a:r>
            <a:br>
              <a:rPr lang="en-GB" sz="2200" dirty="0"/>
            </a:br>
            <a:r>
              <a:rPr lang="en-GB" sz="2200" dirty="0"/>
              <a:t>to the nearest 100,000. It has a digit total of 11.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 is an even number that rounds to 130,000 to </a:t>
            </a:r>
            <a:br>
              <a:rPr lang="en-GB" sz="2200" dirty="0"/>
            </a:br>
            <a:r>
              <a:rPr lang="en-GB" sz="2200" dirty="0"/>
              <a:t>the nearest ten thousand. It has a digit total of 27.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Example: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If X is 611,111, Y would be 134,784.</a:t>
            </a: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4068CE-7CFC-F242-985A-70CC1A36F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26973" y="2205205"/>
            <a:ext cx="3021496" cy="28094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86613F-4C3A-FF46-9A66-D1A6554FEC16}"/>
              </a:ext>
            </a:extLst>
          </p:cNvPr>
          <p:cNvSpPr/>
          <p:nvPr/>
        </p:nvSpPr>
        <p:spPr>
          <a:xfrm>
            <a:off x="8986332" y="4184028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6E91105-D41A-B24B-9151-7486A442709C}"/>
              </a:ext>
            </a:extLst>
          </p:cNvPr>
          <p:cNvSpPr/>
          <p:nvPr/>
        </p:nvSpPr>
        <p:spPr>
          <a:xfrm>
            <a:off x="10707210" y="4184028"/>
            <a:ext cx="380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53761C2-DCF8-D240-9504-1CC8DE780934}"/>
              </a:ext>
            </a:extLst>
          </p:cNvPr>
          <p:cNvSpPr/>
          <p:nvPr/>
        </p:nvSpPr>
        <p:spPr>
          <a:xfrm>
            <a:off x="9365674" y="2630747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745,895</a:t>
            </a:r>
          </a:p>
        </p:txBody>
      </p:sp>
    </p:spTree>
    <p:extLst>
      <p:ext uri="{BB962C8B-B14F-4D97-AF65-F5344CB8AC3E}">
        <p14:creationId xmlns:p14="http://schemas.microsoft.com/office/powerpoint/2010/main" val="3368581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Provide examples to help 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92E2DE-53C0-7944-9ECB-8F3D9E8B4995}"/>
              </a:ext>
            </a:extLst>
          </p:cNvPr>
          <p:cNvSpPr/>
          <p:nvPr/>
        </p:nvSpPr>
        <p:spPr>
          <a:xfrm>
            <a:off x="2466392" y="2552443"/>
            <a:ext cx="346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When adding lots of hundred thousands together, you exchange for a million.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FE2842F-9F29-1C4A-A32A-F0147743472D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8738508-96F1-564B-86D8-275105F52289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C12467D-4F62-FA43-AA7D-22B9BA69C2AE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58753F-6D8B-3D4F-BC6A-950CFF849B46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3E1B868-D6E0-D348-9898-2610DE8C6D9C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BD99E33-6F35-FC4B-AF59-195F1E0F535C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0B975BD-15C6-234C-AA99-1E0A5DAA6550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20EA4BA-3D4A-D14A-A192-FF893B469FC0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614E03-94DA-9C4E-A2F4-57087E287EC0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FC8AA6B-7BC1-3C4D-8B91-F0D92B0C6C5F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F4D40AE-2C15-1F42-9E83-F9FD434B6A42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DFF461-3DBC-024B-896E-3250B2C0A54C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CAEC948-9406-0944-B6D6-BBD0CF7B6C07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97AA299-6A98-DA45-BD3D-5CC2543FBCD8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5C027DC-1E77-FB4B-B008-A2420CEFACD0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3EDB41D-F58E-B348-B51A-CC0CEA1BC42C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32B5DDC-E008-2A48-9CDB-B90735D3436C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E6527B-8E4D-7F47-A90A-C54323A6BC8E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608D51C-8038-624A-A960-E1646268634A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6F3208F-7945-934E-89A8-C3B8C97A939E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9A85995-9F3F-384D-8E01-F295CCDD187F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ADE97A3-DE39-174A-A66B-7D9D1BA62D87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72A0BFC-6411-BD4E-BAE2-CEC0AA71AA7F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95F8F95-0DD3-0645-AADD-33F4830740DE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57C811-DC97-D445-882F-F6F4A0C6C2C2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CBDB565-0478-7F43-96E8-E84D241D6C08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0BB50D5-37C5-974D-BFC3-43FFBCFEAA39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D177D5E-925C-B341-81DC-EC0B231333B0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4FC0E50-B80A-FC4F-9290-7835796E09F9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7A837BFC-0780-3A4C-9431-4703ED920E2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FED92FB8-6266-F648-9613-32B89F042A7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F5AE0FE9-BE66-E24F-BE5B-9F729F427C9C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709B8722-C771-1242-A52A-839A360267CF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74AB720-CA66-354F-BC02-E93277FCB107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8630DD2-E92A-DE4F-9980-ACA6A628F203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8232C4B-5C75-EE45-B0A6-878AE5DB40FC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67A700AD-5021-784D-BC3E-83C9EB322919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1709BFC6-C12D-D644-8E8D-706DCB07ABF2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BF407B6-7124-7B40-BC07-990DC44F6CBA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C5D5ECFA-80D7-6B4E-B881-32947E323332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B8D4E53A-427E-3543-B463-51B3D64A651E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C0110C1-880B-EA46-AAE8-2188A65B1B0C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D2A241E6-D36D-3646-8949-CEFAC9BCE141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97869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sometimes true – for example, if I were adding together 2,597,321 and 2,802,324, there would be an exchange between the hundred thousands and millions; however, if I were adding together 2,397,321 and 2,402,324 there wouldn’t be an exchange.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466392" y="2552443"/>
            <a:ext cx="346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When adding lots of hundred thousands together, you exchange for a million. </a:t>
            </a:r>
          </a:p>
        </p:txBody>
      </p:sp>
    </p:spTree>
    <p:extLst>
      <p:ext uri="{BB962C8B-B14F-4D97-AF65-F5344CB8AC3E}">
        <p14:creationId xmlns:p14="http://schemas.microsoft.com/office/powerpoint/2010/main" val="33439525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column addition and subtraction as fluency practice and to solve word problems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</a:t>
            </a:r>
            <a:r>
              <a:rPr lang="en-GB" sz="2200"/>
              <a:t>using column addition and subtraction as fluency practice and to solve word problems </a:t>
            </a:r>
          </a:p>
        </p:txBody>
      </p:sp>
    </p:spTree>
    <p:extLst>
      <p:ext uri="{BB962C8B-B14F-4D97-AF65-F5344CB8AC3E}">
        <p14:creationId xmlns:p14="http://schemas.microsoft.com/office/powerpoint/2010/main" val="247643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FE2842F-9F29-1C4A-A32A-F0147743472D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8738508-96F1-564B-86D8-275105F52289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C12467D-4F62-FA43-AA7D-22B9BA69C2AE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58753F-6D8B-3D4F-BC6A-950CFF849B46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3E1B868-D6E0-D348-9898-2610DE8C6D9C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BD99E33-6F35-FC4B-AF59-195F1E0F535C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0B975BD-15C6-234C-AA99-1E0A5DAA6550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20EA4BA-3D4A-D14A-A192-FF893B469FC0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614E03-94DA-9C4E-A2F4-57087E287EC0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FC8AA6B-7BC1-3C4D-8B91-F0D92B0C6C5F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F4D40AE-2C15-1F42-9E83-F9FD434B6A42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DFF461-3DBC-024B-896E-3250B2C0A54C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CAEC948-9406-0944-B6D6-BBD0CF7B6C07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97AA299-6A98-DA45-BD3D-5CC2543FBCD8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5C027DC-1E77-FB4B-B008-A2420CEFACD0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3EDB41D-F58E-B348-B51A-CC0CEA1BC42C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32B5DDC-E008-2A48-9CDB-B90735D3436C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E6527B-8E4D-7F47-A90A-C54323A6BC8E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608D51C-8038-624A-A960-E1646268634A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6F3208F-7945-934E-89A8-C3B8C97A939E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9A85995-9F3F-384D-8E01-F295CCDD187F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ADE97A3-DE39-174A-A66B-7D9D1BA62D87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72A0BFC-6411-BD4E-BAE2-CEC0AA71AA7F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95F8F95-0DD3-0645-AADD-33F4830740DE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57C811-DC97-D445-882F-F6F4A0C6C2C2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CBDB565-0478-7F43-96E8-E84D241D6C08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0BB50D5-37C5-974D-BFC3-43FFBCFEAA39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D177D5E-925C-B341-81DC-EC0B231333B0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4FC0E50-B80A-FC4F-9290-7835796E09F9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7A837BFC-0780-3A4C-9431-4703ED920E2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FED92FB8-6266-F648-9613-32B89F042A7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F5AE0FE9-BE66-E24F-BE5B-9F729F427C9C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709B8722-C771-1242-A52A-839A360267CF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74AB720-CA66-354F-BC02-E93277FCB107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8630DD2-E92A-DE4F-9980-ACA6A628F203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8232C4B-5C75-EE45-B0A6-878AE5DB40FC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67A700AD-5021-784D-BC3E-83C9EB322919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1709BFC6-C12D-D644-8E8D-706DCB07ABF2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BF407B6-7124-7B40-BC07-990DC44F6CBA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C5D5ECFA-80D7-6B4E-B881-32947E323332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B8D4E53A-427E-3543-B463-51B3D64A651E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C0110C1-880B-EA46-AAE8-2188A65B1B0C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D2A241E6-D36D-3646-8949-CEFAC9BCE141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451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FE2842F-9F29-1C4A-A32A-F0147743472D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8738508-96F1-564B-86D8-275105F52289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C12467D-4F62-FA43-AA7D-22B9BA69C2AE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58753F-6D8B-3D4F-BC6A-950CFF849B46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3E1B868-D6E0-D348-9898-2610DE8C6D9C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BD99E33-6F35-FC4B-AF59-195F1E0F535C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0B975BD-15C6-234C-AA99-1E0A5DAA6550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20EA4BA-3D4A-D14A-A192-FF893B469FC0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614E03-94DA-9C4E-A2F4-57087E287EC0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FC8AA6B-7BC1-3C4D-8B91-F0D92B0C6C5F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F4D40AE-2C15-1F42-9E83-F9FD434B6A42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DFF461-3DBC-024B-896E-3250B2C0A54C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CAEC948-9406-0944-B6D6-BBD0CF7B6C07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97AA299-6A98-DA45-BD3D-5CC2543FBCD8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5C027DC-1E77-FB4B-B008-A2420CEFACD0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3EDB41D-F58E-B348-B51A-CC0CEA1BC42C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32B5DDC-E008-2A48-9CDB-B90735D3436C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E6527B-8E4D-7F47-A90A-C54323A6BC8E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608D51C-8038-624A-A960-E1646268634A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6F3208F-7945-934E-89A8-C3B8C97A939E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9A85995-9F3F-384D-8E01-F295CCDD187F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ADE97A3-DE39-174A-A66B-7D9D1BA62D87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72A0BFC-6411-BD4E-BAE2-CEC0AA71AA7F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95F8F95-0DD3-0645-AADD-33F4830740DE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57C811-DC97-D445-882F-F6F4A0C6C2C2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CBDB565-0478-7F43-96E8-E84D241D6C08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0BB50D5-37C5-974D-BFC3-43FFBCFEAA39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D177D5E-925C-B341-81DC-EC0B231333B0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4FC0E50-B80A-FC4F-9290-7835796E09F9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7A837BFC-0780-3A4C-9431-4703ED920E2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FED92FB8-6266-F648-9613-32B89F042A7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F5AE0FE9-BE66-E24F-BE5B-9F729F427C9C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709B8722-C771-1242-A52A-839A360267CF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74AB720-CA66-354F-BC02-E93277FCB107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8630DD2-E92A-DE4F-9980-ACA6A628F203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8232C4B-5C75-EE45-B0A6-878AE5DB40FC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67A700AD-5021-784D-BC3E-83C9EB322919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1709BFC6-C12D-D644-8E8D-706DCB07ABF2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BF407B6-7124-7B40-BC07-990DC44F6CBA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C5D5ECFA-80D7-6B4E-B881-32947E323332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B8D4E53A-427E-3543-B463-51B3D64A651E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C0110C1-880B-EA46-AAE8-2188A65B1B0C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D2A241E6-D36D-3646-8949-CEFAC9BCE141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164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FE2842F-9F29-1C4A-A32A-F0147743472D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8738508-96F1-564B-86D8-275105F52289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C12467D-4F62-FA43-AA7D-22B9BA69C2AE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58753F-6D8B-3D4F-BC6A-950CFF849B46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3E1B868-D6E0-D348-9898-2610DE8C6D9C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BD99E33-6F35-FC4B-AF59-195F1E0F535C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0B975BD-15C6-234C-AA99-1E0A5DAA6550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20EA4BA-3D4A-D14A-A192-FF893B469FC0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614E03-94DA-9C4E-A2F4-57087E287EC0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FC8AA6B-7BC1-3C4D-8B91-F0D92B0C6C5F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F4D40AE-2C15-1F42-9E83-F9FD434B6A42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DFF461-3DBC-024B-896E-3250B2C0A54C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CAEC948-9406-0944-B6D6-BBD0CF7B6C07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97AA299-6A98-DA45-BD3D-5CC2543FBCD8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5C027DC-1E77-FB4B-B008-A2420CEFACD0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3EDB41D-F58E-B348-B51A-CC0CEA1BC42C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32B5DDC-E008-2A48-9CDB-B90735D3436C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E6527B-8E4D-7F47-A90A-C54323A6BC8E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608D51C-8038-624A-A960-E1646268634A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6F3208F-7945-934E-89A8-C3B8C97A939E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9A85995-9F3F-384D-8E01-F295CCDD187F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ADE97A3-DE39-174A-A66B-7D9D1BA62D87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72A0BFC-6411-BD4E-BAE2-CEC0AA71AA7F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95F8F95-0DD3-0645-AADD-33F4830740DE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57C811-DC97-D445-882F-F6F4A0C6C2C2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CBDB565-0478-7F43-96E8-E84D241D6C08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0BB50D5-37C5-974D-BFC3-43FFBCFEAA39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D177D5E-925C-B341-81DC-EC0B231333B0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4FC0E50-B80A-FC4F-9290-7835796E09F9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7A837BFC-0780-3A4C-9431-4703ED920E2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FED92FB8-6266-F648-9613-32B89F042A7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F5AE0FE9-BE66-E24F-BE5B-9F729F427C9C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709B8722-C771-1242-A52A-839A360267CF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74AB720-CA66-354F-BC02-E93277FCB107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8630DD2-E92A-DE4F-9980-ACA6A628F203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8232C4B-5C75-EE45-B0A6-878AE5DB40FC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67A700AD-5021-784D-BC3E-83C9EB322919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1709BFC6-C12D-D644-8E8D-706DCB07ABF2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BF407B6-7124-7B40-BC07-990DC44F6CBA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C5D5ECFA-80D7-6B4E-B881-32947E323332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B8D4E53A-427E-3543-B463-51B3D64A651E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C0110C1-880B-EA46-AAE8-2188A65B1B0C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D2A241E6-D36D-3646-8949-CEFAC9BCE141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931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FE2842F-9F29-1C4A-A32A-F0147743472D}"/>
              </a:ext>
            </a:extLst>
          </p:cNvPr>
          <p:cNvSpPr/>
          <p:nvPr/>
        </p:nvSpPr>
        <p:spPr>
          <a:xfrm>
            <a:off x="5841091" y="349581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8738508-96F1-564B-86D8-275105F52289}"/>
              </a:ext>
            </a:extLst>
          </p:cNvPr>
          <p:cNvSpPr/>
          <p:nvPr/>
        </p:nvSpPr>
        <p:spPr>
          <a:xfrm>
            <a:off x="479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C12467D-4F62-FA43-AA7D-22B9BA69C2AE}"/>
              </a:ext>
            </a:extLst>
          </p:cNvPr>
          <p:cNvSpPr/>
          <p:nvPr/>
        </p:nvSpPr>
        <p:spPr>
          <a:xfrm>
            <a:off x="479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58753F-6D8B-3D4F-BC6A-950CFF849B46}"/>
              </a:ext>
            </a:extLst>
          </p:cNvPr>
          <p:cNvSpPr/>
          <p:nvPr/>
        </p:nvSpPr>
        <p:spPr>
          <a:xfrm>
            <a:off x="479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3E1B868-D6E0-D348-9898-2610DE8C6D9C}"/>
              </a:ext>
            </a:extLst>
          </p:cNvPr>
          <p:cNvSpPr/>
          <p:nvPr/>
        </p:nvSpPr>
        <p:spPr>
          <a:xfrm>
            <a:off x="479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0B975BD-15C6-234C-AA99-1E0A5DAA6550}"/>
              </a:ext>
            </a:extLst>
          </p:cNvPr>
          <p:cNvSpPr/>
          <p:nvPr/>
        </p:nvSpPr>
        <p:spPr>
          <a:xfrm>
            <a:off x="543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20EA4BA-3D4A-D14A-A192-FF893B469FC0}"/>
              </a:ext>
            </a:extLst>
          </p:cNvPr>
          <p:cNvSpPr/>
          <p:nvPr/>
        </p:nvSpPr>
        <p:spPr>
          <a:xfrm>
            <a:off x="543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614E03-94DA-9C4E-A2F4-57087E287EC0}"/>
              </a:ext>
            </a:extLst>
          </p:cNvPr>
          <p:cNvSpPr/>
          <p:nvPr/>
        </p:nvSpPr>
        <p:spPr>
          <a:xfrm>
            <a:off x="543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FC8AA6B-7BC1-3C4D-8B91-F0D92B0C6C5F}"/>
              </a:ext>
            </a:extLst>
          </p:cNvPr>
          <p:cNvSpPr/>
          <p:nvPr/>
        </p:nvSpPr>
        <p:spPr>
          <a:xfrm>
            <a:off x="543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DFF461-3DBC-024B-896E-3250B2C0A54C}"/>
              </a:ext>
            </a:extLst>
          </p:cNvPr>
          <p:cNvSpPr/>
          <p:nvPr/>
        </p:nvSpPr>
        <p:spPr>
          <a:xfrm>
            <a:off x="606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CAEC948-9406-0944-B6D6-BBD0CF7B6C07}"/>
              </a:ext>
            </a:extLst>
          </p:cNvPr>
          <p:cNvSpPr/>
          <p:nvPr/>
        </p:nvSpPr>
        <p:spPr>
          <a:xfrm>
            <a:off x="606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97AA299-6A98-DA45-BD3D-5CC2543FBCD8}"/>
              </a:ext>
            </a:extLst>
          </p:cNvPr>
          <p:cNvSpPr/>
          <p:nvPr/>
        </p:nvSpPr>
        <p:spPr>
          <a:xfrm>
            <a:off x="606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5C027DC-1E77-FB4B-B008-A2420CEFACD0}"/>
              </a:ext>
            </a:extLst>
          </p:cNvPr>
          <p:cNvSpPr/>
          <p:nvPr/>
        </p:nvSpPr>
        <p:spPr>
          <a:xfrm>
            <a:off x="606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32B5DDC-E008-2A48-9CDB-B90735D3436C}"/>
              </a:ext>
            </a:extLst>
          </p:cNvPr>
          <p:cNvSpPr/>
          <p:nvPr/>
        </p:nvSpPr>
        <p:spPr>
          <a:xfrm>
            <a:off x="670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E6527B-8E4D-7F47-A90A-C54323A6BC8E}"/>
              </a:ext>
            </a:extLst>
          </p:cNvPr>
          <p:cNvSpPr/>
          <p:nvPr/>
        </p:nvSpPr>
        <p:spPr>
          <a:xfrm>
            <a:off x="670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608D51C-8038-624A-A960-E1646268634A}"/>
              </a:ext>
            </a:extLst>
          </p:cNvPr>
          <p:cNvSpPr/>
          <p:nvPr/>
        </p:nvSpPr>
        <p:spPr>
          <a:xfrm>
            <a:off x="670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6F3208F-7945-934E-89A8-C3B8C97A939E}"/>
              </a:ext>
            </a:extLst>
          </p:cNvPr>
          <p:cNvSpPr/>
          <p:nvPr/>
        </p:nvSpPr>
        <p:spPr>
          <a:xfrm>
            <a:off x="670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ADE97A3-DE39-174A-A66B-7D9D1BA62D87}"/>
              </a:ext>
            </a:extLst>
          </p:cNvPr>
          <p:cNvSpPr/>
          <p:nvPr/>
        </p:nvSpPr>
        <p:spPr>
          <a:xfrm>
            <a:off x="733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72A0BFC-6411-BD4E-BAE2-CEC0AA71AA7F}"/>
              </a:ext>
            </a:extLst>
          </p:cNvPr>
          <p:cNvSpPr/>
          <p:nvPr/>
        </p:nvSpPr>
        <p:spPr>
          <a:xfrm>
            <a:off x="733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95F8F95-0DD3-0645-AADD-33F4830740DE}"/>
              </a:ext>
            </a:extLst>
          </p:cNvPr>
          <p:cNvSpPr/>
          <p:nvPr/>
        </p:nvSpPr>
        <p:spPr>
          <a:xfrm>
            <a:off x="733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57C811-DC97-D445-882F-F6F4A0C6C2C2}"/>
              </a:ext>
            </a:extLst>
          </p:cNvPr>
          <p:cNvSpPr/>
          <p:nvPr/>
        </p:nvSpPr>
        <p:spPr>
          <a:xfrm>
            <a:off x="733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0BB50D5-37C5-974D-BFC3-43FFBCFEAA39}"/>
              </a:ext>
            </a:extLst>
          </p:cNvPr>
          <p:cNvSpPr/>
          <p:nvPr/>
        </p:nvSpPr>
        <p:spPr>
          <a:xfrm>
            <a:off x="797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D177D5E-925C-B341-81DC-EC0B231333B0}"/>
              </a:ext>
            </a:extLst>
          </p:cNvPr>
          <p:cNvSpPr/>
          <p:nvPr/>
        </p:nvSpPr>
        <p:spPr>
          <a:xfrm>
            <a:off x="797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4FC0E50-B80A-FC4F-9290-7835796E09F9}"/>
              </a:ext>
            </a:extLst>
          </p:cNvPr>
          <p:cNvSpPr/>
          <p:nvPr/>
        </p:nvSpPr>
        <p:spPr>
          <a:xfrm>
            <a:off x="797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7A837BFC-0780-3A4C-9431-4703ED920E21}"/>
              </a:ext>
            </a:extLst>
          </p:cNvPr>
          <p:cNvSpPr/>
          <p:nvPr/>
        </p:nvSpPr>
        <p:spPr>
          <a:xfrm>
            <a:off x="797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74AB720-CA66-354F-BC02-E93277FCB107}"/>
              </a:ext>
            </a:extLst>
          </p:cNvPr>
          <p:cNvSpPr/>
          <p:nvPr/>
        </p:nvSpPr>
        <p:spPr>
          <a:xfrm>
            <a:off x="3548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8630DD2-E92A-DE4F-9980-ACA6A628F203}"/>
              </a:ext>
            </a:extLst>
          </p:cNvPr>
          <p:cNvSpPr/>
          <p:nvPr/>
        </p:nvSpPr>
        <p:spPr>
          <a:xfrm>
            <a:off x="3548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8232C4B-5C75-EE45-B0A6-878AE5DB40FC}"/>
              </a:ext>
            </a:extLst>
          </p:cNvPr>
          <p:cNvSpPr/>
          <p:nvPr/>
        </p:nvSpPr>
        <p:spPr>
          <a:xfrm>
            <a:off x="3548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67A700AD-5021-784D-BC3E-83C9EB322919}"/>
              </a:ext>
            </a:extLst>
          </p:cNvPr>
          <p:cNvSpPr/>
          <p:nvPr/>
        </p:nvSpPr>
        <p:spPr>
          <a:xfrm>
            <a:off x="3548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BF407B6-7124-7B40-BC07-990DC44F6CBA}"/>
              </a:ext>
            </a:extLst>
          </p:cNvPr>
          <p:cNvSpPr/>
          <p:nvPr/>
        </p:nvSpPr>
        <p:spPr>
          <a:xfrm>
            <a:off x="4183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C5D5ECFA-80D7-6B4E-B881-32947E323332}"/>
              </a:ext>
            </a:extLst>
          </p:cNvPr>
          <p:cNvSpPr/>
          <p:nvPr/>
        </p:nvSpPr>
        <p:spPr>
          <a:xfrm>
            <a:off x="4183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B8D4E53A-427E-3543-B463-51B3D64A651E}"/>
              </a:ext>
            </a:extLst>
          </p:cNvPr>
          <p:cNvSpPr/>
          <p:nvPr/>
        </p:nvSpPr>
        <p:spPr>
          <a:xfrm>
            <a:off x="4183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C0110C1-880B-EA46-AAE8-2188A65B1B0C}"/>
              </a:ext>
            </a:extLst>
          </p:cNvPr>
          <p:cNvSpPr/>
          <p:nvPr/>
        </p:nvSpPr>
        <p:spPr>
          <a:xfrm>
            <a:off x="4183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10F7EC7-E108-5846-AABD-A379D19F33F0}"/>
              </a:ext>
            </a:extLst>
          </p:cNvPr>
          <p:cNvSpPr/>
          <p:nvPr/>
        </p:nvSpPr>
        <p:spPr>
          <a:xfrm>
            <a:off x="2918247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A259833F-64B9-5442-A9EA-D61362A12468}"/>
              </a:ext>
            </a:extLst>
          </p:cNvPr>
          <p:cNvSpPr/>
          <p:nvPr/>
        </p:nvSpPr>
        <p:spPr>
          <a:xfrm>
            <a:off x="2918247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4413FA3-CC20-254D-ACC6-F641B82867C8}"/>
              </a:ext>
            </a:extLst>
          </p:cNvPr>
          <p:cNvSpPr/>
          <p:nvPr/>
        </p:nvSpPr>
        <p:spPr>
          <a:xfrm>
            <a:off x="2918247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4054335-39E8-C540-B394-6BBA9A2B97D7}"/>
              </a:ext>
            </a:extLst>
          </p:cNvPr>
          <p:cNvSpPr/>
          <p:nvPr/>
        </p:nvSpPr>
        <p:spPr>
          <a:xfrm>
            <a:off x="2918247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3548863" y="5391705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EE783A1-4AD3-3E4B-87BC-FC62A8381F63}"/>
              </a:ext>
            </a:extLst>
          </p:cNvPr>
          <p:cNvSpPr/>
          <p:nvPr/>
        </p:nvSpPr>
        <p:spPr>
          <a:xfrm>
            <a:off x="479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46EB234-7740-1640-ADB2-6F6BC7E80056}"/>
              </a:ext>
            </a:extLst>
          </p:cNvPr>
          <p:cNvSpPr/>
          <p:nvPr/>
        </p:nvSpPr>
        <p:spPr>
          <a:xfrm>
            <a:off x="543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F2E9AC1-0399-704D-8FD9-632E2022F1EB}"/>
              </a:ext>
            </a:extLst>
          </p:cNvPr>
          <p:cNvSpPr/>
          <p:nvPr/>
        </p:nvSpPr>
        <p:spPr>
          <a:xfrm>
            <a:off x="606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D8BF4046-33BD-2D41-B656-BF173904BCAF}"/>
              </a:ext>
            </a:extLst>
          </p:cNvPr>
          <p:cNvSpPr/>
          <p:nvPr/>
        </p:nvSpPr>
        <p:spPr>
          <a:xfrm>
            <a:off x="670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CD17F4D6-805A-914C-9594-639337783A2B}"/>
              </a:ext>
            </a:extLst>
          </p:cNvPr>
          <p:cNvSpPr/>
          <p:nvPr/>
        </p:nvSpPr>
        <p:spPr>
          <a:xfrm>
            <a:off x="733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AB97FF44-BE0B-CD47-88C8-BA0E39A669CF}"/>
              </a:ext>
            </a:extLst>
          </p:cNvPr>
          <p:cNvSpPr/>
          <p:nvPr/>
        </p:nvSpPr>
        <p:spPr>
          <a:xfrm>
            <a:off x="797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BD39728A-9D7D-9141-9225-D2520C7FB48C}"/>
              </a:ext>
            </a:extLst>
          </p:cNvPr>
          <p:cNvSpPr/>
          <p:nvPr/>
        </p:nvSpPr>
        <p:spPr>
          <a:xfrm>
            <a:off x="3548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1B37CD46-F536-314F-887F-7CD3DD73FF74}"/>
              </a:ext>
            </a:extLst>
          </p:cNvPr>
          <p:cNvSpPr/>
          <p:nvPr/>
        </p:nvSpPr>
        <p:spPr>
          <a:xfrm>
            <a:off x="4183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B1EFE5B-D86F-C942-A984-7FDEE1B72A8F}"/>
              </a:ext>
            </a:extLst>
          </p:cNvPr>
          <p:cNvSpPr/>
          <p:nvPr/>
        </p:nvSpPr>
        <p:spPr>
          <a:xfrm>
            <a:off x="2918247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A8AD708-370A-8249-BDE9-961EAD3F3CF0}"/>
              </a:ext>
            </a:extLst>
          </p:cNvPr>
          <p:cNvSpPr/>
          <p:nvPr/>
        </p:nvSpPr>
        <p:spPr>
          <a:xfrm>
            <a:off x="479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11B5B92B-4959-F342-9348-89826CBB0543}"/>
              </a:ext>
            </a:extLst>
          </p:cNvPr>
          <p:cNvSpPr/>
          <p:nvPr/>
        </p:nvSpPr>
        <p:spPr>
          <a:xfrm>
            <a:off x="543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5F292EE-ED4F-D940-BE8B-7012DA82ED6A}"/>
              </a:ext>
            </a:extLst>
          </p:cNvPr>
          <p:cNvSpPr/>
          <p:nvPr/>
        </p:nvSpPr>
        <p:spPr>
          <a:xfrm>
            <a:off x="606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E2594962-521F-B946-86EE-3D71A839946E}"/>
              </a:ext>
            </a:extLst>
          </p:cNvPr>
          <p:cNvSpPr/>
          <p:nvPr/>
        </p:nvSpPr>
        <p:spPr>
          <a:xfrm>
            <a:off x="670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8FD20A4-6C1C-AE4F-85A1-86B62F02C2A2}"/>
              </a:ext>
            </a:extLst>
          </p:cNvPr>
          <p:cNvSpPr/>
          <p:nvPr/>
        </p:nvSpPr>
        <p:spPr>
          <a:xfrm>
            <a:off x="733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28BE19C0-67B0-BB43-AB34-F96D9A6C60F2}"/>
              </a:ext>
            </a:extLst>
          </p:cNvPr>
          <p:cNvSpPr/>
          <p:nvPr/>
        </p:nvSpPr>
        <p:spPr>
          <a:xfrm>
            <a:off x="797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8992FA7F-C96A-F34F-83BC-8C791102D076}"/>
              </a:ext>
            </a:extLst>
          </p:cNvPr>
          <p:cNvSpPr/>
          <p:nvPr/>
        </p:nvSpPr>
        <p:spPr>
          <a:xfrm>
            <a:off x="3548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738F10FD-43CE-2148-9B0C-37CAA6F80CFD}"/>
              </a:ext>
            </a:extLst>
          </p:cNvPr>
          <p:cNvSpPr/>
          <p:nvPr/>
        </p:nvSpPr>
        <p:spPr>
          <a:xfrm>
            <a:off x="4183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0D7C837A-E305-0D45-9080-7AEAB9887453}"/>
              </a:ext>
            </a:extLst>
          </p:cNvPr>
          <p:cNvSpPr/>
          <p:nvPr/>
        </p:nvSpPr>
        <p:spPr>
          <a:xfrm>
            <a:off x="2918247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3548863" y="6035814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0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12921</TotalTime>
  <Words>2384</Words>
  <Application>Microsoft Office PowerPoint</Application>
  <PresentationFormat>Custom</PresentationFormat>
  <Paragraphs>1041</Paragraphs>
  <Slides>51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Muli</vt:lpstr>
      <vt:lpstr>OpenDyslexic</vt:lpstr>
      <vt:lpstr>Lato Light</vt:lpstr>
      <vt:lpstr>Wingdings</vt:lpstr>
      <vt:lpstr>Calibri</vt:lpstr>
      <vt:lpstr>OpenDyslexicAlta</vt:lpstr>
      <vt:lpstr>Lato</vt:lpstr>
      <vt:lpstr>Office Theme</vt:lpstr>
      <vt:lpstr>PowerPoint Presentation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581</cp:revision>
  <cp:lastPrinted>2019-06-17T16:19:05Z</cp:lastPrinted>
  <dcterms:created xsi:type="dcterms:W3CDTF">2018-08-06T08:16:18Z</dcterms:created>
  <dcterms:modified xsi:type="dcterms:W3CDTF">2021-04-19T13:49:55Z</dcterms:modified>
</cp:coreProperties>
</file>