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73"/>
  </p:notesMasterIdLst>
  <p:handoutMasterIdLst>
    <p:handoutMasterId r:id="rId74"/>
  </p:handoutMasterIdLst>
  <p:sldIdLst>
    <p:sldId id="320" r:id="rId5"/>
    <p:sldId id="321" r:id="rId6"/>
    <p:sldId id="346" r:id="rId7"/>
    <p:sldId id="389" r:id="rId8"/>
    <p:sldId id="379" r:id="rId9"/>
    <p:sldId id="382" r:id="rId10"/>
    <p:sldId id="381" r:id="rId11"/>
    <p:sldId id="380" r:id="rId12"/>
    <p:sldId id="375" r:id="rId13"/>
    <p:sldId id="378" r:id="rId14"/>
    <p:sldId id="377" r:id="rId15"/>
    <p:sldId id="376" r:id="rId16"/>
    <p:sldId id="371" r:id="rId17"/>
    <p:sldId id="374" r:id="rId18"/>
    <p:sldId id="373" r:id="rId19"/>
    <p:sldId id="372" r:id="rId20"/>
    <p:sldId id="383" r:id="rId21"/>
    <p:sldId id="386" r:id="rId22"/>
    <p:sldId id="385" r:id="rId23"/>
    <p:sldId id="384" r:id="rId24"/>
    <p:sldId id="387" r:id="rId25"/>
    <p:sldId id="388" r:id="rId26"/>
    <p:sldId id="357" r:id="rId27"/>
    <p:sldId id="392" r:id="rId28"/>
    <p:sldId id="393" r:id="rId29"/>
    <p:sldId id="394" r:id="rId30"/>
    <p:sldId id="395" r:id="rId31"/>
    <p:sldId id="396" r:id="rId32"/>
    <p:sldId id="391" r:id="rId33"/>
    <p:sldId id="398" r:id="rId34"/>
    <p:sldId id="399" r:id="rId35"/>
    <p:sldId id="400" r:id="rId36"/>
    <p:sldId id="401" r:id="rId37"/>
    <p:sldId id="402" r:id="rId38"/>
    <p:sldId id="403" r:id="rId39"/>
    <p:sldId id="397" r:id="rId40"/>
    <p:sldId id="405" r:id="rId41"/>
    <p:sldId id="404" r:id="rId42"/>
    <p:sldId id="390" r:id="rId43"/>
    <p:sldId id="411" r:id="rId44"/>
    <p:sldId id="410" r:id="rId45"/>
    <p:sldId id="409" r:id="rId46"/>
    <p:sldId id="408" r:id="rId47"/>
    <p:sldId id="407" r:id="rId48"/>
    <p:sldId id="419" r:id="rId49"/>
    <p:sldId id="425" r:id="rId50"/>
    <p:sldId id="424" r:id="rId51"/>
    <p:sldId id="423" r:id="rId52"/>
    <p:sldId id="422" r:id="rId53"/>
    <p:sldId id="421" r:id="rId54"/>
    <p:sldId id="420" r:id="rId55"/>
    <p:sldId id="406" r:id="rId56"/>
    <p:sldId id="418" r:id="rId57"/>
    <p:sldId id="417" r:id="rId58"/>
    <p:sldId id="416" r:id="rId59"/>
    <p:sldId id="415" r:id="rId60"/>
    <p:sldId id="414" r:id="rId61"/>
    <p:sldId id="413" r:id="rId62"/>
    <p:sldId id="412" r:id="rId63"/>
    <p:sldId id="370" r:id="rId64"/>
    <p:sldId id="426" r:id="rId65"/>
    <p:sldId id="427" r:id="rId66"/>
    <p:sldId id="428" r:id="rId67"/>
    <p:sldId id="429" r:id="rId68"/>
    <p:sldId id="430" r:id="rId69"/>
    <p:sldId id="348" r:id="rId70"/>
    <p:sldId id="432" r:id="rId71"/>
    <p:sldId id="431" r:id="rId72"/>
  </p:sldIdLst>
  <p:sldSz cx="12192000" cy="6858000"/>
  <p:notesSz cx="6858000" cy="9144000"/>
  <p:embeddedFontLst>
    <p:embeddedFont>
      <p:font typeface="Calibri" panose="020F0502020204030204" pitchFamily="34" charset="0"/>
      <p:regular r:id="rId75"/>
      <p:bold r:id="rId76"/>
      <p:italic r:id="rId77"/>
      <p:boldItalic r:id="rId78"/>
    </p:embeddedFont>
    <p:embeddedFont>
      <p:font typeface="Lato" panose="020F0502020204030203" pitchFamily="34" charset="0"/>
      <p:regular r:id="rId79"/>
      <p:bold r:id="rId80"/>
      <p:italic r:id="rId81"/>
      <p:boldItalic r:id="rId82"/>
    </p:embeddedFont>
    <p:embeddedFont>
      <p:font typeface="Lato Light" panose="020F0502020204030203" pitchFamily="34" charset="0"/>
      <p:regular r:id="rId83"/>
      <p:italic r:id="rId84"/>
    </p:embeddedFont>
    <p:embeddedFont>
      <p:font typeface="Muli" panose="020B0604020202020204" charset="0"/>
      <p:regular r:id="rId85"/>
      <p:bold r:id="rId86"/>
      <p:italic r:id="rId87"/>
      <p:boldItalic r:id="rId88"/>
    </p:embeddedFont>
    <p:embeddedFont>
      <p:font typeface="OpenDyslexicAlta" panose="020B0604020202020204" charset="0"/>
      <p:regular r:id="rId89"/>
      <p:bold r:id="rId90"/>
      <p:italic r:id="rId91"/>
      <p:bold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60"/>
    <a:srgbClr val="3273DC"/>
    <a:srgbClr val="23D160"/>
    <a:srgbClr val="7957D5"/>
    <a:srgbClr val="FFDD57"/>
    <a:srgbClr val="209CEE"/>
    <a:srgbClr val="000000"/>
    <a:srgbClr val="121212"/>
    <a:srgbClr val="44A6ED"/>
    <a:srgbClr val="A4BF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FCF938-04B8-E061-50A1-0A29F09D57B1}" v="386" dt="2023-10-16T06:36:29.646"/>
    <p1510:client id="{E6A99276-8B00-769A-9674-7E8B3D96A430}" v="2" dt="2023-10-16T07:02:31.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63" autoAdjust="0"/>
    <p:restoredTop sz="90093" autoAdjust="0"/>
  </p:normalViewPr>
  <p:slideViewPr>
    <p:cSldViewPr snapToGrid="0" snapToObjects="1">
      <p:cViewPr varScale="1">
        <p:scale>
          <a:sx n="109" d="100"/>
          <a:sy n="109" d="100"/>
        </p:scale>
        <p:origin x="200" y="4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0" d="100"/>
          <a:sy n="90"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font" Target="fonts/font16.fntdata"/><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2.fntdata"/><Relationship Id="rId97"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1983@icloud.com" userId="S::urn:spo:guest#gill1983@icloud.com::" providerId="AD" clId="Web-{86FCF938-04B8-E061-50A1-0A29F09D57B1}"/>
    <pc:docChg chg="modSld sldOrd">
      <pc:chgData name="gill1983@icloud.com" userId="S::urn:spo:guest#gill1983@icloud.com::" providerId="AD" clId="Web-{86FCF938-04B8-E061-50A1-0A29F09D57B1}" dt="2023-10-16T06:36:29.646" v="347"/>
      <pc:docMkLst>
        <pc:docMk/>
      </pc:docMkLst>
      <pc:sldChg chg="addSp modSp">
        <pc:chgData name="gill1983@icloud.com" userId="S::urn:spo:guest#gill1983@icloud.com::" providerId="AD" clId="Web-{86FCF938-04B8-E061-50A1-0A29F09D57B1}" dt="2023-10-16T06:06:25.992" v="32"/>
        <pc:sldMkLst>
          <pc:docMk/>
          <pc:sldMk cId="2769467985" sldId="346"/>
        </pc:sldMkLst>
        <pc:spChg chg="add">
          <ac:chgData name="gill1983@icloud.com" userId="S::urn:spo:guest#gill1983@icloud.com::" providerId="AD" clId="Web-{86FCF938-04B8-E061-50A1-0A29F09D57B1}" dt="2023-10-16T06:04:39.505" v="3"/>
          <ac:spMkLst>
            <pc:docMk/>
            <pc:sldMk cId="2769467985" sldId="346"/>
            <ac:spMk id="8" creationId="{EECD5E26-B78B-29D3-B1C8-0660764490A2}"/>
          </ac:spMkLst>
        </pc:spChg>
        <pc:spChg chg="add mod">
          <ac:chgData name="gill1983@icloud.com" userId="S::urn:spo:guest#gill1983@icloud.com::" providerId="AD" clId="Web-{86FCF938-04B8-E061-50A1-0A29F09D57B1}" dt="2023-10-16T06:04:49.661" v="5" actId="1076"/>
          <ac:spMkLst>
            <pc:docMk/>
            <pc:sldMk cId="2769467985" sldId="346"/>
            <ac:spMk id="10" creationId="{3BC7E1D6-8BA7-29A0-FB93-A10341A9CD57}"/>
          </ac:spMkLst>
        </pc:spChg>
        <pc:spChg chg="add mod">
          <ac:chgData name="gill1983@icloud.com" userId="S::urn:spo:guest#gill1983@icloud.com::" providerId="AD" clId="Web-{86FCF938-04B8-E061-50A1-0A29F09D57B1}" dt="2023-10-16T06:05:43.569" v="23" actId="1076"/>
          <ac:spMkLst>
            <pc:docMk/>
            <pc:sldMk cId="2769467985" sldId="346"/>
            <ac:spMk id="11" creationId="{78D59D40-81E6-9B09-D78D-49C4128B56DB}"/>
          </ac:spMkLst>
        </pc:spChg>
        <pc:spChg chg="add">
          <ac:chgData name="gill1983@icloud.com" userId="S::urn:spo:guest#gill1983@icloud.com::" providerId="AD" clId="Web-{86FCF938-04B8-E061-50A1-0A29F09D57B1}" dt="2023-10-16T06:06:25.992" v="32"/>
          <ac:spMkLst>
            <pc:docMk/>
            <pc:sldMk cId="2769467985" sldId="346"/>
            <ac:spMk id="13" creationId="{28E76672-D302-2DC0-8AFB-F4B9FBC12B97}"/>
          </ac:spMkLst>
        </pc:spChg>
      </pc:sldChg>
      <pc:sldChg chg="addSp modSp">
        <pc:chgData name="gill1983@icloud.com" userId="S::urn:spo:guest#gill1983@icloud.com::" providerId="AD" clId="Web-{86FCF938-04B8-E061-50A1-0A29F09D57B1}" dt="2023-10-16T06:23:15.064" v="230" actId="1076"/>
        <pc:sldMkLst>
          <pc:docMk/>
          <pc:sldMk cId="2337210388" sldId="370"/>
        </pc:sldMkLst>
        <pc:spChg chg="add mod">
          <ac:chgData name="gill1983@icloud.com" userId="S::urn:spo:guest#gill1983@icloud.com::" providerId="AD" clId="Web-{86FCF938-04B8-E061-50A1-0A29F09D57B1}" dt="2023-10-16T06:14:52.192" v="105"/>
          <ac:spMkLst>
            <pc:docMk/>
            <pc:sldMk cId="2337210388" sldId="370"/>
            <ac:spMk id="4" creationId="{864DAD87-C54D-79A3-9F61-DCFE70201820}"/>
          </ac:spMkLst>
        </pc:spChg>
        <pc:spChg chg="add mod">
          <ac:chgData name="gill1983@icloud.com" userId="S::urn:spo:guest#gill1983@icloud.com::" providerId="AD" clId="Web-{86FCF938-04B8-E061-50A1-0A29F09D57B1}" dt="2023-10-16T06:15:23.724" v="120" actId="14100"/>
          <ac:spMkLst>
            <pc:docMk/>
            <pc:sldMk cId="2337210388" sldId="370"/>
            <ac:spMk id="5" creationId="{12A6BB3C-0B75-EEE6-1430-D4905F659FF6}"/>
          </ac:spMkLst>
        </pc:spChg>
        <pc:spChg chg="add mod">
          <ac:chgData name="gill1983@icloud.com" userId="S::urn:spo:guest#gill1983@icloud.com::" providerId="AD" clId="Web-{86FCF938-04B8-E061-50A1-0A29F09D57B1}" dt="2023-10-16T06:15:27.583" v="121" actId="14100"/>
          <ac:spMkLst>
            <pc:docMk/>
            <pc:sldMk cId="2337210388" sldId="370"/>
            <ac:spMk id="6" creationId="{CF0F2843-D82E-A928-8C52-23AA4A323E4A}"/>
          </ac:spMkLst>
        </pc:spChg>
        <pc:spChg chg="add mod">
          <ac:chgData name="gill1983@icloud.com" userId="S::urn:spo:guest#gill1983@icloud.com::" providerId="AD" clId="Web-{86FCF938-04B8-E061-50A1-0A29F09D57B1}" dt="2023-10-16T06:23:15.033" v="228" actId="1076"/>
          <ac:spMkLst>
            <pc:docMk/>
            <pc:sldMk cId="2337210388" sldId="370"/>
            <ac:spMk id="8" creationId="{287D5BF4-64F8-1DD2-EC8F-87F8DF8EC997}"/>
          </ac:spMkLst>
        </pc:spChg>
        <pc:spChg chg="add mod">
          <ac:chgData name="gill1983@icloud.com" userId="S::urn:spo:guest#gill1983@icloud.com::" providerId="AD" clId="Web-{86FCF938-04B8-E061-50A1-0A29F09D57B1}" dt="2023-10-16T06:23:15.048" v="229" actId="1076"/>
          <ac:spMkLst>
            <pc:docMk/>
            <pc:sldMk cId="2337210388" sldId="370"/>
            <ac:spMk id="10" creationId="{53CC6B1D-6229-7D3D-BDCA-3A049ED7884C}"/>
          </ac:spMkLst>
        </pc:spChg>
        <pc:spChg chg="add mod">
          <ac:chgData name="gill1983@icloud.com" userId="S::urn:spo:guest#gill1983@icloud.com::" providerId="AD" clId="Web-{86FCF938-04B8-E061-50A1-0A29F09D57B1}" dt="2023-10-16T06:23:15.064" v="230" actId="1076"/>
          <ac:spMkLst>
            <pc:docMk/>
            <pc:sldMk cId="2337210388" sldId="370"/>
            <ac:spMk id="12" creationId="{7D19BBF9-28E7-F7B4-A575-87FFA1D68D55}"/>
          </ac:spMkLst>
        </pc:spChg>
        <pc:picChg chg="mod">
          <ac:chgData name="gill1983@icloud.com" userId="S::urn:spo:guest#gill1983@icloud.com::" providerId="AD" clId="Web-{86FCF938-04B8-E061-50A1-0A29F09D57B1}" dt="2023-10-16T06:15:08.442" v="116" actId="1076"/>
          <ac:picMkLst>
            <pc:docMk/>
            <pc:sldMk cId="2337210388" sldId="370"/>
            <ac:picMk id="55" creationId="{854F671C-F38C-8842-B625-F3F79D11074E}"/>
          </ac:picMkLst>
        </pc:picChg>
      </pc:sldChg>
      <pc:sldChg chg="addSp modSp">
        <pc:chgData name="gill1983@icloud.com" userId="S::urn:spo:guest#gill1983@icloud.com::" providerId="AD" clId="Web-{86FCF938-04B8-E061-50A1-0A29F09D57B1}" dt="2023-10-16T06:06:14.960" v="31" actId="1076"/>
        <pc:sldMkLst>
          <pc:docMk/>
          <pc:sldMk cId="3417276423" sldId="389"/>
        </pc:sldMkLst>
        <pc:spChg chg="add mod">
          <ac:chgData name="gill1983@icloud.com" userId="S::urn:spo:guest#gill1983@icloud.com::" providerId="AD" clId="Web-{86FCF938-04B8-E061-50A1-0A29F09D57B1}" dt="2023-10-16T06:04:28.629" v="2"/>
          <ac:spMkLst>
            <pc:docMk/>
            <pc:sldMk cId="3417276423" sldId="389"/>
            <ac:spMk id="7" creationId="{6D537FF2-1232-B89F-8CE8-6EACF0D36052}"/>
          </ac:spMkLst>
        </pc:spChg>
        <pc:spChg chg="add mod">
          <ac:chgData name="gill1983@icloud.com" userId="S::urn:spo:guest#gill1983@icloud.com::" providerId="AD" clId="Web-{86FCF938-04B8-E061-50A1-0A29F09D57B1}" dt="2023-10-16T06:04:58.552" v="7" actId="1076"/>
          <ac:spMkLst>
            <pc:docMk/>
            <pc:sldMk cId="3417276423" sldId="389"/>
            <ac:spMk id="8" creationId="{6778DCDB-4385-A9BD-11EE-C65BEA2397E9}"/>
          </ac:spMkLst>
        </pc:spChg>
        <pc:spChg chg="add">
          <ac:chgData name="gill1983@icloud.com" userId="S::urn:spo:guest#gill1983@icloud.com::" providerId="AD" clId="Web-{86FCF938-04B8-E061-50A1-0A29F09D57B1}" dt="2023-10-16T06:05:50.460" v="24"/>
          <ac:spMkLst>
            <pc:docMk/>
            <pc:sldMk cId="3417276423" sldId="389"/>
            <ac:spMk id="10" creationId="{5249C5E3-4769-34D6-6052-3287317C6AF9}"/>
          </ac:spMkLst>
        </pc:spChg>
        <pc:spChg chg="add mod">
          <ac:chgData name="gill1983@icloud.com" userId="S::urn:spo:guest#gill1983@icloud.com::" providerId="AD" clId="Web-{86FCF938-04B8-E061-50A1-0A29F09D57B1}" dt="2023-10-16T06:06:14.960" v="31" actId="1076"/>
          <ac:spMkLst>
            <pc:docMk/>
            <pc:sldMk cId="3417276423" sldId="389"/>
            <ac:spMk id="12" creationId="{6A96168A-CE5B-9010-CAAD-FFDA694298A1}"/>
          </ac:spMkLst>
        </pc:spChg>
      </pc:sldChg>
      <pc:sldChg chg="addSp modSp">
        <pc:chgData name="gill1983@icloud.com" userId="S::urn:spo:guest#gill1983@icloud.com::" providerId="AD" clId="Web-{86FCF938-04B8-E061-50A1-0A29F09D57B1}" dt="2023-10-16T06:20:15.169" v="159" actId="1076"/>
        <pc:sldMkLst>
          <pc:docMk/>
          <pc:sldMk cId="1402809516" sldId="390"/>
        </pc:sldMkLst>
        <pc:spChg chg="add mod">
          <ac:chgData name="gill1983@icloud.com" userId="S::urn:spo:guest#gill1983@icloud.com::" providerId="AD" clId="Web-{86FCF938-04B8-E061-50A1-0A29F09D57B1}" dt="2023-10-16T06:09:27.777" v="35"/>
          <ac:spMkLst>
            <pc:docMk/>
            <pc:sldMk cId="1402809516" sldId="390"/>
            <ac:spMk id="4" creationId="{EF0BEC6D-4A55-0C8C-4AD2-7D66CFC0FCF8}"/>
          </ac:spMkLst>
        </pc:spChg>
        <pc:spChg chg="add mod">
          <ac:chgData name="gill1983@icloud.com" userId="S::urn:spo:guest#gill1983@icloud.com::" providerId="AD" clId="Web-{86FCF938-04B8-E061-50A1-0A29F09D57B1}" dt="2023-10-16T06:10:00.247" v="43"/>
          <ac:spMkLst>
            <pc:docMk/>
            <pc:sldMk cId="1402809516" sldId="390"/>
            <ac:spMk id="6" creationId="{7AD0DF97-EB89-6C1A-BB1F-A37B64F6643D}"/>
          </ac:spMkLst>
        </pc:spChg>
        <pc:spChg chg="add mod">
          <ac:chgData name="gill1983@icloud.com" userId="S::urn:spo:guest#gill1983@icloud.com::" providerId="AD" clId="Web-{86FCF938-04B8-E061-50A1-0A29F09D57B1}" dt="2023-10-16T06:17:49.134" v="146" actId="1076"/>
          <ac:spMkLst>
            <pc:docMk/>
            <pc:sldMk cId="1402809516" sldId="390"/>
            <ac:spMk id="7" creationId="{E7E2EBE6-2186-6195-AA2A-F6C568CC3F95}"/>
          </ac:spMkLst>
        </pc:spChg>
        <pc:spChg chg="add mod">
          <ac:chgData name="gill1983@icloud.com" userId="S::urn:spo:guest#gill1983@icloud.com::" providerId="AD" clId="Web-{86FCF938-04B8-E061-50A1-0A29F09D57B1}" dt="2023-10-16T06:20:15.169" v="159" actId="1076"/>
          <ac:spMkLst>
            <pc:docMk/>
            <pc:sldMk cId="1402809516" sldId="390"/>
            <ac:spMk id="8" creationId="{C66D3BEC-0E79-92DC-B89F-D55C2FC809F0}"/>
          </ac:spMkLst>
        </pc:spChg>
      </pc:sldChg>
      <pc:sldChg chg="addSp">
        <pc:chgData name="gill1983@icloud.com" userId="S::urn:spo:guest#gill1983@icloud.com::" providerId="AD" clId="Web-{86FCF938-04B8-E061-50A1-0A29F09D57B1}" dt="2023-10-16T06:22:46.844" v="203"/>
        <pc:sldMkLst>
          <pc:docMk/>
          <pc:sldMk cId="1417689696" sldId="406"/>
        </pc:sldMkLst>
        <pc:spChg chg="add">
          <ac:chgData name="gill1983@icloud.com" userId="S::urn:spo:guest#gill1983@icloud.com::" providerId="AD" clId="Web-{86FCF938-04B8-E061-50A1-0A29F09D57B1}" dt="2023-10-16T06:11:41.171" v="79"/>
          <ac:spMkLst>
            <pc:docMk/>
            <pc:sldMk cId="1417689696" sldId="406"/>
            <ac:spMk id="11" creationId="{6583E913-50A8-AC24-B9F4-E1B4D4061996}"/>
          </ac:spMkLst>
        </pc:spChg>
        <pc:spChg chg="add">
          <ac:chgData name="gill1983@icloud.com" userId="S::urn:spo:guest#gill1983@icloud.com::" providerId="AD" clId="Web-{86FCF938-04B8-E061-50A1-0A29F09D57B1}" dt="2023-10-16T06:11:41.375" v="80"/>
          <ac:spMkLst>
            <pc:docMk/>
            <pc:sldMk cId="1417689696" sldId="406"/>
            <ac:spMk id="13" creationId="{47088570-AB80-D803-0D6A-3720208B548F}"/>
          </ac:spMkLst>
        </pc:spChg>
        <pc:spChg chg="add">
          <ac:chgData name="gill1983@icloud.com" userId="S::urn:spo:guest#gill1983@icloud.com::" providerId="AD" clId="Web-{86FCF938-04B8-E061-50A1-0A29F09D57B1}" dt="2023-10-16T06:11:41.562" v="81"/>
          <ac:spMkLst>
            <pc:docMk/>
            <pc:sldMk cId="1417689696" sldId="406"/>
            <ac:spMk id="15" creationId="{A625ACDB-DB73-48C8-740A-E158C4656395}"/>
          </ac:spMkLst>
        </pc:spChg>
        <pc:spChg chg="add">
          <ac:chgData name="gill1983@icloud.com" userId="S::urn:spo:guest#gill1983@icloud.com::" providerId="AD" clId="Web-{86FCF938-04B8-E061-50A1-0A29F09D57B1}" dt="2023-10-16T06:22:46.438" v="201"/>
          <ac:spMkLst>
            <pc:docMk/>
            <pc:sldMk cId="1417689696" sldId="406"/>
            <ac:spMk id="17" creationId="{1298F9E2-C72B-EE98-2870-B3021BD9A65B}"/>
          </ac:spMkLst>
        </pc:spChg>
        <pc:spChg chg="add">
          <ac:chgData name="gill1983@icloud.com" userId="S::urn:spo:guest#gill1983@icloud.com::" providerId="AD" clId="Web-{86FCF938-04B8-E061-50A1-0A29F09D57B1}" dt="2023-10-16T06:22:46.641" v="202"/>
          <ac:spMkLst>
            <pc:docMk/>
            <pc:sldMk cId="1417689696" sldId="406"/>
            <ac:spMk id="19" creationId="{BDE2C048-2C3A-92CA-87E7-E45F997955B2}"/>
          </ac:spMkLst>
        </pc:spChg>
        <pc:spChg chg="add">
          <ac:chgData name="gill1983@icloud.com" userId="S::urn:spo:guest#gill1983@icloud.com::" providerId="AD" clId="Web-{86FCF938-04B8-E061-50A1-0A29F09D57B1}" dt="2023-10-16T06:22:46.844" v="203"/>
          <ac:spMkLst>
            <pc:docMk/>
            <pc:sldMk cId="1417689696" sldId="406"/>
            <ac:spMk id="21" creationId="{15B43C92-76B8-DF8F-C207-B0E1EAE3A782}"/>
          </ac:spMkLst>
        </pc:spChg>
      </pc:sldChg>
      <pc:sldChg chg="addSp modSp">
        <pc:chgData name="gill1983@icloud.com" userId="S::urn:spo:guest#gill1983@icloud.com::" providerId="AD" clId="Web-{86FCF938-04B8-E061-50A1-0A29F09D57B1}" dt="2023-10-16T06:20:27.075" v="164"/>
        <pc:sldMkLst>
          <pc:docMk/>
          <pc:sldMk cId="2186917112" sldId="407"/>
        </pc:sldMkLst>
        <pc:spChg chg="add">
          <ac:chgData name="gill1983@icloud.com" userId="S::urn:spo:guest#gill1983@icloud.com::" providerId="AD" clId="Web-{86FCF938-04B8-E061-50A1-0A29F09D57B1}" dt="2023-10-16T06:09:43.450" v="40"/>
          <ac:spMkLst>
            <pc:docMk/>
            <pc:sldMk cId="2186917112" sldId="407"/>
            <ac:spMk id="15" creationId="{4999B521-9BFD-5E94-BAB5-FE009D4A5F61}"/>
          </ac:spMkLst>
        </pc:spChg>
        <pc:spChg chg="add">
          <ac:chgData name="gill1983@icloud.com" userId="S::urn:spo:guest#gill1983@icloud.com::" providerId="AD" clId="Web-{86FCF938-04B8-E061-50A1-0A29F09D57B1}" dt="2023-10-16T06:10:15.669" v="48"/>
          <ac:spMkLst>
            <pc:docMk/>
            <pc:sldMk cId="2186917112" sldId="407"/>
            <ac:spMk id="17" creationId="{E825B4F4-38E3-EDD9-E644-B7D465AA76D7}"/>
          </ac:spMkLst>
        </pc:spChg>
        <pc:spChg chg="add mod">
          <ac:chgData name="gill1983@icloud.com" userId="S::urn:spo:guest#gill1983@icloud.com::" providerId="AD" clId="Web-{86FCF938-04B8-E061-50A1-0A29F09D57B1}" dt="2023-10-16T06:18:12.103" v="151" actId="1076"/>
          <ac:spMkLst>
            <pc:docMk/>
            <pc:sldMk cId="2186917112" sldId="407"/>
            <ac:spMk id="19" creationId="{F6526958-9BAF-12B6-ADA5-7ED696049DE6}"/>
          </ac:spMkLst>
        </pc:spChg>
        <pc:spChg chg="add">
          <ac:chgData name="gill1983@icloud.com" userId="S::urn:spo:guest#gill1983@icloud.com::" providerId="AD" clId="Web-{86FCF938-04B8-E061-50A1-0A29F09D57B1}" dt="2023-10-16T06:20:27.075" v="164"/>
          <ac:spMkLst>
            <pc:docMk/>
            <pc:sldMk cId="2186917112" sldId="407"/>
            <ac:spMk id="21" creationId="{22CF6D8A-3B97-52D3-0554-AE6EF00ADCC2}"/>
          </ac:spMkLst>
        </pc:spChg>
      </pc:sldChg>
      <pc:sldChg chg="addSp modSp">
        <pc:chgData name="gill1983@icloud.com" userId="S::urn:spo:guest#gill1983@icloud.com::" providerId="AD" clId="Web-{86FCF938-04B8-E061-50A1-0A29F09D57B1}" dt="2023-10-16T06:20:25.106" v="163"/>
        <pc:sldMkLst>
          <pc:docMk/>
          <pc:sldMk cId="3207207139" sldId="408"/>
        </pc:sldMkLst>
        <pc:spChg chg="add">
          <ac:chgData name="gill1983@icloud.com" userId="S::urn:spo:guest#gill1983@icloud.com::" providerId="AD" clId="Web-{86FCF938-04B8-E061-50A1-0A29F09D57B1}" dt="2023-10-16T06:09:41.403" v="39"/>
          <ac:spMkLst>
            <pc:docMk/>
            <pc:sldMk cId="3207207139" sldId="408"/>
            <ac:spMk id="15" creationId="{0AF1ECDA-4F38-6CC7-0DAF-3B34C55F1C20}"/>
          </ac:spMkLst>
        </pc:spChg>
        <pc:spChg chg="add">
          <ac:chgData name="gill1983@icloud.com" userId="S::urn:spo:guest#gill1983@icloud.com::" providerId="AD" clId="Web-{86FCF938-04B8-E061-50A1-0A29F09D57B1}" dt="2023-10-16T06:10:13.482" v="47"/>
          <ac:spMkLst>
            <pc:docMk/>
            <pc:sldMk cId="3207207139" sldId="408"/>
            <ac:spMk id="17" creationId="{F8FA449F-2421-B9A5-F601-F856CBA52CEC}"/>
          </ac:spMkLst>
        </pc:spChg>
        <pc:spChg chg="add mod">
          <ac:chgData name="gill1983@icloud.com" userId="S::urn:spo:guest#gill1983@icloud.com::" providerId="AD" clId="Web-{86FCF938-04B8-E061-50A1-0A29F09D57B1}" dt="2023-10-16T06:18:05.228" v="150" actId="1076"/>
          <ac:spMkLst>
            <pc:docMk/>
            <pc:sldMk cId="3207207139" sldId="408"/>
            <ac:spMk id="19" creationId="{AB0B145E-BCFF-E0A7-68EB-A1423A6AC0A6}"/>
          </ac:spMkLst>
        </pc:spChg>
        <pc:spChg chg="add">
          <ac:chgData name="gill1983@icloud.com" userId="S::urn:spo:guest#gill1983@icloud.com::" providerId="AD" clId="Web-{86FCF938-04B8-E061-50A1-0A29F09D57B1}" dt="2023-10-16T06:20:25.106" v="163"/>
          <ac:spMkLst>
            <pc:docMk/>
            <pc:sldMk cId="3207207139" sldId="408"/>
            <ac:spMk id="21" creationId="{EDC2D6C7-6B6A-4B9A-75A9-76F0628872F3}"/>
          </ac:spMkLst>
        </pc:spChg>
      </pc:sldChg>
      <pc:sldChg chg="addSp modSp">
        <pc:chgData name="gill1983@icloud.com" userId="S::urn:spo:guest#gill1983@icloud.com::" providerId="AD" clId="Web-{86FCF938-04B8-E061-50A1-0A29F09D57B1}" dt="2023-10-16T06:20:21.981" v="161"/>
        <pc:sldMkLst>
          <pc:docMk/>
          <pc:sldMk cId="1582639183" sldId="409"/>
        </pc:sldMkLst>
        <pc:spChg chg="add">
          <ac:chgData name="gill1983@icloud.com" userId="S::urn:spo:guest#gill1983@icloud.com::" providerId="AD" clId="Web-{86FCF938-04B8-E061-50A1-0A29F09D57B1}" dt="2023-10-16T06:10:09.200" v="45"/>
          <ac:spMkLst>
            <pc:docMk/>
            <pc:sldMk cId="1582639183" sldId="409"/>
            <ac:spMk id="9" creationId="{F6392ACF-8E51-FFAC-6CDE-E84B0C2B9229}"/>
          </ac:spMkLst>
        </pc:spChg>
        <pc:spChg chg="add mod">
          <ac:chgData name="gill1983@icloud.com" userId="S::urn:spo:guest#gill1983@icloud.com::" providerId="AD" clId="Web-{86FCF938-04B8-E061-50A1-0A29F09D57B1}" dt="2023-10-16T06:17:57.337" v="148" actId="1076"/>
          <ac:spMkLst>
            <pc:docMk/>
            <pc:sldMk cId="1582639183" sldId="409"/>
            <ac:spMk id="16" creationId="{9001E33E-A8C2-4291-4288-926294A6F23D}"/>
          </ac:spMkLst>
        </pc:spChg>
        <pc:spChg chg="add mod ord">
          <ac:chgData name="gill1983@icloud.com" userId="S::urn:spo:guest#gill1983@icloud.com::" providerId="AD" clId="Web-{86FCF938-04B8-E061-50A1-0A29F09D57B1}" dt="2023-10-16T06:17:30.696" v="144"/>
          <ac:spMkLst>
            <pc:docMk/>
            <pc:sldMk cId="1582639183" sldId="409"/>
            <ac:spMk id="17" creationId="{51205CA2-B48A-1D57-7963-33B8F7416F1F}"/>
          </ac:spMkLst>
        </pc:spChg>
        <pc:spChg chg="add">
          <ac:chgData name="gill1983@icloud.com" userId="S::urn:spo:guest#gill1983@icloud.com::" providerId="AD" clId="Web-{86FCF938-04B8-E061-50A1-0A29F09D57B1}" dt="2023-10-16T06:20:21.981" v="161"/>
          <ac:spMkLst>
            <pc:docMk/>
            <pc:sldMk cId="1582639183" sldId="409"/>
            <ac:spMk id="19" creationId="{D6619D80-8A6A-BAFE-89BE-6EDEDA8097CB}"/>
          </ac:spMkLst>
        </pc:spChg>
      </pc:sldChg>
      <pc:sldChg chg="addSp modSp ord">
        <pc:chgData name="gill1983@icloud.com" userId="S::urn:spo:guest#gill1983@icloud.com::" providerId="AD" clId="Web-{86FCF938-04B8-E061-50A1-0A29F09D57B1}" dt="2023-10-16T06:24:26.175" v="237"/>
        <pc:sldMkLst>
          <pc:docMk/>
          <pc:sldMk cId="2054135612" sldId="410"/>
        </pc:sldMkLst>
        <pc:spChg chg="add">
          <ac:chgData name="gill1983@icloud.com" userId="S::urn:spo:guest#gill1983@icloud.com::" providerId="AD" clId="Web-{86FCF938-04B8-E061-50A1-0A29F09D57B1}" dt="2023-10-16T06:09:34.606" v="37"/>
          <ac:spMkLst>
            <pc:docMk/>
            <pc:sldMk cId="2054135612" sldId="410"/>
            <ac:spMk id="8" creationId="{97599C20-AE25-C1AD-8FB6-DE99F2C9C444}"/>
          </ac:spMkLst>
        </pc:spChg>
        <pc:spChg chg="add">
          <ac:chgData name="gill1983@icloud.com" userId="S::urn:spo:guest#gill1983@icloud.com::" providerId="AD" clId="Web-{86FCF938-04B8-E061-50A1-0A29F09D57B1}" dt="2023-10-16T06:10:11.935" v="46"/>
          <ac:spMkLst>
            <pc:docMk/>
            <pc:sldMk cId="2054135612" sldId="410"/>
            <ac:spMk id="15" creationId="{F61ABB4B-6C48-796D-6084-B04C67EB62B2}"/>
          </ac:spMkLst>
        </pc:spChg>
        <pc:spChg chg="add mod">
          <ac:chgData name="gill1983@icloud.com" userId="S::urn:spo:guest#gill1983@icloud.com::" providerId="AD" clId="Web-{86FCF938-04B8-E061-50A1-0A29F09D57B1}" dt="2023-10-16T06:18:01.556" v="149" actId="1076"/>
          <ac:spMkLst>
            <pc:docMk/>
            <pc:sldMk cId="2054135612" sldId="410"/>
            <ac:spMk id="17" creationId="{30888AC4-0A5E-CF70-F47F-B14219CE691B}"/>
          </ac:spMkLst>
        </pc:spChg>
        <pc:spChg chg="add">
          <ac:chgData name="gill1983@icloud.com" userId="S::urn:spo:guest#gill1983@icloud.com::" providerId="AD" clId="Web-{86FCF938-04B8-E061-50A1-0A29F09D57B1}" dt="2023-10-16T06:20:23.356" v="162"/>
          <ac:spMkLst>
            <pc:docMk/>
            <pc:sldMk cId="2054135612" sldId="410"/>
            <ac:spMk id="19" creationId="{1A15B9E1-A980-6075-EDFB-E1B603E46BB6}"/>
          </ac:spMkLst>
        </pc:spChg>
      </pc:sldChg>
      <pc:sldChg chg="addSp modSp">
        <pc:chgData name="gill1983@icloud.com" userId="S::urn:spo:guest#gill1983@icloud.com::" providerId="AD" clId="Web-{86FCF938-04B8-E061-50A1-0A29F09D57B1}" dt="2023-10-16T06:20:20.575" v="160"/>
        <pc:sldMkLst>
          <pc:docMk/>
          <pc:sldMk cId="3137225798" sldId="411"/>
        </pc:sldMkLst>
        <pc:spChg chg="add">
          <ac:chgData name="gill1983@icloud.com" userId="S::urn:spo:guest#gill1983@icloud.com::" providerId="AD" clId="Web-{86FCF938-04B8-E061-50A1-0A29F09D57B1}" dt="2023-10-16T06:09:33.215" v="36"/>
          <ac:spMkLst>
            <pc:docMk/>
            <pc:sldMk cId="3137225798" sldId="411"/>
            <ac:spMk id="7" creationId="{DD835034-9366-ACBF-4510-E8C00B85054F}"/>
          </ac:spMkLst>
        </pc:spChg>
        <pc:spChg chg="add">
          <ac:chgData name="gill1983@icloud.com" userId="S::urn:spo:guest#gill1983@icloud.com::" providerId="AD" clId="Web-{86FCF938-04B8-E061-50A1-0A29F09D57B1}" dt="2023-10-16T06:10:07.653" v="44"/>
          <ac:spMkLst>
            <pc:docMk/>
            <pc:sldMk cId="3137225798" sldId="411"/>
            <ac:spMk id="9" creationId="{64088830-78A5-F345-E477-E628B91BC386}"/>
          </ac:spMkLst>
        </pc:spChg>
        <pc:spChg chg="add mod">
          <ac:chgData name="gill1983@icloud.com" userId="S::urn:spo:guest#gill1983@icloud.com::" providerId="AD" clId="Web-{86FCF938-04B8-E061-50A1-0A29F09D57B1}" dt="2023-10-16T06:17:53.978" v="147" actId="1076"/>
          <ac:spMkLst>
            <pc:docMk/>
            <pc:sldMk cId="3137225798" sldId="411"/>
            <ac:spMk id="16" creationId="{B7A9DA65-AA90-81A2-B3F7-A4CC3068EC9F}"/>
          </ac:spMkLst>
        </pc:spChg>
        <pc:spChg chg="add">
          <ac:chgData name="gill1983@icloud.com" userId="S::urn:spo:guest#gill1983@icloud.com::" providerId="AD" clId="Web-{86FCF938-04B8-E061-50A1-0A29F09D57B1}" dt="2023-10-16T06:20:20.575" v="160"/>
          <ac:spMkLst>
            <pc:docMk/>
            <pc:sldMk cId="3137225798" sldId="411"/>
            <ac:spMk id="18" creationId="{D66ABE4E-E592-CF4F-BFA4-2C943B80CCA2}"/>
          </ac:spMkLst>
        </pc:spChg>
      </pc:sldChg>
      <pc:sldChg chg="addSp">
        <pc:chgData name="gill1983@icloud.com" userId="S::urn:spo:guest#gill1983@icloud.com::" providerId="AD" clId="Web-{86FCF938-04B8-E061-50A1-0A29F09D57B1}" dt="2023-10-16T06:23:00.095" v="224"/>
        <pc:sldMkLst>
          <pc:docMk/>
          <pc:sldMk cId="1815500262" sldId="412"/>
        </pc:sldMkLst>
        <pc:spChg chg="add">
          <ac:chgData name="gill1983@icloud.com" userId="S::urn:spo:guest#gill1983@icloud.com::" providerId="AD" clId="Web-{86FCF938-04B8-E061-50A1-0A29F09D57B1}" dt="2023-10-16T06:12:00.844" v="100"/>
          <ac:spMkLst>
            <pc:docMk/>
            <pc:sldMk cId="1815500262" sldId="412"/>
            <ac:spMk id="11" creationId="{60673288-9FA2-70FD-37E7-5D83BBCBF2E3}"/>
          </ac:spMkLst>
        </pc:spChg>
        <pc:spChg chg="add">
          <ac:chgData name="gill1983@icloud.com" userId="S::urn:spo:guest#gill1983@icloud.com::" providerId="AD" clId="Web-{86FCF938-04B8-E061-50A1-0A29F09D57B1}" dt="2023-10-16T06:12:01.047" v="101"/>
          <ac:spMkLst>
            <pc:docMk/>
            <pc:sldMk cId="1815500262" sldId="412"/>
            <ac:spMk id="13" creationId="{EC47AEA3-3F54-4CC3-6DB9-0B81DC0A1DB6}"/>
          </ac:spMkLst>
        </pc:spChg>
        <pc:spChg chg="add">
          <ac:chgData name="gill1983@icloud.com" userId="S::urn:spo:guest#gill1983@icloud.com::" providerId="AD" clId="Web-{86FCF938-04B8-E061-50A1-0A29F09D57B1}" dt="2023-10-16T06:12:01.250" v="102"/>
          <ac:spMkLst>
            <pc:docMk/>
            <pc:sldMk cId="1815500262" sldId="412"/>
            <ac:spMk id="16" creationId="{EF2B817F-7EB7-809E-475F-54EECC794467}"/>
          </ac:spMkLst>
        </pc:spChg>
        <pc:spChg chg="add">
          <ac:chgData name="gill1983@icloud.com" userId="S::urn:spo:guest#gill1983@icloud.com::" providerId="AD" clId="Web-{86FCF938-04B8-E061-50A1-0A29F09D57B1}" dt="2023-10-16T06:22:59.688" v="222"/>
          <ac:spMkLst>
            <pc:docMk/>
            <pc:sldMk cId="1815500262" sldId="412"/>
            <ac:spMk id="23" creationId="{7112AFFC-327A-C6AB-A7F3-583CDA55C9AB}"/>
          </ac:spMkLst>
        </pc:spChg>
        <pc:spChg chg="add">
          <ac:chgData name="gill1983@icloud.com" userId="S::urn:spo:guest#gill1983@icloud.com::" providerId="AD" clId="Web-{86FCF938-04B8-E061-50A1-0A29F09D57B1}" dt="2023-10-16T06:22:59.892" v="223"/>
          <ac:spMkLst>
            <pc:docMk/>
            <pc:sldMk cId="1815500262" sldId="412"/>
            <ac:spMk id="25" creationId="{E7BAA1D4-4EBB-16E0-5A81-4EF3A45A399B}"/>
          </ac:spMkLst>
        </pc:spChg>
        <pc:spChg chg="add">
          <ac:chgData name="gill1983@icloud.com" userId="S::urn:spo:guest#gill1983@icloud.com::" providerId="AD" clId="Web-{86FCF938-04B8-E061-50A1-0A29F09D57B1}" dt="2023-10-16T06:23:00.095" v="224"/>
          <ac:spMkLst>
            <pc:docMk/>
            <pc:sldMk cId="1815500262" sldId="412"/>
            <ac:spMk id="27" creationId="{C4671776-6D8F-F2D1-6239-8825ACA0C063}"/>
          </ac:spMkLst>
        </pc:spChg>
      </pc:sldChg>
      <pc:sldChg chg="addSp">
        <pc:chgData name="gill1983@icloud.com" userId="S::urn:spo:guest#gill1983@icloud.com::" providerId="AD" clId="Web-{86FCF938-04B8-E061-50A1-0A29F09D57B1}" dt="2023-10-16T06:22:58.610" v="221"/>
        <pc:sldMkLst>
          <pc:docMk/>
          <pc:sldMk cId="2707355361" sldId="413"/>
        </pc:sldMkLst>
        <pc:spChg chg="add">
          <ac:chgData name="gill1983@icloud.com" userId="S::urn:spo:guest#gill1983@icloud.com::" providerId="AD" clId="Web-{86FCF938-04B8-E061-50A1-0A29F09D57B1}" dt="2023-10-16T06:11:58.484" v="97"/>
          <ac:spMkLst>
            <pc:docMk/>
            <pc:sldMk cId="2707355361" sldId="413"/>
            <ac:spMk id="11" creationId="{E9D07AF3-ED10-D976-D51E-D279FDB05AF5}"/>
          </ac:spMkLst>
        </pc:spChg>
        <pc:spChg chg="add">
          <ac:chgData name="gill1983@icloud.com" userId="S::urn:spo:guest#gill1983@icloud.com::" providerId="AD" clId="Web-{86FCF938-04B8-E061-50A1-0A29F09D57B1}" dt="2023-10-16T06:11:58.687" v="98"/>
          <ac:spMkLst>
            <pc:docMk/>
            <pc:sldMk cId="2707355361" sldId="413"/>
            <ac:spMk id="13" creationId="{E2366ED1-30BE-AA0B-7B33-7D60D7E4A06E}"/>
          </ac:spMkLst>
        </pc:spChg>
        <pc:spChg chg="add">
          <ac:chgData name="gill1983@icloud.com" userId="S::urn:spo:guest#gill1983@icloud.com::" providerId="AD" clId="Web-{86FCF938-04B8-E061-50A1-0A29F09D57B1}" dt="2023-10-16T06:11:58.891" v="99"/>
          <ac:spMkLst>
            <pc:docMk/>
            <pc:sldMk cId="2707355361" sldId="413"/>
            <ac:spMk id="16" creationId="{71BFFD82-5ADA-5368-434D-6CE7B3E8281F}"/>
          </ac:spMkLst>
        </pc:spChg>
        <pc:spChg chg="add">
          <ac:chgData name="gill1983@icloud.com" userId="S::urn:spo:guest#gill1983@icloud.com::" providerId="AD" clId="Web-{86FCF938-04B8-E061-50A1-0A29F09D57B1}" dt="2023-10-16T06:22:58.204" v="219"/>
          <ac:spMkLst>
            <pc:docMk/>
            <pc:sldMk cId="2707355361" sldId="413"/>
            <ac:spMk id="23" creationId="{89A0693F-5BF6-8297-E6C0-70C59CAC55E4}"/>
          </ac:spMkLst>
        </pc:spChg>
        <pc:spChg chg="add">
          <ac:chgData name="gill1983@icloud.com" userId="S::urn:spo:guest#gill1983@icloud.com::" providerId="AD" clId="Web-{86FCF938-04B8-E061-50A1-0A29F09D57B1}" dt="2023-10-16T06:22:58.407" v="220"/>
          <ac:spMkLst>
            <pc:docMk/>
            <pc:sldMk cId="2707355361" sldId="413"/>
            <ac:spMk id="25" creationId="{012EEC25-F598-EC00-1DA3-CFF94330D826}"/>
          </ac:spMkLst>
        </pc:spChg>
        <pc:spChg chg="add">
          <ac:chgData name="gill1983@icloud.com" userId="S::urn:spo:guest#gill1983@icloud.com::" providerId="AD" clId="Web-{86FCF938-04B8-E061-50A1-0A29F09D57B1}" dt="2023-10-16T06:22:58.610" v="221"/>
          <ac:spMkLst>
            <pc:docMk/>
            <pc:sldMk cId="2707355361" sldId="413"/>
            <ac:spMk id="27" creationId="{4367A1A6-22D1-5B29-D7B6-DFEC4198BF8E}"/>
          </ac:spMkLst>
        </pc:spChg>
      </pc:sldChg>
      <pc:sldChg chg="addSp">
        <pc:chgData name="gill1983@icloud.com" userId="S::urn:spo:guest#gill1983@icloud.com::" providerId="AD" clId="Web-{86FCF938-04B8-E061-50A1-0A29F09D57B1}" dt="2023-10-16T06:22:56.641" v="218"/>
        <pc:sldMkLst>
          <pc:docMk/>
          <pc:sldMk cId="1753181371" sldId="414"/>
        </pc:sldMkLst>
        <pc:spChg chg="add">
          <ac:chgData name="gill1983@icloud.com" userId="S::urn:spo:guest#gill1983@icloud.com::" providerId="AD" clId="Web-{86FCF938-04B8-E061-50A1-0A29F09D57B1}" dt="2023-10-16T06:11:55.656" v="94"/>
          <ac:spMkLst>
            <pc:docMk/>
            <pc:sldMk cId="1753181371" sldId="414"/>
            <ac:spMk id="11" creationId="{26E47688-FBC9-4FE7-DC09-784BFFA81B9D}"/>
          </ac:spMkLst>
        </pc:spChg>
        <pc:spChg chg="add">
          <ac:chgData name="gill1983@icloud.com" userId="S::urn:spo:guest#gill1983@icloud.com::" providerId="AD" clId="Web-{86FCF938-04B8-E061-50A1-0A29F09D57B1}" dt="2023-10-16T06:11:55.859" v="95"/>
          <ac:spMkLst>
            <pc:docMk/>
            <pc:sldMk cId="1753181371" sldId="414"/>
            <ac:spMk id="13" creationId="{EE9FAB32-1564-30D4-44B9-23F46B6B2259}"/>
          </ac:spMkLst>
        </pc:spChg>
        <pc:spChg chg="add">
          <ac:chgData name="gill1983@icloud.com" userId="S::urn:spo:guest#gill1983@icloud.com::" providerId="AD" clId="Web-{86FCF938-04B8-E061-50A1-0A29F09D57B1}" dt="2023-10-16T06:11:56.062" v="96"/>
          <ac:spMkLst>
            <pc:docMk/>
            <pc:sldMk cId="1753181371" sldId="414"/>
            <ac:spMk id="16" creationId="{8A075227-9510-2B18-B601-42AE99B57ACD}"/>
          </ac:spMkLst>
        </pc:spChg>
        <pc:spChg chg="add">
          <ac:chgData name="gill1983@icloud.com" userId="S::urn:spo:guest#gill1983@icloud.com::" providerId="AD" clId="Web-{86FCF938-04B8-E061-50A1-0A29F09D57B1}" dt="2023-10-16T06:22:56.235" v="216"/>
          <ac:spMkLst>
            <pc:docMk/>
            <pc:sldMk cId="1753181371" sldId="414"/>
            <ac:spMk id="22" creationId="{3FABA676-7690-C089-7383-AE8323153B5E}"/>
          </ac:spMkLst>
        </pc:spChg>
        <pc:spChg chg="add">
          <ac:chgData name="gill1983@icloud.com" userId="S::urn:spo:guest#gill1983@icloud.com::" providerId="AD" clId="Web-{86FCF938-04B8-E061-50A1-0A29F09D57B1}" dt="2023-10-16T06:22:56.438" v="217"/>
          <ac:spMkLst>
            <pc:docMk/>
            <pc:sldMk cId="1753181371" sldId="414"/>
            <ac:spMk id="24" creationId="{E0316FB4-9309-D120-0674-0896ADEDC248}"/>
          </ac:spMkLst>
        </pc:spChg>
        <pc:spChg chg="add">
          <ac:chgData name="gill1983@icloud.com" userId="S::urn:spo:guest#gill1983@icloud.com::" providerId="AD" clId="Web-{86FCF938-04B8-E061-50A1-0A29F09D57B1}" dt="2023-10-16T06:22:56.641" v="218"/>
          <ac:spMkLst>
            <pc:docMk/>
            <pc:sldMk cId="1753181371" sldId="414"/>
            <ac:spMk id="26" creationId="{7639B3B8-9C10-C75B-A3C8-A062EA145636}"/>
          </ac:spMkLst>
        </pc:spChg>
      </pc:sldChg>
      <pc:sldChg chg="addSp">
        <pc:chgData name="gill1983@icloud.com" userId="S::urn:spo:guest#gill1983@icloud.com::" providerId="AD" clId="Web-{86FCF938-04B8-E061-50A1-0A29F09D57B1}" dt="2023-10-16T06:22:54.938" v="215"/>
        <pc:sldMkLst>
          <pc:docMk/>
          <pc:sldMk cId="1053493656" sldId="415"/>
        </pc:sldMkLst>
        <pc:spChg chg="add">
          <ac:chgData name="gill1983@icloud.com" userId="S::urn:spo:guest#gill1983@icloud.com::" providerId="AD" clId="Web-{86FCF938-04B8-E061-50A1-0A29F09D57B1}" dt="2023-10-16T06:11:53.172" v="91"/>
          <ac:spMkLst>
            <pc:docMk/>
            <pc:sldMk cId="1053493656" sldId="415"/>
            <ac:spMk id="11" creationId="{B60C296C-BCD3-D216-1436-2D8B00E3D2C6}"/>
          </ac:spMkLst>
        </pc:spChg>
        <pc:spChg chg="add">
          <ac:chgData name="gill1983@icloud.com" userId="S::urn:spo:guest#gill1983@icloud.com::" providerId="AD" clId="Web-{86FCF938-04B8-E061-50A1-0A29F09D57B1}" dt="2023-10-16T06:11:53.375" v="92"/>
          <ac:spMkLst>
            <pc:docMk/>
            <pc:sldMk cId="1053493656" sldId="415"/>
            <ac:spMk id="13" creationId="{19F663F2-8864-ED22-1CAE-51A6DB53E8A7}"/>
          </ac:spMkLst>
        </pc:spChg>
        <pc:spChg chg="add">
          <ac:chgData name="gill1983@icloud.com" userId="S::urn:spo:guest#gill1983@icloud.com::" providerId="AD" clId="Web-{86FCF938-04B8-E061-50A1-0A29F09D57B1}" dt="2023-10-16T06:11:53.578" v="93"/>
          <ac:spMkLst>
            <pc:docMk/>
            <pc:sldMk cId="1053493656" sldId="415"/>
            <ac:spMk id="16" creationId="{59994762-43C5-6016-AAEA-A09A2E65E8A4}"/>
          </ac:spMkLst>
        </pc:spChg>
        <pc:spChg chg="add">
          <ac:chgData name="gill1983@icloud.com" userId="S::urn:spo:guest#gill1983@icloud.com::" providerId="AD" clId="Web-{86FCF938-04B8-E061-50A1-0A29F09D57B1}" dt="2023-10-16T06:22:54.548" v="213"/>
          <ac:spMkLst>
            <pc:docMk/>
            <pc:sldMk cId="1053493656" sldId="415"/>
            <ac:spMk id="21" creationId="{D213B791-F99A-26F9-E86C-115C6711B6EC}"/>
          </ac:spMkLst>
        </pc:spChg>
        <pc:spChg chg="add">
          <ac:chgData name="gill1983@icloud.com" userId="S::urn:spo:guest#gill1983@icloud.com::" providerId="AD" clId="Web-{86FCF938-04B8-E061-50A1-0A29F09D57B1}" dt="2023-10-16T06:22:54.735" v="214"/>
          <ac:spMkLst>
            <pc:docMk/>
            <pc:sldMk cId="1053493656" sldId="415"/>
            <ac:spMk id="23" creationId="{6B5EB640-6598-4BD3-5F7F-80B72634D0E5}"/>
          </ac:spMkLst>
        </pc:spChg>
        <pc:spChg chg="add">
          <ac:chgData name="gill1983@icloud.com" userId="S::urn:spo:guest#gill1983@icloud.com::" providerId="AD" clId="Web-{86FCF938-04B8-E061-50A1-0A29F09D57B1}" dt="2023-10-16T06:22:54.938" v="215"/>
          <ac:spMkLst>
            <pc:docMk/>
            <pc:sldMk cId="1053493656" sldId="415"/>
            <ac:spMk id="25" creationId="{878A38A8-DDBB-4A1A-A79F-470B3FA191E7}"/>
          </ac:spMkLst>
        </pc:spChg>
      </pc:sldChg>
      <pc:sldChg chg="addSp">
        <pc:chgData name="gill1983@icloud.com" userId="S::urn:spo:guest#gill1983@icloud.com::" providerId="AD" clId="Web-{86FCF938-04B8-E061-50A1-0A29F09D57B1}" dt="2023-10-16T06:22:53.313" v="212"/>
        <pc:sldMkLst>
          <pc:docMk/>
          <pc:sldMk cId="2051114959" sldId="416"/>
        </pc:sldMkLst>
        <pc:spChg chg="add">
          <ac:chgData name="gill1983@icloud.com" userId="S::urn:spo:guest#gill1983@icloud.com::" providerId="AD" clId="Web-{86FCF938-04B8-E061-50A1-0A29F09D57B1}" dt="2023-10-16T06:11:50.140" v="88"/>
          <ac:spMkLst>
            <pc:docMk/>
            <pc:sldMk cId="2051114959" sldId="416"/>
            <ac:spMk id="11" creationId="{EC98E8C8-BE44-FA94-BE97-6B679C4166A1}"/>
          </ac:spMkLst>
        </pc:spChg>
        <pc:spChg chg="add">
          <ac:chgData name="gill1983@icloud.com" userId="S::urn:spo:guest#gill1983@icloud.com::" providerId="AD" clId="Web-{86FCF938-04B8-E061-50A1-0A29F09D57B1}" dt="2023-10-16T06:11:50.344" v="89"/>
          <ac:spMkLst>
            <pc:docMk/>
            <pc:sldMk cId="2051114959" sldId="416"/>
            <ac:spMk id="13" creationId="{05619F87-FBA2-B45A-B5E2-F2D75B04F3F2}"/>
          </ac:spMkLst>
        </pc:spChg>
        <pc:spChg chg="add">
          <ac:chgData name="gill1983@icloud.com" userId="S::urn:spo:guest#gill1983@icloud.com::" providerId="AD" clId="Web-{86FCF938-04B8-E061-50A1-0A29F09D57B1}" dt="2023-10-16T06:11:50.547" v="90"/>
          <ac:spMkLst>
            <pc:docMk/>
            <pc:sldMk cId="2051114959" sldId="416"/>
            <ac:spMk id="16" creationId="{A911B272-FAE8-70D8-C63D-3919A92E063A}"/>
          </ac:spMkLst>
        </pc:spChg>
        <pc:spChg chg="add">
          <ac:chgData name="gill1983@icloud.com" userId="S::urn:spo:guest#gill1983@icloud.com::" providerId="AD" clId="Web-{86FCF938-04B8-E061-50A1-0A29F09D57B1}" dt="2023-10-16T06:22:52.907" v="210"/>
          <ac:spMkLst>
            <pc:docMk/>
            <pc:sldMk cId="2051114959" sldId="416"/>
            <ac:spMk id="20" creationId="{4A09B3FB-4EA9-8B2E-A5AE-0EAE0766CEF4}"/>
          </ac:spMkLst>
        </pc:spChg>
        <pc:spChg chg="add">
          <ac:chgData name="gill1983@icloud.com" userId="S::urn:spo:guest#gill1983@icloud.com::" providerId="AD" clId="Web-{86FCF938-04B8-E061-50A1-0A29F09D57B1}" dt="2023-10-16T06:22:53.110" v="211"/>
          <ac:spMkLst>
            <pc:docMk/>
            <pc:sldMk cId="2051114959" sldId="416"/>
            <ac:spMk id="22" creationId="{BF383148-4DCC-6BA7-847E-F7EB5F9F2DFE}"/>
          </ac:spMkLst>
        </pc:spChg>
        <pc:spChg chg="add">
          <ac:chgData name="gill1983@icloud.com" userId="S::urn:spo:guest#gill1983@icloud.com::" providerId="AD" clId="Web-{86FCF938-04B8-E061-50A1-0A29F09D57B1}" dt="2023-10-16T06:22:53.313" v="212"/>
          <ac:spMkLst>
            <pc:docMk/>
            <pc:sldMk cId="2051114959" sldId="416"/>
            <ac:spMk id="24" creationId="{437A4E8C-18E6-0381-5461-2CAB80AF25BA}"/>
          </ac:spMkLst>
        </pc:spChg>
      </pc:sldChg>
      <pc:sldChg chg="addSp">
        <pc:chgData name="gill1983@icloud.com" userId="S::urn:spo:guest#gill1983@icloud.com::" providerId="AD" clId="Web-{86FCF938-04B8-E061-50A1-0A29F09D57B1}" dt="2023-10-16T06:22:51.376" v="209"/>
        <pc:sldMkLst>
          <pc:docMk/>
          <pc:sldMk cId="3738913096" sldId="417"/>
        </pc:sldMkLst>
        <pc:spChg chg="add">
          <ac:chgData name="gill1983@icloud.com" userId="S::urn:spo:guest#gill1983@icloud.com::" providerId="AD" clId="Web-{86FCF938-04B8-E061-50A1-0A29F09D57B1}" dt="2023-10-16T06:11:46.890" v="85"/>
          <ac:spMkLst>
            <pc:docMk/>
            <pc:sldMk cId="3738913096" sldId="417"/>
            <ac:spMk id="11" creationId="{68E46BD4-43B5-8AF9-83DC-6040B0E802CF}"/>
          </ac:spMkLst>
        </pc:spChg>
        <pc:spChg chg="add">
          <ac:chgData name="gill1983@icloud.com" userId="S::urn:spo:guest#gill1983@icloud.com::" providerId="AD" clId="Web-{86FCF938-04B8-E061-50A1-0A29F09D57B1}" dt="2023-10-16T06:11:47.078" v="86"/>
          <ac:spMkLst>
            <pc:docMk/>
            <pc:sldMk cId="3738913096" sldId="417"/>
            <ac:spMk id="13" creationId="{C17487D4-A529-FB99-6BF8-657BB0ECAA0C}"/>
          </ac:spMkLst>
        </pc:spChg>
        <pc:spChg chg="add">
          <ac:chgData name="gill1983@icloud.com" userId="S::urn:spo:guest#gill1983@icloud.com::" providerId="AD" clId="Web-{86FCF938-04B8-E061-50A1-0A29F09D57B1}" dt="2023-10-16T06:11:47.281" v="87"/>
          <ac:spMkLst>
            <pc:docMk/>
            <pc:sldMk cId="3738913096" sldId="417"/>
            <ac:spMk id="16" creationId="{FE185F70-1CEB-AB48-BF28-655F16F97B15}"/>
          </ac:spMkLst>
        </pc:spChg>
        <pc:spChg chg="add">
          <ac:chgData name="gill1983@icloud.com" userId="S::urn:spo:guest#gill1983@icloud.com::" providerId="AD" clId="Web-{86FCF938-04B8-E061-50A1-0A29F09D57B1}" dt="2023-10-16T06:22:50.969" v="207"/>
          <ac:spMkLst>
            <pc:docMk/>
            <pc:sldMk cId="3738913096" sldId="417"/>
            <ac:spMk id="19" creationId="{FAFD2C89-9C91-77EA-25F9-2056511E910A}"/>
          </ac:spMkLst>
        </pc:spChg>
        <pc:spChg chg="add">
          <ac:chgData name="gill1983@icloud.com" userId="S::urn:spo:guest#gill1983@icloud.com::" providerId="AD" clId="Web-{86FCF938-04B8-E061-50A1-0A29F09D57B1}" dt="2023-10-16T06:22:51.173" v="208"/>
          <ac:spMkLst>
            <pc:docMk/>
            <pc:sldMk cId="3738913096" sldId="417"/>
            <ac:spMk id="21" creationId="{16BF1118-1958-C48F-8FED-95E71F8C64D1}"/>
          </ac:spMkLst>
        </pc:spChg>
        <pc:spChg chg="add">
          <ac:chgData name="gill1983@icloud.com" userId="S::urn:spo:guest#gill1983@icloud.com::" providerId="AD" clId="Web-{86FCF938-04B8-E061-50A1-0A29F09D57B1}" dt="2023-10-16T06:22:51.376" v="209"/>
          <ac:spMkLst>
            <pc:docMk/>
            <pc:sldMk cId="3738913096" sldId="417"/>
            <ac:spMk id="23" creationId="{6A701EB5-33ED-EFA6-5850-FCF5DD89466A}"/>
          </ac:spMkLst>
        </pc:spChg>
      </pc:sldChg>
      <pc:sldChg chg="addSp">
        <pc:chgData name="gill1983@icloud.com" userId="S::urn:spo:guest#gill1983@icloud.com::" providerId="AD" clId="Web-{86FCF938-04B8-E061-50A1-0A29F09D57B1}" dt="2023-10-16T06:22:49.329" v="206"/>
        <pc:sldMkLst>
          <pc:docMk/>
          <pc:sldMk cId="3964360856" sldId="418"/>
        </pc:sldMkLst>
        <pc:spChg chg="add">
          <ac:chgData name="gill1983@icloud.com" userId="S::urn:spo:guest#gill1983@icloud.com::" providerId="AD" clId="Web-{86FCF938-04B8-E061-50A1-0A29F09D57B1}" dt="2023-10-16T06:11:43.406" v="82"/>
          <ac:spMkLst>
            <pc:docMk/>
            <pc:sldMk cId="3964360856" sldId="418"/>
            <ac:spMk id="11" creationId="{EE703F30-47DF-A012-C0F3-6D846D5C5933}"/>
          </ac:spMkLst>
        </pc:spChg>
        <pc:spChg chg="add">
          <ac:chgData name="gill1983@icloud.com" userId="S::urn:spo:guest#gill1983@icloud.com::" providerId="AD" clId="Web-{86FCF938-04B8-E061-50A1-0A29F09D57B1}" dt="2023-10-16T06:11:43.609" v="83"/>
          <ac:spMkLst>
            <pc:docMk/>
            <pc:sldMk cId="3964360856" sldId="418"/>
            <ac:spMk id="13" creationId="{60D9912C-14EF-7B5B-E629-148022803EBC}"/>
          </ac:spMkLst>
        </pc:spChg>
        <pc:spChg chg="add">
          <ac:chgData name="gill1983@icloud.com" userId="S::urn:spo:guest#gill1983@icloud.com::" providerId="AD" clId="Web-{86FCF938-04B8-E061-50A1-0A29F09D57B1}" dt="2023-10-16T06:11:43.812" v="84"/>
          <ac:spMkLst>
            <pc:docMk/>
            <pc:sldMk cId="3964360856" sldId="418"/>
            <ac:spMk id="16" creationId="{17EE6D63-73B3-43B9-3DF7-6E8EE4544F9C}"/>
          </ac:spMkLst>
        </pc:spChg>
        <pc:spChg chg="add">
          <ac:chgData name="gill1983@icloud.com" userId="S::urn:spo:guest#gill1983@icloud.com::" providerId="AD" clId="Web-{86FCF938-04B8-E061-50A1-0A29F09D57B1}" dt="2023-10-16T06:22:48.938" v="204"/>
          <ac:spMkLst>
            <pc:docMk/>
            <pc:sldMk cId="3964360856" sldId="418"/>
            <ac:spMk id="18" creationId="{85A69F2C-B111-DB2C-2CD4-6B5071A8177C}"/>
          </ac:spMkLst>
        </pc:spChg>
        <pc:spChg chg="add">
          <ac:chgData name="gill1983@icloud.com" userId="S::urn:spo:guest#gill1983@icloud.com::" providerId="AD" clId="Web-{86FCF938-04B8-E061-50A1-0A29F09D57B1}" dt="2023-10-16T06:22:49.141" v="205"/>
          <ac:spMkLst>
            <pc:docMk/>
            <pc:sldMk cId="3964360856" sldId="418"/>
            <ac:spMk id="20" creationId="{CE217AFA-FDA6-510A-5C55-1793855AEA7B}"/>
          </ac:spMkLst>
        </pc:spChg>
        <pc:spChg chg="add">
          <ac:chgData name="gill1983@icloud.com" userId="S::urn:spo:guest#gill1983@icloud.com::" providerId="AD" clId="Web-{86FCF938-04B8-E061-50A1-0A29F09D57B1}" dt="2023-10-16T06:22:49.329" v="206"/>
          <ac:spMkLst>
            <pc:docMk/>
            <pc:sldMk cId="3964360856" sldId="418"/>
            <ac:spMk id="22" creationId="{1F6FCDE0-9A61-14B8-B794-24318B5EA58D}"/>
          </ac:spMkLst>
        </pc:spChg>
      </pc:sldChg>
      <pc:sldChg chg="addSp delSp modSp">
        <pc:chgData name="gill1983@icloud.com" userId="S::urn:spo:guest#gill1983@icloud.com::" providerId="AD" clId="Web-{86FCF938-04B8-E061-50A1-0A29F09D57B1}" dt="2023-10-16T06:22:16.219" v="182" actId="1076"/>
        <pc:sldMkLst>
          <pc:docMk/>
          <pc:sldMk cId="3812282900" sldId="419"/>
        </pc:sldMkLst>
        <pc:spChg chg="add mod">
          <ac:chgData name="gill1983@icloud.com" userId="S::urn:spo:guest#gill1983@icloud.com::" providerId="AD" clId="Web-{86FCF938-04B8-E061-50A1-0A29F09D57B1}" dt="2023-10-16T06:10:47.592" v="52"/>
          <ac:spMkLst>
            <pc:docMk/>
            <pc:sldMk cId="3812282900" sldId="419"/>
            <ac:spMk id="10" creationId="{2068A5DD-258D-8DC6-4F25-2C76EF009097}"/>
          </ac:spMkLst>
        </pc:spChg>
        <pc:spChg chg="add mod">
          <ac:chgData name="gill1983@icloud.com" userId="S::urn:spo:guest#gill1983@icloud.com::" providerId="AD" clId="Web-{86FCF938-04B8-E061-50A1-0A29F09D57B1}" dt="2023-10-16T06:11:03.952" v="55" actId="14100"/>
          <ac:spMkLst>
            <pc:docMk/>
            <pc:sldMk cId="3812282900" sldId="419"/>
            <ac:spMk id="11" creationId="{5ABB8885-DDB3-B43A-1A04-760439131852}"/>
          </ac:spMkLst>
        </pc:spChg>
        <pc:spChg chg="add mod">
          <ac:chgData name="gill1983@icloud.com" userId="S::urn:spo:guest#gill1983@icloud.com::" providerId="AD" clId="Web-{86FCF938-04B8-E061-50A1-0A29F09D57B1}" dt="2023-10-16T06:11:22.358" v="60" actId="14100"/>
          <ac:spMkLst>
            <pc:docMk/>
            <pc:sldMk cId="3812282900" sldId="419"/>
            <ac:spMk id="12" creationId="{8D64141F-2DDD-551A-2406-040BC60FC8A7}"/>
          </ac:spMkLst>
        </pc:spChg>
        <pc:spChg chg="add del">
          <ac:chgData name="gill1983@icloud.com" userId="S::urn:spo:guest#gill1983@icloud.com::" providerId="AD" clId="Web-{86FCF938-04B8-E061-50A1-0A29F09D57B1}" dt="2023-10-16T06:16:45.163" v="138"/>
          <ac:spMkLst>
            <pc:docMk/>
            <pc:sldMk cId="3812282900" sldId="419"/>
            <ac:spMk id="14" creationId="{CA6ADEA2-1203-9A6E-B656-46A8DD2EC7D9}"/>
          </ac:spMkLst>
        </pc:spChg>
        <pc:spChg chg="add mod">
          <ac:chgData name="gill1983@icloud.com" userId="S::urn:spo:guest#gill1983@icloud.com::" providerId="AD" clId="Web-{86FCF938-04B8-E061-50A1-0A29F09D57B1}" dt="2023-10-16T06:21:28.233" v="174" actId="1076"/>
          <ac:spMkLst>
            <pc:docMk/>
            <pc:sldMk cId="3812282900" sldId="419"/>
            <ac:spMk id="15" creationId="{174AF602-B3EC-7B39-57D3-76CC53BDFD6E}"/>
          </ac:spMkLst>
        </pc:spChg>
        <pc:spChg chg="add mod">
          <ac:chgData name="gill1983@icloud.com" userId="S::urn:spo:guest#gill1983@icloud.com::" providerId="AD" clId="Web-{86FCF938-04B8-E061-50A1-0A29F09D57B1}" dt="2023-10-16T06:21:52.874" v="178" actId="1076"/>
          <ac:spMkLst>
            <pc:docMk/>
            <pc:sldMk cId="3812282900" sldId="419"/>
            <ac:spMk id="16" creationId="{1C06328E-C7A7-9080-8A32-1AF796F0E861}"/>
          </ac:spMkLst>
        </pc:spChg>
        <pc:spChg chg="add mod">
          <ac:chgData name="gill1983@icloud.com" userId="S::urn:spo:guest#gill1983@icloud.com::" providerId="AD" clId="Web-{86FCF938-04B8-E061-50A1-0A29F09D57B1}" dt="2023-10-16T06:22:16.219" v="182" actId="1076"/>
          <ac:spMkLst>
            <pc:docMk/>
            <pc:sldMk cId="3812282900" sldId="419"/>
            <ac:spMk id="17" creationId="{72AFF751-A94E-BD6A-E319-1C6E13022F3F}"/>
          </ac:spMkLst>
        </pc:spChg>
        <pc:picChg chg="mod">
          <ac:chgData name="gill1983@icloud.com" userId="S::urn:spo:guest#gill1983@icloud.com::" providerId="AD" clId="Web-{86FCF938-04B8-E061-50A1-0A29F09D57B1}" dt="2023-10-16T06:11:10.093" v="57" actId="1076"/>
          <ac:picMkLst>
            <pc:docMk/>
            <pc:sldMk cId="3812282900" sldId="419"/>
            <ac:picMk id="4" creationId="{D393028F-E046-7B43-9E45-C11CD3700AD2}"/>
          </ac:picMkLst>
        </pc:picChg>
      </pc:sldChg>
      <pc:sldChg chg="addSp">
        <pc:chgData name="gill1983@icloud.com" userId="S::urn:spo:guest#gill1983@icloud.com::" providerId="AD" clId="Web-{86FCF938-04B8-E061-50A1-0A29F09D57B1}" dt="2023-10-16T06:22:44.719" v="200"/>
        <pc:sldMkLst>
          <pc:docMk/>
          <pc:sldMk cId="951447737" sldId="420"/>
        </pc:sldMkLst>
        <pc:spChg chg="add">
          <ac:chgData name="gill1983@icloud.com" userId="S::urn:spo:guest#gill1983@icloud.com::" providerId="AD" clId="Web-{86FCF938-04B8-E061-50A1-0A29F09D57B1}" dt="2023-10-16T06:11:39.296" v="76"/>
          <ac:spMkLst>
            <pc:docMk/>
            <pc:sldMk cId="951447737" sldId="420"/>
            <ac:spMk id="11" creationId="{9388A7FA-89DD-0A4A-273A-A937F81285A3}"/>
          </ac:spMkLst>
        </pc:spChg>
        <pc:spChg chg="add">
          <ac:chgData name="gill1983@icloud.com" userId="S::urn:spo:guest#gill1983@icloud.com::" providerId="AD" clId="Web-{86FCF938-04B8-E061-50A1-0A29F09D57B1}" dt="2023-10-16T06:11:39.500" v="77"/>
          <ac:spMkLst>
            <pc:docMk/>
            <pc:sldMk cId="951447737" sldId="420"/>
            <ac:spMk id="13" creationId="{91F6F1CB-4112-D9DD-86C9-86204F8C36B1}"/>
          </ac:spMkLst>
        </pc:spChg>
        <pc:spChg chg="add">
          <ac:chgData name="gill1983@icloud.com" userId="S::urn:spo:guest#gill1983@icloud.com::" providerId="AD" clId="Web-{86FCF938-04B8-E061-50A1-0A29F09D57B1}" dt="2023-10-16T06:11:39.703" v="78"/>
          <ac:spMkLst>
            <pc:docMk/>
            <pc:sldMk cId="951447737" sldId="420"/>
            <ac:spMk id="16" creationId="{A32F6320-5761-01B7-F265-13B31400FDF7}"/>
          </ac:spMkLst>
        </pc:spChg>
        <pc:spChg chg="add">
          <ac:chgData name="gill1983@icloud.com" userId="S::urn:spo:guest#gill1983@icloud.com::" providerId="AD" clId="Web-{86FCF938-04B8-E061-50A1-0A29F09D57B1}" dt="2023-10-16T06:22:44.313" v="198"/>
          <ac:spMkLst>
            <pc:docMk/>
            <pc:sldMk cId="951447737" sldId="420"/>
            <ac:spMk id="22" creationId="{973E21D8-57D0-0724-DFA6-24C30DE2FA6C}"/>
          </ac:spMkLst>
        </pc:spChg>
        <pc:spChg chg="add">
          <ac:chgData name="gill1983@icloud.com" userId="S::urn:spo:guest#gill1983@icloud.com::" providerId="AD" clId="Web-{86FCF938-04B8-E061-50A1-0A29F09D57B1}" dt="2023-10-16T06:22:44.516" v="199"/>
          <ac:spMkLst>
            <pc:docMk/>
            <pc:sldMk cId="951447737" sldId="420"/>
            <ac:spMk id="24" creationId="{9FC19049-9C92-495E-87B6-A525CDC9865C}"/>
          </ac:spMkLst>
        </pc:spChg>
        <pc:spChg chg="add">
          <ac:chgData name="gill1983@icloud.com" userId="S::urn:spo:guest#gill1983@icloud.com::" providerId="AD" clId="Web-{86FCF938-04B8-E061-50A1-0A29F09D57B1}" dt="2023-10-16T06:22:44.719" v="200"/>
          <ac:spMkLst>
            <pc:docMk/>
            <pc:sldMk cId="951447737" sldId="420"/>
            <ac:spMk id="26" creationId="{5FF9DFA0-40FC-DAE7-F9E6-6791D07CC830}"/>
          </ac:spMkLst>
        </pc:spChg>
      </pc:sldChg>
      <pc:sldChg chg="addSp">
        <pc:chgData name="gill1983@icloud.com" userId="S::urn:spo:guest#gill1983@icloud.com::" providerId="AD" clId="Web-{86FCF938-04B8-E061-50A1-0A29F09D57B1}" dt="2023-10-16T06:22:43.563" v="197"/>
        <pc:sldMkLst>
          <pc:docMk/>
          <pc:sldMk cId="1273009012" sldId="421"/>
        </pc:sldMkLst>
        <pc:spChg chg="add">
          <ac:chgData name="gill1983@icloud.com" userId="S::urn:spo:guest#gill1983@icloud.com::" providerId="AD" clId="Web-{86FCF938-04B8-E061-50A1-0A29F09D57B1}" dt="2023-10-16T06:11:37.484" v="73"/>
          <ac:spMkLst>
            <pc:docMk/>
            <pc:sldMk cId="1273009012" sldId="421"/>
            <ac:spMk id="11" creationId="{CB9222E0-DB52-E900-7906-124B37E6F665}"/>
          </ac:spMkLst>
        </pc:spChg>
        <pc:spChg chg="add">
          <ac:chgData name="gill1983@icloud.com" userId="S::urn:spo:guest#gill1983@icloud.com::" providerId="AD" clId="Web-{86FCF938-04B8-E061-50A1-0A29F09D57B1}" dt="2023-10-16T06:11:37.687" v="74"/>
          <ac:spMkLst>
            <pc:docMk/>
            <pc:sldMk cId="1273009012" sldId="421"/>
            <ac:spMk id="13" creationId="{3B96B655-648D-9D9D-F42A-D1639ABD8783}"/>
          </ac:spMkLst>
        </pc:spChg>
        <pc:spChg chg="add">
          <ac:chgData name="gill1983@icloud.com" userId="S::urn:spo:guest#gill1983@icloud.com::" providerId="AD" clId="Web-{86FCF938-04B8-E061-50A1-0A29F09D57B1}" dt="2023-10-16T06:11:37.890" v="75"/>
          <ac:spMkLst>
            <pc:docMk/>
            <pc:sldMk cId="1273009012" sldId="421"/>
            <ac:spMk id="16" creationId="{03E26249-814E-DB53-C1C2-0FF9ACDB467A}"/>
          </ac:spMkLst>
        </pc:spChg>
        <pc:spChg chg="add">
          <ac:chgData name="gill1983@icloud.com" userId="S::urn:spo:guest#gill1983@icloud.com::" providerId="AD" clId="Web-{86FCF938-04B8-E061-50A1-0A29F09D57B1}" dt="2023-10-16T06:22:43.157" v="195"/>
          <ac:spMkLst>
            <pc:docMk/>
            <pc:sldMk cId="1273009012" sldId="421"/>
            <ac:spMk id="22" creationId="{F7947075-AE6E-63E9-8B3A-FA23982D2C50}"/>
          </ac:spMkLst>
        </pc:spChg>
        <pc:spChg chg="add">
          <ac:chgData name="gill1983@icloud.com" userId="S::urn:spo:guest#gill1983@icloud.com::" providerId="AD" clId="Web-{86FCF938-04B8-E061-50A1-0A29F09D57B1}" dt="2023-10-16T06:22:43.360" v="196"/>
          <ac:spMkLst>
            <pc:docMk/>
            <pc:sldMk cId="1273009012" sldId="421"/>
            <ac:spMk id="24" creationId="{499E93B3-EA3D-23C2-F5FF-6D3AC48DF540}"/>
          </ac:spMkLst>
        </pc:spChg>
        <pc:spChg chg="add">
          <ac:chgData name="gill1983@icloud.com" userId="S::urn:spo:guest#gill1983@icloud.com::" providerId="AD" clId="Web-{86FCF938-04B8-E061-50A1-0A29F09D57B1}" dt="2023-10-16T06:22:43.563" v="197"/>
          <ac:spMkLst>
            <pc:docMk/>
            <pc:sldMk cId="1273009012" sldId="421"/>
            <ac:spMk id="26" creationId="{265F2D87-3A73-3C1D-450C-0ACDA5F5BDF5}"/>
          </ac:spMkLst>
        </pc:spChg>
      </pc:sldChg>
      <pc:sldChg chg="addSp">
        <pc:chgData name="gill1983@icloud.com" userId="S::urn:spo:guest#gill1983@icloud.com::" providerId="AD" clId="Web-{86FCF938-04B8-E061-50A1-0A29F09D57B1}" dt="2023-10-16T06:22:41.688" v="194"/>
        <pc:sldMkLst>
          <pc:docMk/>
          <pc:sldMk cId="4172807824" sldId="422"/>
        </pc:sldMkLst>
        <pc:spChg chg="add">
          <ac:chgData name="gill1983@icloud.com" userId="S::urn:spo:guest#gill1983@icloud.com::" providerId="AD" clId="Web-{86FCF938-04B8-E061-50A1-0A29F09D57B1}" dt="2023-10-16T06:11:35.624" v="70"/>
          <ac:spMkLst>
            <pc:docMk/>
            <pc:sldMk cId="4172807824" sldId="422"/>
            <ac:spMk id="11" creationId="{6EB4D483-EEB3-4260-1AB6-1EE49CD62479}"/>
          </ac:spMkLst>
        </pc:spChg>
        <pc:spChg chg="add">
          <ac:chgData name="gill1983@icloud.com" userId="S::urn:spo:guest#gill1983@icloud.com::" providerId="AD" clId="Web-{86FCF938-04B8-E061-50A1-0A29F09D57B1}" dt="2023-10-16T06:11:35.812" v="71"/>
          <ac:spMkLst>
            <pc:docMk/>
            <pc:sldMk cId="4172807824" sldId="422"/>
            <ac:spMk id="13" creationId="{C4EBBF24-F350-FD19-0285-3091C52263A4}"/>
          </ac:spMkLst>
        </pc:spChg>
        <pc:spChg chg="add">
          <ac:chgData name="gill1983@icloud.com" userId="S::urn:spo:guest#gill1983@icloud.com::" providerId="AD" clId="Web-{86FCF938-04B8-E061-50A1-0A29F09D57B1}" dt="2023-10-16T06:11:36.015" v="72"/>
          <ac:spMkLst>
            <pc:docMk/>
            <pc:sldMk cId="4172807824" sldId="422"/>
            <ac:spMk id="16" creationId="{51C01B47-0101-365E-AB90-06FCF9618721}"/>
          </ac:spMkLst>
        </pc:spChg>
        <pc:spChg chg="add">
          <ac:chgData name="gill1983@icloud.com" userId="S::urn:spo:guest#gill1983@icloud.com::" providerId="AD" clId="Web-{86FCF938-04B8-E061-50A1-0A29F09D57B1}" dt="2023-10-16T06:22:41.282" v="192"/>
          <ac:spMkLst>
            <pc:docMk/>
            <pc:sldMk cId="4172807824" sldId="422"/>
            <ac:spMk id="18" creationId="{2364AC1B-3FCC-83C7-1009-E22ABFB853E4}"/>
          </ac:spMkLst>
        </pc:spChg>
        <pc:spChg chg="add">
          <ac:chgData name="gill1983@icloud.com" userId="S::urn:spo:guest#gill1983@icloud.com::" providerId="AD" clId="Web-{86FCF938-04B8-E061-50A1-0A29F09D57B1}" dt="2023-10-16T06:22:41.485" v="193"/>
          <ac:spMkLst>
            <pc:docMk/>
            <pc:sldMk cId="4172807824" sldId="422"/>
            <ac:spMk id="23" creationId="{0A091243-A977-E85D-7404-19CE13A2E36E}"/>
          </ac:spMkLst>
        </pc:spChg>
        <pc:spChg chg="add">
          <ac:chgData name="gill1983@icloud.com" userId="S::urn:spo:guest#gill1983@icloud.com::" providerId="AD" clId="Web-{86FCF938-04B8-E061-50A1-0A29F09D57B1}" dt="2023-10-16T06:22:41.688" v="194"/>
          <ac:spMkLst>
            <pc:docMk/>
            <pc:sldMk cId="4172807824" sldId="422"/>
            <ac:spMk id="25" creationId="{9A00B0D3-EFFE-4359-B406-D96BCCAE3FE8}"/>
          </ac:spMkLst>
        </pc:spChg>
      </pc:sldChg>
      <pc:sldChg chg="addSp">
        <pc:chgData name="gill1983@icloud.com" userId="S::urn:spo:guest#gill1983@icloud.com::" providerId="AD" clId="Web-{86FCF938-04B8-E061-50A1-0A29F09D57B1}" dt="2023-10-16T06:22:39.907" v="191"/>
        <pc:sldMkLst>
          <pc:docMk/>
          <pc:sldMk cId="1994858185" sldId="423"/>
        </pc:sldMkLst>
        <pc:spChg chg="add">
          <ac:chgData name="gill1983@icloud.com" userId="S::urn:spo:guest#gill1983@icloud.com::" providerId="AD" clId="Web-{86FCF938-04B8-E061-50A1-0A29F09D57B1}" dt="2023-10-16T06:11:33.640" v="67"/>
          <ac:spMkLst>
            <pc:docMk/>
            <pc:sldMk cId="1994858185" sldId="423"/>
            <ac:spMk id="11" creationId="{0FC14C2C-BBB8-C8E7-106A-724F363CC352}"/>
          </ac:spMkLst>
        </pc:spChg>
        <pc:spChg chg="add">
          <ac:chgData name="gill1983@icloud.com" userId="S::urn:spo:guest#gill1983@icloud.com::" providerId="AD" clId="Web-{86FCF938-04B8-E061-50A1-0A29F09D57B1}" dt="2023-10-16T06:11:33.843" v="68"/>
          <ac:spMkLst>
            <pc:docMk/>
            <pc:sldMk cId="1994858185" sldId="423"/>
            <ac:spMk id="13" creationId="{75C249AC-6AE6-5171-3B30-AD6D41EECA8C}"/>
          </ac:spMkLst>
        </pc:spChg>
        <pc:spChg chg="add">
          <ac:chgData name="gill1983@icloud.com" userId="S::urn:spo:guest#gill1983@icloud.com::" providerId="AD" clId="Web-{86FCF938-04B8-E061-50A1-0A29F09D57B1}" dt="2023-10-16T06:11:34.046" v="69"/>
          <ac:spMkLst>
            <pc:docMk/>
            <pc:sldMk cId="1994858185" sldId="423"/>
            <ac:spMk id="16" creationId="{02E5C8FA-6EE8-8F8A-57D4-570CA47F554F}"/>
          </ac:spMkLst>
        </pc:spChg>
        <pc:spChg chg="add">
          <ac:chgData name="gill1983@icloud.com" userId="S::urn:spo:guest#gill1983@icloud.com::" providerId="AD" clId="Web-{86FCF938-04B8-E061-50A1-0A29F09D57B1}" dt="2023-10-16T06:22:39.500" v="189"/>
          <ac:spMkLst>
            <pc:docMk/>
            <pc:sldMk cId="1994858185" sldId="423"/>
            <ac:spMk id="18" creationId="{3A782F8F-8F27-9145-5F3D-2E5DEE66DA38}"/>
          </ac:spMkLst>
        </pc:spChg>
        <pc:spChg chg="add">
          <ac:chgData name="gill1983@icloud.com" userId="S::urn:spo:guest#gill1983@icloud.com::" providerId="AD" clId="Web-{86FCF938-04B8-E061-50A1-0A29F09D57B1}" dt="2023-10-16T06:22:39.704" v="190"/>
          <ac:spMkLst>
            <pc:docMk/>
            <pc:sldMk cId="1994858185" sldId="423"/>
            <ac:spMk id="22" creationId="{20A73199-5A8D-DA72-2EE5-5B2D3D0D257D}"/>
          </ac:spMkLst>
        </pc:spChg>
        <pc:spChg chg="add">
          <ac:chgData name="gill1983@icloud.com" userId="S::urn:spo:guest#gill1983@icloud.com::" providerId="AD" clId="Web-{86FCF938-04B8-E061-50A1-0A29F09D57B1}" dt="2023-10-16T06:22:39.907" v="191"/>
          <ac:spMkLst>
            <pc:docMk/>
            <pc:sldMk cId="1994858185" sldId="423"/>
            <ac:spMk id="24" creationId="{4CD724BE-75D9-942E-E7D3-C004558CCA0D}"/>
          </ac:spMkLst>
        </pc:spChg>
      </pc:sldChg>
      <pc:sldChg chg="addSp">
        <pc:chgData name="gill1983@icloud.com" userId="S::urn:spo:guest#gill1983@icloud.com::" providerId="AD" clId="Web-{86FCF938-04B8-E061-50A1-0A29F09D57B1}" dt="2023-10-16T06:22:38.391" v="188"/>
        <pc:sldMkLst>
          <pc:docMk/>
          <pc:sldMk cId="184233009" sldId="424"/>
        </pc:sldMkLst>
        <pc:spChg chg="add">
          <ac:chgData name="gill1983@icloud.com" userId="S::urn:spo:guest#gill1983@icloud.com::" providerId="AD" clId="Web-{86FCF938-04B8-E061-50A1-0A29F09D57B1}" dt="2023-10-16T06:11:31.749" v="64"/>
          <ac:spMkLst>
            <pc:docMk/>
            <pc:sldMk cId="184233009" sldId="424"/>
            <ac:spMk id="11" creationId="{02BD8894-301E-83AE-75B4-0AD3279F7DCC}"/>
          </ac:spMkLst>
        </pc:spChg>
        <pc:spChg chg="add">
          <ac:chgData name="gill1983@icloud.com" userId="S::urn:spo:guest#gill1983@icloud.com::" providerId="AD" clId="Web-{86FCF938-04B8-E061-50A1-0A29F09D57B1}" dt="2023-10-16T06:11:31.937" v="65"/>
          <ac:spMkLst>
            <pc:docMk/>
            <pc:sldMk cId="184233009" sldId="424"/>
            <ac:spMk id="13" creationId="{0163160A-A202-45E4-494D-7B8199C8DA77}"/>
          </ac:spMkLst>
        </pc:spChg>
        <pc:spChg chg="add">
          <ac:chgData name="gill1983@icloud.com" userId="S::urn:spo:guest#gill1983@icloud.com::" providerId="AD" clId="Web-{86FCF938-04B8-E061-50A1-0A29F09D57B1}" dt="2023-10-16T06:11:32.140" v="66"/>
          <ac:spMkLst>
            <pc:docMk/>
            <pc:sldMk cId="184233009" sldId="424"/>
            <ac:spMk id="16" creationId="{15B7AC16-E0F8-7D41-7E41-6B6B114D0F17}"/>
          </ac:spMkLst>
        </pc:spChg>
        <pc:spChg chg="add">
          <ac:chgData name="gill1983@icloud.com" userId="S::urn:spo:guest#gill1983@icloud.com::" providerId="AD" clId="Web-{86FCF938-04B8-E061-50A1-0A29F09D57B1}" dt="2023-10-16T06:22:37.985" v="186"/>
          <ac:spMkLst>
            <pc:docMk/>
            <pc:sldMk cId="184233009" sldId="424"/>
            <ac:spMk id="18" creationId="{F1E55E89-E54A-7CB9-F9EF-8DD5B78BC65C}"/>
          </ac:spMkLst>
        </pc:spChg>
        <pc:spChg chg="add">
          <ac:chgData name="gill1983@icloud.com" userId="S::urn:spo:guest#gill1983@icloud.com::" providerId="AD" clId="Web-{86FCF938-04B8-E061-50A1-0A29F09D57B1}" dt="2023-10-16T06:22:38.188" v="187"/>
          <ac:spMkLst>
            <pc:docMk/>
            <pc:sldMk cId="184233009" sldId="424"/>
            <ac:spMk id="21" creationId="{877EBB10-DECF-5068-C47E-13908137D8D7}"/>
          </ac:spMkLst>
        </pc:spChg>
        <pc:spChg chg="add">
          <ac:chgData name="gill1983@icloud.com" userId="S::urn:spo:guest#gill1983@icloud.com::" providerId="AD" clId="Web-{86FCF938-04B8-E061-50A1-0A29F09D57B1}" dt="2023-10-16T06:22:38.391" v="188"/>
          <ac:spMkLst>
            <pc:docMk/>
            <pc:sldMk cId="184233009" sldId="424"/>
            <ac:spMk id="23" creationId="{722122D1-38EA-97C0-8960-3EF6051839B3}"/>
          </ac:spMkLst>
        </pc:spChg>
      </pc:sldChg>
      <pc:sldChg chg="addSp">
        <pc:chgData name="gill1983@icloud.com" userId="S::urn:spo:guest#gill1983@icloud.com::" providerId="AD" clId="Web-{86FCF938-04B8-E061-50A1-0A29F09D57B1}" dt="2023-10-16T06:22:36.672" v="185"/>
        <pc:sldMkLst>
          <pc:docMk/>
          <pc:sldMk cId="168544415" sldId="425"/>
        </pc:sldMkLst>
        <pc:spChg chg="add">
          <ac:chgData name="gill1983@icloud.com" userId="S::urn:spo:guest#gill1983@icloud.com::" providerId="AD" clId="Web-{86FCF938-04B8-E061-50A1-0A29F09D57B1}" dt="2023-10-16T06:11:30.046" v="61"/>
          <ac:spMkLst>
            <pc:docMk/>
            <pc:sldMk cId="168544415" sldId="425"/>
            <ac:spMk id="11" creationId="{A8CCBA15-F7B8-8C80-E41A-7E5F1C27E1E5}"/>
          </ac:spMkLst>
        </pc:spChg>
        <pc:spChg chg="add">
          <ac:chgData name="gill1983@icloud.com" userId="S::urn:spo:guest#gill1983@icloud.com::" providerId="AD" clId="Web-{86FCF938-04B8-E061-50A1-0A29F09D57B1}" dt="2023-10-16T06:11:30.249" v="62"/>
          <ac:spMkLst>
            <pc:docMk/>
            <pc:sldMk cId="168544415" sldId="425"/>
            <ac:spMk id="13" creationId="{C4F497E4-0165-5E00-E574-90B8C5E4199D}"/>
          </ac:spMkLst>
        </pc:spChg>
        <pc:spChg chg="add">
          <ac:chgData name="gill1983@icloud.com" userId="S::urn:spo:guest#gill1983@icloud.com::" providerId="AD" clId="Web-{86FCF938-04B8-E061-50A1-0A29F09D57B1}" dt="2023-10-16T06:11:30.452" v="63"/>
          <ac:spMkLst>
            <pc:docMk/>
            <pc:sldMk cId="168544415" sldId="425"/>
            <ac:spMk id="16" creationId="{9E487066-C820-295D-F405-984B95035975}"/>
          </ac:spMkLst>
        </pc:spChg>
        <pc:spChg chg="add">
          <ac:chgData name="gill1983@icloud.com" userId="S::urn:spo:guest#gill1983@icloud.com::" providerId="AD" clId="Web-{86FCF938-04B8-E061-50A1-0A29F09D57B1}" dt="2023-10-16T06:22:36.266" v="183"/>
          <ac:spMkLst>
            <pc:docMk/>
            <pc:sldMk cId="168544415" sldId="425"/>
            <ac:spMk id="18" creationId="{61EC325B-9585-0E2C-0DA0-FE913B82222F}"/>
          </ac:spMkLst>
        </pc:spChg>
        <pc:spChg chg="add">
          <ac:chgData name="gill1983@icloud.com" userId="S::urn:spo:guest#gill1983@icloud.com::" providerId="AD" clId="Web-{86FCF938-04B8-E061-50A1-0A29F09D57B1}" dt="2023-10-16T06:22:36.469" v="184"/>
          <ac:spMkLst>
            <pc:docMk/>
            <pc:sldMk cId="168544415" sldId="425"/>
            <ac:spMk id="20" creationId="{30BFE932-89FA-9328-FF63-D1DFBDA90BA4}"/>
          </ac:spMkLst>
        </pc:spChg>
        <pc:spChg chg="add">
          <ac:chgData name="gill1983@icloud.com" userId="S::urn:spo:guest#gill1983@icloud.com::" providerId="AD" clId="Web-{86FCF938-04B8-E061-50A1-0A29F09D57B1}" dt="2023-10-16T06:22:36.672" v="185"/>
          <ac:spMkLst>
            <pc:docMk/>
            <pc:sldMk cId="168544415" sldId="425"/>
            <ac:spMk id="22" creationId="{5B5C51C2-1E2B-1BF9-1207-A1F7F7A7758B}"/>
          </ac:spMkLst>
        </pc:spChg>
      </pc:sldChg>
      <pc:sldChg chg="addSp modSp">
        <pc:chgData name="gill1983@icloud.com" userId="S::urn:spo:guest#gill1983@icloud.com::" providerId="AD" clId="Web-{86FCF938-04B8-E061-50A1-0A29F09D57B1}" dt="2023-10-16T06:23:43.658" v="236" actId="1076"/>
        <pc:sldMkLst>
          <pc:docMk/>
          <pc:sldMk cId="1516073562" sldId="426"/>
        </pc:sldMkLst>
        <pc:spChg chg="add">
          <ac:chgData name="gill1983@icloud.com" userId="S::urn:spo:guest#gill1983@icloud.com::" providerId="AD" clId="Web-{86FCF938-04B8-E061-50A1-0A29F09D57B1}" dt="2023-10-16T06:15:43.912" v="122"/>
          <ac:spMkLst>
            <pc:docMk/>
            <pc:sldMk cId="1516073562" sldId="426"/>
            <ac:spMk id="5" creationId="{82EBFDF0-B641-60CF-25E1-CD90023A273C}"/>
          </ac:spMkLst>
        </pc:spChg>
        <pc:spChg chg="add">
          <ac:chgData name="gill1983@icloud.com" userId="S::urn:spo:guest#gill1983@icloud.com::" providerId="AD" clId="Web-{86FCF938-04B8-E061-50A1-0A29F09D57B1}" dt="2023-10-16T06:15:44.131" v="123"/>
          <ac:spMkLst>
            <pc:docMk/>
            <pc:sldMk cId="1516073562" sldId="426"/>
            <ac:spMk id="7" creationId="{17242172-D250-2B56-D88B-E7BC6B0E3DF8}"/>
          </ac:spMkLst>
        </pc:spChg>
        <pc:spChg chg="add">
          <ac:chgData name="gill1983@icloud.com" userId="S::urn:spo:guest#gill1983@icloud.com::" providerId="AD" clId="Web-{86FCF938-04B8-E061-50A1-0A29F09D57B1}" dt="2023-10-16T06:15:44.349" v="124"/>
          <ac:spMkLst>
            <pc:docMk/>
            <pc:sldMk cId="1516073562" sldId="426"/>
            <ac:spMk id="9" creationId="{361F6A81-2C6F-7FBA-EA5E-06523A1ED92E}"/>
          </ac:spMkLst>
        </pc:spChg>
        <pc:spChg chg="add mod">
          <ac:chgData name="gill1983@icloud.com" userId="S::urn:spo:guest#gill1983@icloud.com::" providerId="AD" clId="Web-{86FCF938-04B8-E061-50A1-0A29F09D57B1}" dt="2023-10-16T06:23:43.627" v="234" actId="1076"/>
          <ac:spMkLst>
            <pc:docMk/>
            <pc:sldMk cId="1516073562" sldId="426"/>
            <ac:spMk id="11" creationId="{2844E103-2ACB-410D-359C-E575766BA1D0}"/>
          </ac:spMkLst>
        </pc:spChg>
        <pc:spChg chg="add mod">
          <ac:chgData name="gill1983@icloud.com" userId="S::urn:spo:guest#gill1983@icloud.com::" providerId="AD" clId="Web-{86FCF938-04B8-E061-50A1-0A29F09D57B1}" dt="2023-10-16T06:23:43.643" v="235" actId="1076"/>
          <ac:spMkLst>
            <pc:docMk/>
            <pc:sldMk cId="1516073562" sldId="426"/>
            <ac:spMk id="13" creationId="{75C73350-00A6-5F85-A5BE-F4E815C63C63}"/>
          </ac:spMkLst>
        </pc:spChg>
        <pc:spChg chg="add mod">
          <ac:chgData name="gill1983@icloud.com" userId="S::urn:spo:guest#gill1983@icloud.com::" providerId="AD" clId="Web-{86FCF938-04B8-E061-50A1-0A29F09D57B1}" dt="2023-10-16T06:23:43.658" v="236" actId="1076"/>
          <ac:spMkLst>
            <pc:docMk/>
            <pc:sldMk cId="1516073562" sldId="426"/>
            <ac:spMk id="15" creationId="{C6B7DFEB-F45F-981F-58A2-266B199377C2}"/>
          </ac:spMkLst>
        </pc:spChg>
      </pc:sldChg>
      <pc:sldChg chg="addSp delSp modSp">
        <pc:chgData name="gill1983@icloud.com" userId="S::urn:spo:guest#gill1983@icloud.com::" providerId="AD" clId="Web-{86FCF938-04B8-E061-50A1-0A29F09D57B1}" dt="2023-10-16T06:32:43.453" v="306" actId="1076"/>
        <pc:sldMkLst>
          <pc:docMk/>
          <pc:sldMk cId="1797488340" sldId="429"/>
        </pc:sldMkLst>
        <pc:spChg chg="add del mod">
          <ac:chgData name="gill1983@icloud.com" userId="S::urn:spo:guest#gill1983@icloud.com::" providerId="AD" clId="Web-{86FCF938-04B8-E061-50A1-0A29F09D57B1}" dt="2023-10-16T06:29:46.089" v="261"/>
          <ac:spMkLst>
            <pc:docMk/>
            <pc:sldMk cId="1797488340" sldId="429"/>
            <ac:spMk id="5" creationId="{FBEC0FD4-AEC8-C9F0-AF6D-D85479E087FD}"/>
          </ac:spMkLst>
        </pc:spChg>
        <pc:spChg chg="add del mod">
          <ac:chgData name="gill1983@icloud.com" userId="S::urn:spo:guest#gill1983@icloud.com::" providerId="AD" clId="Web-{86FCF938-04B8-E061-50A1-0A29F09D57B1}" dt="2023-10-16T06:32:03.671" v="293"/>
          <ac:spMkLst>
            <pc:docMk/>
            <pc:sldMk cId="1797488340" sldId="429"/>
            <ac:spMk id="7" creationId="{38AC1AD1-9A4C-8C3D-3BF6-52BED9861F8B}"/>
          </ac:spMkLst>
        </pc:spChg>
        <pc:spChg chg="add del mod">
          <ac:chgData name="gill1983@icloud.com" userId="S::urn:spo:guest#gill1983@icloud.com::" providerId="AD" clId="Web-{86FCF938-04B8-E061-50A1-0A29F09D57B1}" dt="2023-10-16T06:29:51.996" v="265"/>
          <ac:spMkLst>
            <pc:docMk/>
            <pc:sldMk cId="1797488340" sldId="429"/>
            <ac:spMk id="9" creationId="{D1EC7CF6-CAFF-0B53-482F-3ECED40FD0AC}"/>
          </ac:spMkLst>
        </pc:spChg>
        <pc:spChg chg="add mod">
          <ac:chgData name="gill1983@icloud.com" userId="S::urn:spo:guest#gill1983@icloud.com::" providerId="AD" clId="Web-{86FCF938-04B8-E061-50A1-0A29F09D57B1}" dt="2023-10-16T06:28:53.697" v="246"/>
          <ac:spMkLst>
            <pc:docMk/>
            <pc:sldMk cId="1797488340" sldId="429"/>
            <ac:spMk id="10" creationId="{E927F285-7ABD-3787-FB44-965377B21B68}"/>
          </ac:spMkLst>
        </pc:spChg>
        <pc:spChg chg="add mod">
          <ac:chgData name="gill1983@icloud.com" userId="S::urn:spo:guest#gill1983@icloud.com::" providerId="AD" clId="Web-{86FCF938-04B8-E061-50A1-0A29F09D57B1}" dt="2023-10-16T06:29:16.042" v="250" actId="14100"/>
          <ac:spMkLst>
            <pc:docMk/>
            <pc:sldMk cId="1797488340" sldId="429"/>
            <ac:spMk id="11" creationId="{93A84B25-D025-979D-F382-5243FFD91051}"/>
          </ac:spMkLst>
        </pc:spChg>
        <pc:spChg chg="add mod">
          <ac:chgData name="gill1983@icloud.com" userId="S::urn:spo:guest#gill1983@icloud.com::" providerId="AD" clId="Web-{86FCF938-04B8-E061-50A1-0A29F09D57B1}" dt="2023-10-16T06:29:30.979" v="254" actId="14100"/>
          <ac:spMkLst>
            <pc:docMk/>
            <pc:sldMk cId="1797488340" sldId="429"/>
            <ac:spMk id="12" creationId="{CE90903B-3F47-4B7F-E6A8-5667D96C2678}"/>
          </ac:spMkLst>
        </pc:spChg>
        <pc:spChg chg="add mod">
          <ac:chgData name="gill1983@icloud.com" userId="S::urn:spo:guest#gill1983@icloud.com::" providerId="AD" clId="Web-{86FCF938-04B8-E061-50A1-0A29F09D57B1}" dt="2023-10-16T06:29:44.355" v="258" actId="1076"/>
          <ac:spMkLst>
            <pc:docMk/>
            <pc:sldMk cId="1797488340" sldId="429"/>
            <ac:spMk id="13" creationId="{963370CF-90D1-B6E4-736E-5471D2C9C13F}"/>
          </ac:spMkLst>
        </pc:spChg>
        <pc:spChg chg="add mod">
          <ac:chgData name="gill1983@icloud.com" userId="S::urn:spo:guest#gill1983@icloud.com::" providerId="AD" clId="Web-{86FCF938-04B8-E061-50A1-0A29F09D57B1}" dt="2023-10-16T06:29:44.370" v="259" actId="1076"/>
          <ac:spMkLst>
            <pc:docMk/>
            <pc:sldMk cId="1797488340" sldId="429"/>
            <ac:spMk id="14" creationId="{EC24B786-F3A5-4934-62CF-6FC9AA07C85C}"/>
          </ac:spMkLst>
        </pc:spChg>
        <pc:spChg chg="add mod">
          <ac:chgData name="gill1983@icloud.com" userId="S::urn:spo:guest#gill1983@icloud.com::" providerId="AD" clId="Web-{86FCF938-04B8-E061-50A1-0A29F09D57B1}" dt="2023-10-16T06:29:44.370" v="260" actId="1076"/>
          <ac:spMkLst>
            <pc:docMk/>
            <pc:sldMk cId="1797488340" sldId="429"/>
            <ac:spMk id="15" creationId="{363FFDE9-D3BD-C64C-90F3-C402D8C780C8}"/>
          </ac:spMkLst>
        </pc:spChg>
        <pc:spChg chg="add mod">
          <ac:chgData name="gill1983@icloud.com" userId="S::urn:spo:guest#gill1983@icloud.com::" providerId="AD" clId="Web-{86FCF938-04B8-E061-50A1-0A29F09D57B1}" dt="2023-10-16T06:31:22.717" v="285" actId="1076"/>
          <ac:spMkLst>
            <pc:docMk/>
            <pc:sldMk cId="1797488340" sldId="429"/>
            <ac:spMk id="16" creationId="{BD9B7D1E-3AA7-5D83-F6DD-2B860A50F89E}"/>
          </ac:spMkLst>
        </pc:spChg>
        <pc:spChg chg="add mod">
          <ac:chgData name="gill1983@icloud.com" userId="S::urn:spo:guest#gill1983@icloud.com::" providerId="AD" clId="Web-{86FCF938-04B8-E061-50A1-0A29F09D57B1}" dt="2023-10-16T06:31:58.749" v="292" actId="1076"/>
          <ac:spMkLst>
            <pc:docMk/>
            <pc:sldMk cId="1797488340" sldId="429"/>
            <ac:spMk id="17" creationId="{87E2677D-F7B4-B252-C1EC-18ACE3411A81}"/>
          </ac:spMkLst>
        </pc:spChg>
        <pc:spChg chg="add mod">
          <ac:chgData name="gill1983@icloud.com" userId="S::urn:spo:guest#gill1983@icloud.com::" providerId="AD" clId="Web-{86FCF938-04B8-E061-50A1-0A29F09D57B1}" dt="2023-10-16T06:32:25.234" v="300" actId="1076"/>
          <ac:spMkLst>
            <pc:docMk/>
            <pc:sldMk cId="1797488340" sldId="429"/>
            <ac:spMk id="18" creationId="{AD394914-6B19-F8A4-D8F5-38D4D54D8B55}"/>
          </ac:spMkLst>
        </pc:spChg>
        <pc:spChg chg="add mod">
          <ac:chgData name="gill1983@icloud.com" userId="S::urn:spo:guest#gill1983@icloud.com::" providerId="AD" clId="Web-{86FCF938-04B8-E061-50A1-0A29F09D57B1}" dt="2023-10-16T06:32:43.437" v="304" actId="1076"/>
          <ac:spMkLst>
            <pc:docMk/>
            <pc:sldMk cId="1797488340" sldId="429"/>
            <ac:spMk id="19" creationId="{4B04D330-8B4C-4801-E1DB-65831281185F}"/>
          </ac:spMkLst>
        </pc:spChg>
        <pc:spChg chg="add mod">
          <ac:chgData name="gill1983@icloud.com" userId="S::urn:spo:guest#gill1983@icloud.com::" providerId="AD" clId="Web-{86FCF938-04B8-E061-50A1-0A29F09D57B1}" dt="2023-10-16T06:32:43.453" v="305" actId="1076"/>
          <ac:spMkLst>
            <pc:docMk/>
            <pc:sldMk cId="1797488340" sldId="429"/>
            <ac:spMk id="21" creationId="{E67E1CF4-00BC-C422-90D8-AA7A833BE68D}"/>
          </ac:spMkLst>
        </pc:spChg>
        <pc:spChg chg="add mod">
          <ac:chgData name="gill1983@icloud.com" userId="S::urn:spo:guest#gill1983@icloud.com::" providerId="AD" clId="Web-{86FCF938-04B8-E061-50A1-0A29F09D57B1}" dt="2023-10-16T06:32:43.453" v="306" actId="1076"/>
          <ac:spMkLst>
            <pc:docMk/>
            <pc:sldMk cId="1797488340" sldId="429"/>
            <ac:spMk id="23" creationId="{16421992-3BC4-8EE7-3D8F-EE6C0D0E8D01}"/>
          </ac:spMkLst>
        </pc:spChg>
      </pc:sldChg>
      <pc:sldChg chg="addSp delSp modSp">
        <pc:chgData name="gill1983@icloud.com" userId="S::urn:spo:guest#gill1983@icloud.com::" providerId="AD" clId="Web-{86FCF938-04B8-E061-50A1-0A29F09D57B1}" dt="2023-10-16T06:33:30.032" v="331" actId="1076"/>
        <pc:sldMkLst>
          <pc:docMk/>
          <pc:sldMk cId="4193843890" sldId="430"/>
        </pc:sldMkLst>
        <pc:spChg chg="add">
          <ac:chgData name="gill1983@icloud.com" userId="S::urn:spo:guest#gill1983@icloud.com::" providerId="AD" clId="Web-{86FCF938-04B8-E061-50A1-0A29F09D57B1}" dt="2023-10-16T06:29:56.527" v="266"/>
          <ac:spMkLst>
            <pc:docMk/>
            <pc:sldMk cId="4193843890" sldId="430"/>
            <ac:spMk id="5" creationId="{61AC18C0-4DAF-14DF-33BE-2BCA5D27B281}"/>
          </ac:spMkLst>
        </pc:spChg>
        <pc:spChg chg="add mod">
          <ac:chgData name="gill1983@icloud.com" userId="S::urn:spo:guest#gill1983@icloud.com::" providerId="AD" clId="Web-{86FCF938-04B8-E061-50A1-0A29F09D57B1}" dt="2023-10-16T06:30:15.449" v="275" actId="1076"/>
          <ac:spMkLst>
            <pc:docMk/>
            <pc:sldMk cId="4193843890" sldId="430"/>
            <ac:spMk id="10" creationId="{4AECAE0D-70F3-708A-4B84-497D59C86198}"/>
          </ac:spMkLst>
        </pc:spChg>
        <pc:spChg chg="add">
          <ac:chgData name="gill1983@icloud.com" userId="S::urn:spo:guest#gill1983@icloud.com::" providerId="AD" clId="Web-{86FCF938-04B8-E061-50A1-0A29F09D57B1}" dt="2023-10-16T06:29:56.964" v="268"/>
          <ac:spMkLst>
            <pc:docMk/>
            <pc:sldMk cId="4193843890" sldId="430"/>
            <ac:spMk id="30" creationId="{DF8AD5FC-26CB-5626-E9A4-567D54A1B278}"/>
          </ac:spMkLst>
        </pc:spChg>
        <pc:spChg chg="add mod">
          <ac:chgData name="gill1983@icloud.com" userId="S::urn:spo:guest#gill1983@icloud.com::" providerId="AD" clId="Web-{86FCF938-04B8-E061-50A1-0A29F09D57B1}" dt="2023-10-16T06:30:09.887" v="272" actId="1076"/>
          <ac:spMkLst>
            <pc:docMk/>
            <pc:sldMk cId="4193843890" sldId="430"/>
            <ac:spMk id="32" creationId="{BD1C0C3C-89EE-010C-1A8F-3FA01421ED5B}"/>
          </ac:spMkLst>
        </pc:spChg>
        <pc:spChg chg="add mod">
          <ac:chgData name="gill1983@icloud.com" userId="S::urn:spo:guest#gill1983@icloud.com::" providerId="AD" clId="Web-{86FCF938-04B8-E061-50A1-0A29F09D57B1}" dt="2023-10-16T06:30:09.902" v="273" actId="1076"/>
          <ac:spMkLst>
            <pc:docMk/>
            <pc:sldMk cId="4193843890" sldId="430"/>
            <ac:spMk id="34" creationId="{E1AE4CCF-685E-65DE-2022-F9062937784A}"/>
          </ac:spMkLst>
        </pc:spChg>
        <pc:spChg chg="add mod">
          <ac:chgData name="gill1983@icloud.com" userId="S::urn:spo:guest#gill1983@icloud.com::" providerId="AD" clId="Web-{86FCF938-04B8-E061-50A1-0A29F09D57B1}" dt="2023-10-16T06:30:09.902" v="274" actId="1076"/>
          <ac:spMkLst>
            <pc:docMk/>
            <pc:sldMk cId="4193843890" sldId="430"/>
            <ac:spMk id="36" creationId="{F88537B1-2A72-9E2C-22EB-0D237C5B5166}"/>
          </ac:spMkLst>
        </pc:spChg>
        <pc:spChg chg="add">
          <ac:chgData name="gill1983@icloud.com" userId="S::urn:spo:guest#gill1983@icloud.com::" providerId="AD" clId="Web-{86FCF938-04B8-E061-50A1-0A29F09D57B1}" dt="2023-10-16T06:32:49.359" v="307"/>
          <ac:spMkLst>
            <pc:docMk/>
            <pc:sldMk cId="4193843890" sldId="430"/>
            <ac:spMk id="38" creationId="{3CDD00B8-6AD3-6BA9-5FF4-278DD2370EEB}"/>
          </ac:spMkLst>
        </pc:spChg>
        <pc:spChg chg="add">
          <ac:chgData name="gill1983@icloud.com" userId="S::urn:spo:guest#gill1983@icloud.com::" providerId="AD" clId="Web-{86FCF938-04B8-E061-50A1-0A29F09D57B1}" dt="2023-10-16T06:32:49.562" v="308"/>
          <ac:spMkLst>
            <pc:docMk/>
            <pc:sldMk cId="4193843890" sldId="430"/>
            <ac:spMk id="40" creationId="{18A5C354-763A-4671-C3BB-0501189D2E68}"/>
          </ac:spMkLst>
        </pc:spChg>
        <pc:spChg chg="add">
          <ac:chgData name="gill1983@icloud.com" userId="S::urn:spo:guest#gill1983@icloud.com::" providerId="AD" clId="Web-{86FCF938-04B8-E061-50A1-0A29F09D57B1}" dt="2023-10-16T06:32:49.781" v="309"/>
          <ac:spMkLst>
            <pc:docMk/>
            <pc:sldMk cId="4193843890" sldId="430"/>
            <ac:spMk id="42" creationId="{E8C2550F-D40E-4D67-6280-05047A34A86B}"/>
          </ac:spMkLst>
        </pc:spChg>
        <pc:spChg chg="add del mod">
          <ac:chgData name="gill1983@icloud.com" userId="S::urn:spo:guest#gill1983@icloud.com::" providerId="AD" clId="Web-{86FCF938-04B8-E061-50A1-0A29F09D57B1}" dt="2023-10-16T06:33:10.547" v="323"/>
          <ac:spMkLst>
            <pc:docMk/>
            <pc:sldMk cId="4193843890" sldId="430"/>
            <ac:spMk id="44" creationId="{04EA2039-F864-6BDC-C554-C008C6CC8953}"/>
          </ac:spMkLst>
        </pc:spChg>
        <pc:spChg chg="add del mod">
          <ac:chgData name="gill1983@icloud.com" userId="S::urn:spo:guest#gill1983@icloud.com::" providerId="AD" clId="Web-{86FCF938-04B8-E061-50A1-0A29F09D57B1}" dt="2023-10-16T06:33:12.266" v="324"/>
          <ac:spMkLst>
            <pc:docMk/>
            <pc:sldMk cId="4193843890" sldId="430"/>
            <ac:spMk id="46" creationId="{83B0E7B2-D253-F0E1-E432-0A6B12ED6BCB}"/>
          </ac:spMkLst>
        </pc:spChg>
        <pc:spChg chg="add del mod">
          <ac:chgData name="gill1983@icloud.com" userId="S::urn:spo:guest#gill1983@icloud.com::" providerId="AD" clId="Web-{86FCF938-04B8-E061-50A1-0A29F09D57B1}" dt="2023-10-16T06:33:14.219" v="325"/>
          <ac:spMkLst>
            <pc:docMk/>
            <pc:sldMk cId="4193843890" sldId="430"/>
            <ac:spMk id="48" creationId="{5FD20B16-8284-DCE9-3964-68E1008DB291}"/>
          </ac:spMkLst>
        </pc:spChg>
        <pc:spChg chg="add mod">
          <ac:chgData name="gill1983@icloud.com" userId="S::urn:spo:guest#gill1983@icloud.com::" providerId="AD" clId="Web-{86FCF938-04B8-E061-50A1-0A29F09D57B1}" dt="2023-10-16T06:33:30.001" v="329" actId="1076"/>
          <ac:spMkLst>
            <pc:docMk/>
            <pc:sldMk cId="4193843890" sldId="430"/>
            <ac:spMk id="49" creationId="{05D9D756-6277-D2EA-0CFF-ABA9F26888F3}"/>
          </ac:spMkLst>
        </pc:spChg>
        <pc:spChg chg="add mod">
          <ac:chgData name="gill1983@icloud.com" userId="S::urn:spo:guest#gill1983@icloud.com::" providerId="AD" clId="Web-{86FCF938-04B8-E061-50A1-0A29F09D57B1}" dt="2023-10-16T06:33:30.017" v="330" actId="1076"/>
          <ac:spMkLst>
            <pc:docMk/>
            <pc:sldMk cId="4193843890" sldId="430"/>
            <ac:spMk id="50" creationId="{60BE11CC-BE17-F6C1-3F05-56A7AE6D6716}"/>
          </ac:spMkLst>
        </pc:spChg>
        <pc:spChg chg="add mod">
          <ac:chgData name="gill1983@icloud.com" userId="S::urn:spo:guest#gill1983@icloud.com::" providerId="AD" clId="Web-{86FCF938-04B8-E061-50A1-0A29F09D57B1}" dt="2023-10-16T06:33:30.032" v="331" actId="1076"/>
          <ac:spMkLst>
            <pc:docMk/>
            <pc:sldMk cId="4193843890" sldId="430"/>
            <ac:spMk id="51" creationId="{E87EBB00-4D80-08AC-9ECE-DAD287DEFE32}"/>
          </ac:spMkLst>
        </pc:spChg>
      </pc:sldChg>
      <pc:sldChg chg="addSp delSp modSp">
        <pc:chgData name="gill1983@icloud.com" userId="S::urn:spo:guest#gill1983@icloud.com::" providerId="AD" clId="Web-{86FCF938-04B8-E061-50A1-0A29F09D57B1}" dt="2023-10-16T06:36:29.646" v="347"/>
        <pc:sldMkLst>
          <pc:docMk/>
          <pc:sldMk cId="1522679368" sldId="432"/>
        </pc:sldMkLst>
        <pc:spChg chg="add mod">
          <ac:chgData name="gill1983@icloud.com" userId="S::urn:spo:guest#gill1983@icloud.com::" providerId="AD" clId="Web-{86FCF938-04B8-E061-50A1-0A29F09D57B1}" dt="2023-10-16T06:34:50.441" v="334"/>
          <ac:spMkLst>
            <pc:docMk/>
            <pc:sldMk cId="1522679368" sldId="432"/>
            <ac:spMk id="3" creationId="{8FFFB375-43DF-D723-A337-1E7D68668FA6}"/>
          </ac:spMkLst>
        </pc:spChg>
        <pc:spChg chg="add mod">
          <ac:chgData name="gill1983@icloud.com" userId="S::urn:spo:guest#gill1983@icloud.com::" providerId="AD" clId="Web-{86FCF938-04B8-E061-50A1-0A29F09D57B1}" dt="2023-10-16T06:35:26.723" v="340" actId="14100"/>
          <ac:spMkLst>
            <pc:docMk/>
            <pc:sldMk cId="1522679368" sldId="432"/>
            <ac:spMk id="4" creationId="{8137DAEC-7388-2DDA-6180-6BEA77A042B8}"/>
          </ac:spMkLst>
        </pc:spChg>
        <pc:spChg chg="add mod">
          <ac:chgData name="gill1983@icloud.com" userId="S::urn:spo:guest#gill1983@icloud.com::" providerId="AD" clId="Web-{86FCF938-04B8-E061-50A1-0A29F09D57B1}" dt="2023-10-16T06:35:23.551" v="339" actId="14100"/>
          <ac:spMkLst>
            <pc:docMk/>
            <pc:sldMk cId="1522679368" sldId="432"/>
            <ac:spMk id="5" creationId="{65A1F231-36F7-C056-2ABD-4602BC90D819}"/>
          </ac:spMkLst>
        </pc:spChg>
        <pc:spChg chg="add del mod">
          <ac:chgData name="gill1983@icloud.com" userId="S::urn:spo:guest#gill1983@icloud.com::" providerId="AD" clId="Web-{86FCF938-04B8-E061-50A1-0A29F09D57B1}" dt="2023-10-16T06:36:09.692" v="344"/>
          <ac:spMkLst>
            <pc:docMk/>
            <pc:sldMk cId="1522679368" sldId="432"/>
            <ac:spMk id="6" creationId="{0AD320B2-B66F-4776-7D0D-BA47638577CC}"/>
          </ac:spMkLst>
        </pc:spChg>
        <pc:spChg chg="add">
          <ac:chgData name="gill1983@icloud.com" userId="S::urn:spo:guest#gill1983@icloud.com::" providerId="AD" clId="Web-{86FCF938-04B8-E061-50A1-0A29F09D57B1}" dt="2023-10-16T06:36:29.240" v="345"/>
          <ac:spMkLst>
            <pc:docMk/>
            <pc:sldMk cId="1522679368" sldId="432"/>
            <ac:spMk id="8" creationId="{0C7EC8F5-2196-3874-FD4E-83AA3355FD82}"/>
          </ac:spMkLst>
        </pc:spChg>
        <pc:spChg chg="add">
          <ac:chgData name="gill1983@icloud.com" userId="S::urn:spo:guest#gill1983@icloud.com::" providerId="AD" clId="Web-{86FCF938-04B8-E061-50A1-0A29F09D57B1}" dt="2023-10-16T06:36:29.443" v="346"/>
          <ac:spMkLst>
            <pc:docMk/>
            <pc:sldMk cId="1522679368" sldId="432"/>
            <ac:spMk id="10" creationId="{DCD66D87-B674-1B9B-A479-D4D4A3F06974}"/>
          </ac:spMkLst>
        </pc:spChg>
        <pc:spChg chg="add">
          <ac:chgData name="gill1983@icloud.com" userId="S::urn:spo:guest#gill1983@icloud.com::" providerId="AD" clId="Web-{86FCF938-04B8-E061-50A1-0A29F09D57B1}" dt="2023-10-16T06:36:29.646" v="347"/>
          <ac:spMkLst>
            <pc:docMk/>
            <pc:sldMk cId="1522679368" sldId="432"/>
            <ac:spMk id="12" creationId="{409ADF7B-7E50-5A56-7506-3A66C9EBC473}"/>
          </ac:spMkLst>
        </pc:spChg>
      </pc:sldChg>
    </pc:docChg>
  </pc:docChgLst>
  <pc:docChgLst>
    <pc:chgData name="gill1983@icloud.com" userId="S::urn:spo:guest#gill1983@icloud.com::" providerId="AD" clId="Web-{E6A99276-8B00-769A-9674-7E8B3D96A430}"/>
    <pc:docChg chg="modSld">
      <pc:chgData name="gill1983@icloud.com" userId="S::urn:spo:guest#gill1983@icloud.com::" providerId="AD" clId="Web-{E6A99276-8B00-769A-9674-7E8B3D96A430}" dt="2023-10-16T07:02:29.409" v="1" actId="20577"/>
      <pc:docMkLst>
        <pc:docMk/>
      </pc:docMkLst>
      <pc:sldChg chg="modSp">
        <pc:chgData name="gill1983@icloud.com" userId="S::urn:spo:guest#gill1983@icloud.com::" providerId="AD" clId="Web-{E6A99276-8B00-769A-9674-7E8B3D96A430}" dt="2023-10-16T07:02:29.409" v="1" actId="20577"/>
        <pc:sldMkLst>
          <pc:docMk/>
          <pc:sldMk cId="2440285537" sldId="320"/>
        </pc:sldMkLst>
        <pc:spChg chg="mod">
          <ac:chgData name="gill1983@icloud.com" userId="S::urn:spo:guest#gill1983@icloud.com::" providerId="AD" clId="Web-{E6A99276-8B00-769A-9674-7E8B3D96A430}" dt="2023-10-16T07:02:29.409" v="1" actId="20577"/>
          <ac:spMkLst>
            <pc:docMk/>
            <pc:sldMk cId="2440285537" sldId="320"/>
            <ac:spMk id="5" creationId="{FDEECE2B-4F07-3243-A1BF-25C2CD33540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86F298-EB3E-D446-A729-C248AB8A5D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37BEABC-4AC1-4C4F-BDDB-0B8FF7D20C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GB"/>
          </a:p>
        </p:txBody>
      </p:sp>
      <p:sp>
        <p:nvSpPr>
          <p:cNvPr id="4" name="Footer Placeholder 3">
            <a:extLst>
              <a:ext uri="{FF2B5EF4-FFF2-40B4-BE49-F238E27FC236}">
                <a16:creationId xmlns:a16="http://schemas.microsoft.com/office/drawing/2014/main" id="{67DF2A76-21C6-4F49-AC41-288B2976B3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0984667-866C-EF45-A262-122686295C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C7A863-B317-0C4D-8D45-833380E63946}" type="slidenum">
              <a:rPr lang="en-GB" smtClean="0"/>
              <a:t>‹#›</a:t>
            </a:fld>
            <a:endParaRPr lang="en-GB"/>
          </a:p>
        </p:txBody>
      </p:sp>
    </p:spTree>
    <p:extLst>
      <p:ext uri="{BB962C8B-B14F-4D97-AF65-F5344CB8AC3E}">
        <p14:creationId xmlns:p14="http://schemas.microsoft.com/office/powerpoint/2010/main" val="4203359319"/>
      </p:ext>
    </p:extLst>
  </p:cSld>
  <p:clrMap bg1="lt1" tx1="dk1" bg2="lt2" tx2="dk2" accent1="accent1" accent2="accent2" accent3="accent3" accent4="accent4" accent5="accent5" accent6="accent6" hlink="hlink" folHlink="folHlink"/>
  <p:hf sldNum="0"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C66A0-413B-D942-BD25-075929779430}" type="slidenum">
              <a:rPr lang="en-GB" smtClean="0"/>
              <a:t>‹#›</a:t>
            </a:fld>
            <a:endParaRPr lang="en-GB"/>
          </a:p>
        </p:txBody>
      </p:sp>
    </p:spTree>
    <p:extLst>
      <p:ext uri="{BB962C8B-B14F-4D97-AF65-F5344CB8AC3E}">
        <p14:creationId xmlns:p14="http://schemas.microsoft.com/office/powerpoint/2010/main" val="785309553"/>
      </p:ext>
    </p:extLst>
  </p:cSld>
  <p:clrMap bg1="lt1" tx1="dk1" bg2="lt2" tx2="dk2" accent1="accent1" accent2="accent2" accent3="accent3" accent4="accent4" accent5="accent5" accent6="accent6" hlink="hlink" folHlink="folHlink"/>
  <p:hf sldNum="0"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05641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36289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967786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009709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49442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483690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80436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09779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13581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972782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77111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267283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828663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418256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4148559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179242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407300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25643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525071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4125846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309587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226207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49628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472813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837150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495759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036121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178617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639258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071459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241402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314224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761006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046682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94420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292556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863460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971393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758310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488068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463116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909091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022805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24529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011974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352412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558667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83128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519760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5726919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2514756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226769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893543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8322572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676815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84009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5728392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5255963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6592629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673959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1426193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65004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85094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66109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977664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666346"/>
            <a:ext cx="9144000" cy="1870364"/>
          </a:xfrm>
        </p:spPr>
        <p:txBody>
          <a:bodyPr anchor="ctr">
            <a:normAutofit/>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4" name="Text Placeholder 13">
            <a:extLst>
              <a:ext uri="{FF2B5EF4-FFF2-40B4-BE49-F238E27FC236}">
                <a16:creationId xmlns:a16="http://schemas.microsoft.com/office/drawing/2014/main" id="{B2F3C88D-BF6E-6D4C-9A25-CACB03AA208B}"/>
              </a:ext>
            </a:extLst>
          </p:cNvPr>
          <p:cNvSpPr>
            <a:spLocks noGrp="1"/>
          </p:cNvSpPr>
          <p:nvPr>
            <p:ph type="body" sz="quarter" idx="13"/>
          </p:nvPr>
        </p:nvSpPr>
        <p:spPr>
          <a:xfrm>
            <a:off x="3917911" y="6244985"/>
            <a:ext cx="3369375"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5" name="TextBox 14">
            <a:extLst>
              <a:ext uri="{FF2B5EF4-FFF2-40B4-BE49-F238E27FC236}">
                <a16:creationId xmlns:a16="http://schemas.microsoft.com/office/drawing/2014/main" id="{A1D45BA0-7B16-364F-96FA-7CCD74809633}"/>
              </a:ext>
            </a:extLst>
          </p:cNvPr>
          <p:cNvSpPr txBox="1"/>
          <p:nvPr userDrawn="1"/>
        </p:nvSpPr>
        <p:spPr>
          <a:xfrm>
            <a:off x="3283162" y="6261027"/>
            <a:ext cx="717425" cy="338554"/>
          </a:xfrm>
          <a:prstGeom prst="rect">
            <a:avLst/>
          </a:prstGeom>
          <a:noFill/>
        </p:spPr>
        <p:txBody>
          <a:bodyPr wrap="square" rtlCol="0" anchor="b">
            <a:spAutoFit/>
          </a:bodyPr>
          <a:lstStyle/>
          <a:p>
            <a:r>
              <a:rPr lang="en-GB" sz="1600" b="1" i="0" dirty="0">
                <a:solidFill>
                  <a:schemeClr val="bg1"/>
                </a:solidFill>
                <a:latin typeface="Muli" pitchFamily="2" charset="77"/>
              </a:rPr>
              <a:t>Unit:</a:t>
            </a:r>
          </a:p>
        </p:txBody>
      </p:sp>
      <p:sp>
        <p:nvSpPr>
          <p:cNvPr id="16" name="Text Placeholder 13">
            <a:extLst>
              <a:ext uri="{FF2B5EF4-FFF2-40B4-BE49-F238E27FC236}">
                <a16:creationId xmlns:a16="http://schemas.microsoft.com/office/drawing/2014/main" id="{204E8ED3-ED92-2F44-AA0C-C3500973984C}"/>
              </a:ext>
            </a:extLst>
          </p:cNvPr>
          <p:cNvSpPr>
            <a:spLocks noGrp="1"/>
          </p:cNvSpPr>
          <p:nvPr>
            <p:ph type="body" sz="quarter" idx="14"/>
          </p:nvPr>
        </p:nvSpPr>
        <p:spPr>
          <a:xfrm>
            <a:off x="11001412" y="6244985"/>
            <a:ext cx="641969"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7" name="TextBox 16">
            <a:extLst>
              <a:ext uri="{FF2B5EF4-FFF2-40B4-BE49-F238E27FC236}">
                <a16:creationId xmlns:a16="http://schemas.microsoft.com/office/drawing/2014/main" id="{543EE4B3-C0E4-AE42-921D-72A75F2D0332}"/>
              </a:ext>
            </a:extLst>
          </p:cNvPr>
          <p:cNvSpPr txBox="1"/>
          <p:nvPr userDrawn="1"/>
        </p:nvSpPr>
        <p:spPr>
          <a:xfrm>
            <a:off x="10038030" y="6261027"/>
            <a:ext cx="963382" cy="338554"/>
          </a:xfrm>
          <a:prstGeom prst="rect">
            <a:avLst/>
          </a:prstGeom>
          <a:noFill/>
        </p:spPr>
        <p:txBody>
          <a:bodyPr wrap="square" rtlCol="0" anchor="b">
            <a:spAutoFit/>
          </a:bodyPr>
          <a:lstStyle/>
          <a:p>
            <a:r>
              <a:rPr lang="en-GB" sz="1600" b="1" i="0" dirty="0">
                <a:solidFill>
                  <a:schemeClr val="bg1"/>
                </a:solidFill>
                <a:latin typeface="Muli" pitchFamily="2" charset="77"/>
              </a:rPr>
              <a:t>Lesson:</a:t>
            </a:r>
          </a:p>
        </p:txBody>
      </p:sp>
      <p:sp>
        <p:nvSpPr>
          <p:cNvPr id="19" name="TextBox 18">
            <a:extLst>
              <a:ext uri="{FF2B5EF4-FFF2-40B4-BE49-F238E27FC236}">
                <a16:creationId xmlns:a16="http://schemas.microsoft.com/office/drawing/2014/main" id="{B555FC76-808A-0046-94B4-D7D729C67DD3}"/>
              </a:ext>
            </a:extLst>
          </p:cNvPr>
          <p:cNvSpPr txBox="1"/>
          <p:nvPr userDrawn="1"/>
        </p:nvSpPr>
        <p:spPr>
          <a:xfrm>
            <a:off x="236893" y="6261027"/>
            <a:ext cx="787235" cy="338554"/>
          </a:xfrm>
          <a:prstGeom prst="rect">
            <a:avLst/>
          </a:prstGeom>
          <a:noFill/>
        </p:spPr>
        <p:txBody>
          <a:bodyPr wrap="square" rtlCol="0" anchor="b">
            <a:spAutoFit/>
          </a:bodyPr>
          <a:lstStyle/>
          <a:p>
            <a:r>
              <a:rPr lang="en-GB" sz="1600" b="1" i="0" dirty="0">
                <a:solidFill>
                  <a:schemeClr val="bg1"/>
                </a:solidFill>
                <a:latin typeface="Muli" pitchFamily="2" charset="77"/>
              </a:rPr>
              <a:t>Term:</a:t>
            </a:r>
          </a:p>
        </p:txBody>
      </p:sp>
      <p:sp>
        <p:nvSpPr>
          <p:cNvPr id="13" name="Text Placeholder 12">
            <a:extLst>
              <a:ext uri="{FF2B5EF4-FFF2-40B4-BE49-F238E27FC236}">
                <a16:creationId xmlns:a16="http://schemas.microsoft.com/office/drawing/2014/main" id="{5F8ED0D7-1D3B-EA40-89A6-FE5BFCF6799A}"/>
              </a:ext>
            </a:extLst>
          </p:cNvPr>
          <p:cNvSpPr>
            <a:spLocks noGrp="1"/>
          </p:cNvSpPr>
          <p:nvPr>
            <p:ph type="body" sz="quarter" idx="15"/>
          </p:nvPr>
        </p:nvSpPr>
        <p:spPr>
          <a:xfrm>
            <a:off x="955020" y="6247672"/>
            <a:ext cx="2213630" cy="366645"/>
          </a:xfrm>
        </p:spPr>
        <p:txBody>
          <a:bodyPr anchor="b">
            <a:noAutofit/>
          </a:bodyPr>
          <a:lstStyle>
            <a:lvl1pPr marL="0" indent="0">
              <a:buNone/>
              <a:defRPr sz="1800">
                <a:solidFill>
                  <a:schemeClr val="bg1"/>
                </a:solidFill>
                <a:latin typeface="Muli" pitchFamily="2" charset="77"/>
              </a:defRPr>
            </a:lvl1pPr>
            <a:lvl2pPr>
              <a:defRPr sz="1800">
                <a:solidFill>
                  <a:schemeClr val="bg1"/>
                </a:solidFill>
                <a:latin typeface="Muli" pitchFamily="2" charset="77"/>
              </a:defRPr>
            </a:lvl2pPr>
            <a:lvl3pPr>
              <a:defRPr sz="1800">
                <a:solidFill>
                  <a:schemeClr val="bg1"/>
                </a:solidFill>
                <a:latin typeface="Muli" pitchFamily="2" charset="77"/>
              </a:defRPr>
            </a:lvl3pPr>
            <a:lvl4pPr>
              <a:defRPr sz="1800">
                <a:solidFill>
                  <a:schemeClr val="bg1"/>
                </a:solidFill>
                <a:latin typeface="Muli" pitchFamily="2" charset="77"/>
              </a:defRPr>
            </a:lvl4pPr>
            <a:lvl5pPr>
              <a:defRPr sz="1800">
                <a:solidFill>
                  <a:schemeClr val="bg1"/>
                </a:solidFill>
                <a:latin typeface="Muli" pitchFamily="2" charset="77"/>
              </a:defRPr>
            </a:lvl5pPr>
          </a:lstStyle>
          <a:p>
            <a:pPr lvl="0"/>
            <a:endParaRPr lang="en-GB" dirty="0"/>
          </a:p>
        </p:txBody>
      </p:sp>
      <p:pic>
        <p:nvPicPr>
          <p:cNvPr id="10" name="Picture 9"/>
          <p:cNvPicPr/>
          <p:nvPr userDrawn="1"/>
        </p:nvPicPr>
        <p:blipFill>
          <a:blip r:embed="rId2"/>
          <a:stretch>
            <a:fillRect/>
          </a:stretch>
        </p:blipFill>
        <p:spPr>
          <a:xfrm>
            <a:off x="3168000" y="928800"/>
            <a:ext cx="5280660" cy="899795"/>
          </a:xfrm>
          <a:prstGeom prst="rect">
            <a:avLst/>
          </a:prstGeom>
          <a:noFill/>
          <a:ln>
            <a:noFill/>
            <a:prstDash/>
          </a:ln>
        </p:spPr>
      </p:pic>
    </p:spTree>
    <p:extLst>
      <p:ext uri="{BB962C8B-B14F-4D97-AF65-F5344CB8AC3E}">
        <p14:creationId xmlns:p14="http://schemas.microsoft.com/office/powerpoint/2010/main" val="196182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962764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68980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514044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00775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8444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10792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821396605"/>
              </p:ext>
            </p:extLst>
          </p:nvPr>
        </p:nvGraphicFramePr>
        <p:xfrm>
          <a:off x="368075"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0" name="Text Placeholder 8">
            <a:extLst>
              <a:ext uri="{FF2B5EF4-FFF2-40B4-BE49-F238E27FC236}">
                <a16:creationId xmlns:a16="http://schemas.microsoft.com/office/drawing/2014/main" id="{D89521DD-EB1B-DB4F-AF92-E0AA49E4BF8E}"/>
              </a:ext>
            </a:extLst>
          </p:cNvPr>
          <p:cNvSpPr>
            <a:spLocks noGrp="1"/>
          </p:cNvSpPr>
          <p:nvPr>
            <p:ph type="body" sz="quarter" idx="14" hasCustomPrompt="1"/>
          </p:nvPr>
        </p:nvSpPr>
        <p:spPr>
          <a:xfrm>
            <a:off x="1091130"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a16="http://schemas.microsoft.com/office/drawing/2014/main" id="{7CCCC1F5-259E-4B4B-BD71-985F50066023}"/>
              </a:ext>
            </a:extLst>
          </p:cNvPr>
          <p:cNvSpPr>
            <a:spLocks noGrp="1"/>
          </p:cNvSpPr>
          <p:nvPr>
            <p:ph type="body" sz="quarter" idx="13" hasCustomPrompt="1"/>
          </p:nvPr>
        </p:nvSpPr>
        <p:spPr>
          <a:xfrm>
            <a:off x="363622"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a16="http://schemas.microsoft.com/office/drawing/2014/main" id="{2B829687-5986-4D4A-9EAC-01CD129F7C40}"/>
              </a:ext>
            </a:extLst>
          </p:cNvPr>
          <p:cNvSpPr>
            <a:spLocks noGrp="1"/>
          </p:cNvSpPr>
          <p:nvPr>
            <p:ph type="body" sz="quarter" idx="15"/>
          </p:nvPr>
        </p:nvSpPr>
        <p:spPr>
          <a:xfrm>
            <a:off x="1518167"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sp>
        <p:nvSpPr>
          <p:cNvPr id="18" name="Content Placeholder 2">
            <a:extLst>
              <a:ext uri="{FF2B5EF4-FFF2-40B4-BE49-F238E27FC236}">
                <a16:creationId xmlns:a16="http://schemas.microsoft.com/office/drawing/2014/main" id="{3A402356-13E0-F64F-AEAF-C92A30D3DD4E}"/>
              </a:ext>
            </a:extLst>
          </p:cNvPr>
          <p:cNvSpPr>
            <a:spLocks noGrp="1"/>
          </p:cNvSpPr>
          <p:nvPr>
            <p:ph idx="1"/>
          </p:nvPr>
        </p:nvSpPr>
        <p:spPr>
          <a:xfrm>
            <a:off x="336885" y="1468986"/>
            <a:ext cx="11556570" cy="5039298"/>
          </a:xfrm>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56297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2077034169"/>
              </p:ext>
            </p:extLst>
          </p:nvPr>
        </p:nvGraphicFramePr>
        <p:xfrm>
          <a:off x="384117"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0" name="Text Placeholder 8">
            <a:extLst>
              <a:ext uri="{FF2B5EF4-FFF2-40B4-BE49-F238E27FC236}">
                <a16:creationId xmlns:a16="http://schemas.microsoft.com/office/drawing/2014/main" id="{D89521DD-EB1B-DB4F-AF92-E0AA49E4BF8E}"/>
              </a:ext>
            </a:extLst>
          </p:cNvPr>
          <p:cNvSpPr>
            <a:spLocks noGrp="1"/>
          </p:cNvSpPr>
          <p:nvPr>
            <p:ph type="body" sz="quarter" idx="14" hasCustomPrompt="1"/>
          </p:nvPr>
        </p:nvSpPr>
        <p:spPr>
          <a:xfrm>
            <a:off x="1107172"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a16="http://schemas.microsoft.com/office/drawing/2014/main" id="{7CCCC1F5-259E-4B4B-BD71-985F50066023}"/>
              </a:ext>
            </a:extLst>
          </p:cNvPr>
          <p:cNvSpPr>
            <a:spLocks noGrp="1"/>
          </p:cNvSpPr>
          <p:nvPr>
            <p:ph type="body" sz="quarter" idx="13" hasCustomPrompt="1"/>
          </p:nvPr>
        </p:nvSpPr>
        <p:spPr>
          <a:xfrm>
            <a:off x="379664"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a16="http://schemas.microsoft.com/office/drawing/2014/main" id="{2B829687-5986-4D4A-9EAC-01CD129F7C40}"/>
              </a:ext>
            </a:extLst>
          </p:cNvPr>
          <p:cNvSpPr>
            <a:spLocks noGrp="1"/>
          </p:cNvSpPr>
          <p:nvPr>
            <p:ph type="body" sz="quarter" idx="15"/>
          </p:nvPr>
        </p:nvSpPr>
        <p:spPr>
          <a:xfrm>
            <a:off x="1534209"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8775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399014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0140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11" name="Picture 10"/>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397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GB"/>
              <a:t>10/07/2019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
        <p:nvSpPr>
          <p:cNvPr id="7" name="Date Placeholder 3">
            <a:extLst>
              <a:ext uri="{FF2B5EF4-FFF2-40B4-BE49-F238E27FC236}">
                <a16:creationId xmlns:a16="http://schemas.microsoft.com/office/drawing/2014/main" id="{4A8255E2-8D62-EF46-8A29-C45CCF03D89D}"/>
              </a:ext>
            </a:extLst>
          </p:cNvPr>
          <p:cNvSpPr txBox="1">
            <a:spLocks/>
          </p:cNvSpPr>
          <p:nvPr userDrawn="1"/>
        </p:nvSpPr>
        <p:spPr>
          <a:xfrm>
            <a:off x="838200" y="128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6FE96F-DDC5-F246-8640-2EF68EEC1D75}" type="datetime1">
              <a:rPr lang="en-GB" smtClean="0"/>
              <a:pPr/>
              <a:t>16/10/2023</a:t>
            </a:fld>
            <a:endParaRPr lang="en-GB" dirty="0"/>
          </a:p>
        </p:txBody>
      </p:sp>
    </p:spTree>
    <p:extLst>
      <p:ext uri="{BB962C8B-B14F-4D97-AF65-F5344CB8AC3E}">
        <p14:creationId xmlns:p14="http://schemas.microsoft.com/office/powerpoint/2010/main" val="92632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68353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211233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6159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0" r:id="rId4"/>
    <p:sldLayoutId id="2147483664"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p:txStyles>
    <p:titleStyle>
      <a:lvl1pPr algn="l" defTabSz="914400" rtl="0" eaLnBrk="1" latinLnBrk="0" hangingPunct="1">
        <a:lnSpc>
          <a:spcPct val="90000"/>
        </a:lnSpc>
        <a:spcBef>
          <a:spcPct val="0"/>
        </a:spcBef>
        <a:buNone/>
        <a:defRPr sz="4400" b="0" i="0" kern="1200">
          <a:solidFill>
            <a:schemeClr val="tx1"/>
          </a:solidFill>
          <a:latin typeface="Lato Light" panose="020F03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1.tiff"/></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0.tiff"/><Relationship Id="rId4" Type="http://schemas.openxmlformats.org/officeDocument/2006/relationships/image" Target="../media/image12.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FDEECE2B-4F07-3243-A1BF-25C2CD33540E}"/>
              </a:ext>
            </a:extLst>
          </p:cNvPr>
          <p:cNvSpPr>
            <a:spLocks noGrp="1"/>
          </p:cNvSpPr>
          <p:nvPr>
            <p:ph type="subTitle" idx="1"/>
          </p:nvPr>
        </p:nvSpPr>
        <p:spPr/>
        <p:txBody>
          <a:bodyPr>
            <a:normAutofit/>
          </a:bodyPr>
          <a:lstStyle/>
          <a:p>
            <a:r>
              <a:rPr lang="en-GB" dirty="0"/>
              <a:t>Stage 1 </a:t>
            </a:r>
            <a:br>
              <a:rPr lang="en-GB" dirty="0"/>
            </a:br>
            <a:r>
              <a:rPr lang="en-GB" dirty="0"/>
              <a:t>Spring Block 2: Addition and Subtraction</a:t>
            </a:r>
          </a:p>
          <a:p>
            <a:r>
              <a:rPr lang="en-GB" dirty="0">
                <a:latin typeface="OpenDyslexicAlta"/>
              </a:rPr>
              <a:t>Lesson 1: To be able to add by counting on within 20 </a:t>
            </a:r>
          </a:p>
        </p:txBody>
      </p:sp>
      <p:sp>
        <p:nvSpPr>
          <p:cNvPr id="3" name="Text Placeholder 2">
            <a:extLst>
              <a:ext uri="{FF2B5EF4-FFF2-40B4-BE49-F238E27FC236}">
                <a16:creationId xmlns:a16="http://schemas.microsoft.com/office/drawing/2014/main" id="{46096D93-4A8A-F349-8E04-EC67E07A6F7B}"/>
              </a:ext>
            </a:extLst>
          </p:cNvPr>
          <p:cNvSpPr>
            <a:spLocks noGrp="1"/>
          </p:cNvSpPr>
          <p:nvPr>
            <p:ph type="body" sz="quarter" idx="13"/>
          </p:nvPr>
        </p:nvSpPr>
        <p:spPr>
          <a:xfrm>
            <a:off x="3917911" y="6221692"/>
            <a:ext cx="3369375" cy="369332"/>
          </a:xfrm>
        </p:spPr>
        <p:txBody>
          <a:bodyPr>
            <a:normAutofit fontScale="85000" lnSpcReduction="10000"/>
          </a:bodyPr>
          <a:lstStyle/>
          <a:p>
            <a:r>
              <a:rPr lang="en-GB" dirty="0"/>
              <a:t>Block 2 – Addition and Subtraction</a:t>
            </a:r>
          </a:p>
        </p:txBody>
      </p:sp>
      <p:sp>
        <p:nvSpPr>
          <p:cNvPr id="6" name="Text Placeholder 5">
            <a:extLst>
              <a:ext uri="{FF2B5EF4-FFF2-40B4-BE49-F238E27FC236}">
                <a16:creationId xmlns:a16="http://schemas.microsoft.com/office/drawing/2014/main" id="{BE0A8668-F4BF-FD46-97FE-DF79A2E595C7}"/>
              </a:ext>
            </a:extLst>
          </p:cNvPr>
          <p:cNvSpPr>
            <a:spLocks noGrp="1"/>
          </p:cNvSpPr>
          <p:nvPr>
            <p:ph type="body" sz="quarter" idx="14"/>
          </p:nvPr>
        </p:nvSpPr>
        <p:spPr/>
        <p:txBody>
          <a:bodyPr/>
          <a:lstStyle/>
          <a:p>
            <a:r>
              <a:rPr lang="en-GB" dirty="0"/>
              <a:t>1</a:t>
            </a:r>
          </a:p>
        </p:txBody>
      </p:sp>
      <p:pic>
        <p:nvPicPr>
          <p:cNvPr id="11" name="Picture 10">
            <a:extLst>
              <a:ext uri="{FF2B5EF4-FFF2-40B4-BE49-F238E27FC236}">
                <a16:creationId xmlns:a16="http://schemas.microsoft.com/office/drawing/2014/main" id="{FFFB0E5C-B4F3-0F47-AF95-9A5EE6D06A15}"/>
              </a:ext>
            </a:extLst>
          </p:cNvPr>
          <p:cNvPicPr>
            <a:picLocks noChangeAspect="1"/>
          </p:cNvPicPr>
          <p:nvPr/>
        </p:nvPicPr>
        <p:blipFill>
          <a:blip r:embed="rId2"/>
          <a:stretch>
            <a:fillRect/>
          </a:stretch>
        </p:blipFill>
        <p:spPr>
          <a:xfrm>
            <a:off x="10855981" y="1956878"/>
            <a:ext cx="1574800" cy="3289300"/>
          </a:xfrm>
          <a:prstGeom prst="rect">
            <a:avLst/>
          </a:prstGeom>
        </p:spPr>
      </p:pic>
      <p:pic>
        <p:nvPicPr>
          <p:cNvPr id="13" name="Picture 12">
            <a:extLst>
              <a:ext uri="{FF2B5EF4-FFF2-40B4-BE49-F238E27FC236}">
                <a16:creationId xmlns:a16="http://schemas.microsoft.com/office/drawing/2014/main" id="{46C1748E-6744-A341-9185-05FF18F81B25}"/>
              </a:ext>
            </a:extLst>
          </p:cNvPr>
          <p:cNvPicPr>
            <a:picLocks noChangeAspect="1"/>
          </p:cNvPicPr>
          <p:nvPr/>
        </p:nvPicPr>
        <p:blipFill>
          <a:blip r:embed="rId3"/>
          <a:stretch>
            <a:fillRect/>
          </a:stretch>
        </p:blipFill>
        <p:spPr>
          <a:xfrm>
            <a:off x="372735" y="4752914"/>
            <a:ext cx="1689100" cy="1244600"/>
          </a:xfrm>
          <a:prstGeom prst="rect">
            <a:avLst/>
          </a:prstGeom>
        </p:spPr>
      </p:pic>
      <p:pic>
        <p:nvPicPr>
          <p:cNvPr id="19" name="Picture 18">
            <a:extLst>
              <a:ext uri="{FF2B5EF4-FFF2-40B4-BE49-F238E27FC236}">
                <a16:creationId xmlns:a16="http://schemas.microsoft.com/office/drawing/2014/main" id="{EC9A0CFD-E109-4140-B996-30988653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38" y="-288436"/>
            <a:ext cx="1777758" cy="1637842"/>
          </a:xfrm>
          <a:prstGeom prst="rect">
            <a:avLst/>
          </a:prstGeom>
        </p:spPr>
      </p:pic>
      <p:pic>
        <p:nvPicPr>
          <p:cNvPr id="21" name="Picture 20">
            <a:extLst>
              <a:ext uri="{FF2B5EF4-FFF2-40B4-BE49-F238E27FC236}">
                <a16:creationId xmlns:a16="http://schemas.microsoft.com/office/drawing/2014/main" id="{D6DF2BA4-3A7B-0E4E-95B5-A4D9B2FD0805}"/>
              </a:ext>
            </a:extLst>
          </p:cNvPr>
          <p:cNvPicPr>
            <a:picLocks noChangeAspect="1"/>
          </p:cNvPicPr>
          <p:nvPr/>
        </p:nvPicPr>
        <p:blipFill>
          <a:blip r:embed="rId5"/>
          <a:stretch>
            <a:fillRect/>
          </a:stretch>
        </p:blipFill>
        <p:spPr>
          <a:xfrm>
            <a:off x="7765730" y="4958851"/>
            <a:ext cx="876300" cy="939800"/>
          </a:xfrm>
          <a:prstGeom prst="rect">
            <a:avLst/>
          </a:prstGeom>
        </p:spPr>
      </p:pic>
      <p:sp>
        <p:nvSpPr>
          <p:cNvPr id="4" name="Text Placeholder 3">
            <a:extLst>
              <a:ext uri="{FF2B5EF4-FFF2-40B4-BE49-F238E27FC236}">
                <a16:creationId xmlns:a16="http://schemas.microsoft.com/office/drawing/2014/main" id="{60C74A61-CF8A-0745-B69B-DD1646654FF2}"/>
              </a:ext>
            </a:extLst>
          </p:cNvPr>
          <p:cNvSpPr>
            <a:spLocks noGrp="1"/>
          </p:cNvSpPr>
          <p:nvPr>
            <p:ph type="body" sz="quarter" idx="15"/>
          </p:nvPr>
        </p:nvSpPr>
        <p:spPr/>
        <p:txBody>
          <a:bodyPr/>
          <a:lstStyle/>
          <a:p>
            <a:r>
              <a:rPr lang="en-US" dirty="0"/>
              <a:t>Spring</a:t>
            </a:r>
          </a:p>
        </p:txBody>
      </p:sp>
      <p:sp>
        <p:nvSpPr>
          <p:cNvPr id="8" name="TextBox 7">
            <a:extLst>
              <a:ext uri="{FF2B5EF4-FFF2-40B4-BE49-F238E27FC236}">
                <a16:creationId xmlns:a16="http://schemas.microsoft.com/office/drawing/2014/main" id="{AC9EFBDC-A8B5-9549-8D36-873513E4D40C}"/>
              </a:ext>
            </a:extLst>
          </p:cNvPr>
          <p:cNvSpPr txBox="1"/>
          <p:nvPr/>
        </p:nvSpPr>
        <p:spPr>
          <a:xfrm>
            <a:off x="596348" y="6533322"/>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F8D65072-FC35-D84F-937B-70E91C6BD3D3}"/>
              </a:ext>
            </a:extLst>
          </p:cNvPr>
          <p:cNvSpPr txBox="1"/>
          <p:nvPr/>
        </p:nvSpPr>
        <p:spPr>
          <a:xfrm>
            <a:off x="9262471" y="3856383"/>
            <a:ext cx="184731" cy="369332"/>
          </a:xfrm>
          <a:prstGeom prst="rect">
            <a:avLst/>
          </a:prstGeom>
          <a:noFill/>
        </p:spPr>
        <p:txBody>
          <a:bodyPr wrap="none" rtlCol="0">
            <a:spAutoFit/>
          </a:bodyPr>
          <a:lstStyle/>
          <a:p>
            <a:endParaRPr lang="en-US" dirty="0"/>
          </a:p>
        </p:txBody>
      </p:sp>
      <p:sp>
        <p:nvSpPr>
          <p:cNvPr id="14" name="TextBox 13"/>
          <p:cNvSpPr txBox="1"/>
          <p:nvPr/>
        </p:nvSpPr>
        <p:spPr>
          <a:xfrm>
            <a:off x="9874800" y="331200"/>
            <a:ext cx="23172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chemeClr val="bg1"/>
                </a:solidFill>
              </a:rPr>
              <a:t>Quiz: </a:t>
            </a:r>
            <a:r>
              <a:rPr lang="en-GB" b="1" i="0" dirty="0">
                <a:solidFill>
                  <a:schemeClr val="bg1"/>
                </a:solidFill>
                <a:effectLst/>
                <a:latin typeface="Muli" pitchFamily="2" charset="77"/>
              </a:rPr>
              <a:t>QMPODLB</a:t>
            </a:r>
            <a:endParaRPr lang="en-GB" b="1" dirty="0">
              <a:solidFill>
                <a:schemeClr val="bg1"/>
              </a:solidFill>
              <a:latin typeface="Muli" pitchFamily="2" charset="77"/>
            </a:endParaRPr>
          </a:p>
        </p:txBody>
      </p:sp>
    </p:spTree>
    <p:extLst>
      <p:ext uri="{BB962C8B-B14F-4D97-AF65-F5344CB8AC3E}">
        <p14:creationId xmlns:p14="http://schemas.microsoft.com/office/powerpoint/2010/main" val="2440285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9434514" y="341029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8496301" y="2812986"/>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455089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732723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8</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421730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48147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10069513" y="29059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id="{94AB5D3E-2E2E-F146-8909-A91A80BA8E60}"/>
              </a:ext>
            </a:extLst>
          </p:cNvPr>
          <p:cNvSpPr>
            <a:spLocks noChangeArrowheads="1"/>
          </p:cNvSpPr>
          <p:nvPr/>
        </p:nvSpPr>
        <p:spPr bwMode="auto">
          <a:xfrm>
            <a:off x="9348788" y="3518565"/>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a16="http://schemas.microsoft.com/office/drawing/2014/main" id="{F7E01B99-EB1C-8F49-B67C-C0A528A7CF45}"/>
              </a:ext>
            </a:extLst>
          </p:cNvPr>
          <p:cNvSpPr>
            <a:spLocks noChangeArrowheads="1"/>
          </p:cNvSpPr>
          <p:nvPr/>
        </p:nvSpPr>
        <p:spPr bwMode="auto">
          <a:xfrm>
            <a:off x="8628063"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516582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a16="http://schemas.microsoft.com/office/drawing/2014/main" id="{F7E01B99-EB1C-8F49-B67C-C0A528A7CF45}"/>
              </a:ext>
            </a:extLst>
          </p:cNvPr>
          <p:cNvSpPr>
            <a:spLocks noChangeArrowheads="1"/>
          </p:cNvSpPr>
          <p:nvPr/>
        </p:nvSpPr>
        <p:spPr bwMode="auto">
          <a:xfrm>
            <a:off x="7196137"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3414776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a16="http://schemas.microsoft.com/office/drawing/2014/main" id="{F7E01B99-EB1C-8F49-B67C-C0A528A7CF45}"/>
              </a:ext>
            </a:extLst>
          </p:cNvPr>
          <p:cNvSpPr>
            <a:spLocks noChangeArrowheads="1"/>
          </p:cNvSpPr>
          <p:nvPr/>
        </p:nvSpPr>
        <p:spPr bwMode="auto">
          <a:xfrm>
            <a:off x="7196137"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10</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914014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87252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10627297" y="343906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9912257" y="289562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9269763" y="3518565"/>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id="{94AB5D3E-2E2E-F146-8909-A91A80BA8E60}"/>
              </a:ext>
            </a:extLst>
          </p:cNvPr>
          <p:cNvSpPr>
            <a:spLocks noChangeArrowheads="1"/>
          </p:cNvSpPr>
          <p:nvPr/>
        </p:nvSpPr>
        <p:spPr bwMode="auto">
          <a:xfrm>
            <a:off x="8278019" y="3617247"/>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8628063" y="2810819"/>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741593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319048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mathematical equipment and pictorial representations to help me add by counting on from a given amount or number </a:t>
            </a:r>
          </a:p>
          <a:p>
            <a:pPr>
              <a:buClr>
                <a:srgbClr val="23D160"/>
              </a:buClr>
              <a:buSzPct val="85000"/>
              <a:buFont typeface="Wingdings" pitchFamily="2" charset="2"/>
              <a:buChar char="ü"/>
            </a:pPr>
            <a:r>
              <a:rPr lang="en-GB" sz="2200" dirty="0"/>
              <a:t> I can explain my reasoning when using mathematical equipment and pictorial representations to help me add by counting on from a given amount or number </a:t>
            </a:r>
          </a:p>
        </p:txBody>
      </p:sp>
    </p:spTree>
    <p:extLst>
      <p:ext uri="{BB962C8B-B14F-4D97-AF65-F5344CB8AC3E}">
        <p14:creationId xmlns:p14="http://schemas.microsoft.com/office/powerpoint/2010/main" val="43468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9</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927484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a:xfrm>
            <a:off x="838200" y="1428772"/>
            <a:ext cx="10515600" cy="4351338"/>
          </a:xfrm>
        </p:spPr>
        <p:txBody>
          <a:bodyPr/>
          <a:lstStyle/>
          <a:p>
            <a:pPr marL="0" indent="0">
              <a:buNone/>
            </a:pPr>
            <a:r>
              <a:rPr lang="en-GB" dirty="0"/>
              <a:t>Activity 1:</a:t>
            </a:r>
          </a:p>
          <a:p>
            <a:pPr marL="0" indent="0">
              <a:buClr>
                <a:srgbClr val="23D160"/>
              </a:buClr>
              <a:buSzPct val="85000"/>
              <a:buNone/>
            </a:pPr>
            <a:r>
              <a:rPr lang="en-GB" sz="2200" dirty="0"/>
              <a:t>Use the ten frame and counters to help you complete the number story in as many ways as possible.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a:t>
            </a:r>
          </a:p>
          <a:p>
            <a:r>
              <a:rPr lang="en-US" sz="2400" dirty="0">
                <a:solidFill>
                  <a:schemeClr val="tx1"/>
                </a:solidFill>
                <a:latin typeface="OpenDyslexicAlta" pitchFamily="2" charset="77"/>
              </a:rPr>
              <a:t>Then another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71300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a:xfrm>
            <a:off x="838200" y="1428772"/>
            <a:ext cx="10515600" cy="4351338"/>
          </a:xfrm>
        </p:spPr>
        <p:txBody>
          <a:bodyPr/>
          <a:lstStyle/>
          <a:p>
            <a:pPr marL="0" indent="0">
              <a:buNone/>
            </a:pPr>
            <a:r>
              <a:rPr lang="en-GB" dirty="0"/>
              <a:t>Activity 1:</a:t>
            </a:r>
          </a:p>
          <a:p>
            <a:pPr marL="0" indent="0">
              <a:buClr>
                <a:srgbClr val="23D160"/>
              </a:buClr>
              <a:buSzPct val="85000"/>
              <a:buNone/>
            </a:pPr>
            <a:r>
              <a:rPr lang="en-GB" sz="2200" dirty="0"/>
              <a:t>Use the ten frame and counters to help you complete the number story in as many ways as possible.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3860"/>
                </a:solidFill>
                <a:latin typeface="OpenDyslexicAlta" pitchFamily="2" charset="77"/>
              </a:rPr>
              <a:t>Example:</a:t>
            </a:r>
          </a:p>
          <a:p>
            <a:r>
              <a:rPr lang="en-US" sz="2400" dirty="0">
                <a:solidFill>
                  <a:srgbClr val="FF3860"/>
                </a:solidFill>
                <a:latin typeface="OpenDyslexicAlta" pitchFamily="2" charset="77"/>
              </a:rPr>
              <a:t>There were </a:t>
            </a:r>
            <a:r>
              <a:rPr lang="en-US" sz="2400" dirty="0">
                <a:solidFill>
                  <a:srgbClr val="FF3860"/>
                </a:solidFill>
                <a:latin typeface="OpenDyslexicAlta" pitchFamily="2" charset="77"/>
                <a:cs typeface="Calibri" panose="020F0502020204030204" pitchFamily="34" charset="0"/>
              </a:rPr>
              <a:t>2</a:t>
            </a:r>
            <a:r>
              <a:rPr lang="en-US" sz="2400" dirty="0">
                <a:solidFill>
                  <a:srgbClr val="FF3860"/>
                </a:solidFill>
                <a:latin typeface="OpenDyslexicAlta" pitchFamily="2" charset="77"/>
              </a:rPr>
              <a:t> people at the bus stop. </a:t>
            </a:r>
          </a:p>
          <a:p>
            <a:r>
              <a:rPr lang="en-US" sz="2400" dirty="0">
                <a:solidFill>
                  <a:srgbClr val="FF3860"/>
                </a:solidFill>
                <a:latin typeface="OpenDyslexicAlta" pitchFamily="2" charset="77"/>
              </a:rPr>
              <a:t>Then another </a:t>
            </a:r>
            <a:r>
              <a:rPr lang="en-US" sz="2400" dirty="0">
                <a:solidFill>
                  <a:srgbClr val="FF3860"/>
                </a:solidFill>
                <a:latin typeface="OpenDyslexicAlta" pitchFamily="2" charset="77"/>
                <a:cs typeface="Calibri" panose="020F0502020204030204" pitchFamily="34" charset="0"/>
              </a:rPr>
              <a:t>7</a:t>
            </a:r>
            <a:r>
              <a:rPr lang="en-US" sz="2400" dirty="0">
                <a:solidFill>
                  <a:srgbClr val="FF3860"/>
                </a:solidFill>
                <a:latin typeface="OpenDyslexicAlta" pitchFamily="2" charset="77"/>
              </a:rPr>
              <a:t> people arrived. </a:t>
            </a:r>
          </a:p>
          <a:p>
            <a:r>
              <a:rPr lang="en-US" sz="2400" dirty="0">
                <a:solidFill>
                  <a:srgbClr val="FF3860"/>
                </a:solidFill>
                <a:latin typeface="OpenDyslexicAlta" pitchFamily="2" charset="77"/>
              </a:rPr>
              <a:t>There are </a:t>
            </a:r>
            <a:r>
              <a:rPr lang="en-US" sz="2400" u="sng" dirty="0">
                <a:solidFill>
                  <a:srgbClr val="FF3860"/>
                </a:solidFill>
                <a:latin typeface="OpenDyslexicAlta" pitchFamily="2" charset="77"/>
                <a:cs typeface="Calibri" panose="020F0502020204030204" pitchFamily="34" charset="0"/>
              </a:rPr>
              <a:t>9</a:t>
            </a:r>
            <a:r>
              <a:rPr lang="en-US" sz="2400" dirty="0">
                <a:solidFill>
                  <a:srgbClr val="FF3860"/>
                </a:solidFill>
                <a:latin typeface="OpenDyslexicAlta" pitchFamily="2" charset="77"/>
              </a:rPr>
              <a:t> people at the bus stop now. </a:t>
            </a:r>
          </a:p>
        </p:txBody>
      </p:sp>
      <p:sp>
        <p:nvSpPr>
          <p:cNvPr id="15" name="Rectangle 14">
            <a:extLst>
              <a:ext uri="{FF2B5EF4-FFF2-40B4-BE49-F238E27FC236}">
                <a16:creationId xmlns:a16="http://schemas.microsoft.com/office/drawing/2014/main" id="{327D019B-D572-B94C-BBCF-81A16A8CF873}"/>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6" name="Rectangle 15">
            <a:extLst>
              <a:ext uri="{FF2B5EF4-FFF2-40B4-BE49-F238E27FC236}">
                <a16:creationId xmlns:a16="http://schemas.microsoft.com/office/drawing/2014/main" id="{45CC63C6-3BD8-2848-8687-24E51F3EDA6D}"/>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7" name="Rectangle 16">
            <a:extLst>
              <a:ext uri="{FF2B5EF4-FFF2-40B4-BE49-F238E27FC236}">
                <a16:creationId xmlns:a16="http://schemas.microsoft.com/office/drawing/2014/main" id="{4196DD79-0DE3-D444-B46F-CFCA30E2CFB6}"/>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8" name="Rectangle 17">
            <a:extLst>
              <a:ext uri="{FF2B5EF4-FFF2-40B4-BE49-F238E27FC236}">
                <a16:creationId xmlns:a16="http://schemas.microsoft.com/office/drawing/2014/main" id="{A4C3ACB8-B6F8-9848-B3A0-18050B89E3FF}"/>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9" name="Rectangle 18">
            <a:extLst>
              <a:ext uri="{FF2B5EF4-FFF2-40B4-BE49-F238E27FC236}">
                <a16:creationId xmlns:a16="http://schemas.microsoft.com/office/drawing/2014/main" id="{7E5157EE-000A-A848-A97B-70C462D3BB96}"/>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0" name="Rectangle 19">
            <a:extLst>
              <a:ext uri="{FF2B5EF4-FFF2-40B4-BE49-F238E27FC236}">
                <a16:creationId xmlns:a16="http://schemas.microsoft.com/office/drawing/2014/main" id="{5B275109-68C5-ED45-9408-5623475F206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1" name="Rectangle 20">
            <a:extLst>
              <a:ext uri="{FF2B5EF4-FFF2-40B4-BE49-F238E27FC236}">
                <a16:creationId xmlns:a16="http://schemas.microsoft.com/office/drawing/2014/main" id="{4B6C1559-6ADC-0B49-973C-3B906856451E}"/>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a16="http://schemas.microsoft.com/office/drawing/2014/main" id="{95CE7AED-5261-6D4E-9DC3-85F8DF315CC6}"/>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3" name="Rectangle 22">
            <a:extLst>
              <a:ext uri="{FF2B5EF4-FFF2-40B4-BE49-F238E27FC236}">
                <a16:creationId xmlns:a16="http://schemas.microsoft.com/office/drawing/2014/main" id="{08573E3C-0193-BA48-9A96-06A2D67C1CED}"/>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a16="http://schemas.microsoft.com/office/drawing/2014/main" id="{3C186E3A-E895-FF41-BFD0-03038D46FBA0}"/>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Oval 25">
            <a:extLst>
              <a:ext uri="{FF2B5EF4-FFF2-40B4-BE49-F238E27FC236}">
                <a16:creationId xmlns:a16="http://schemas.microsoft.com/office/drawing/2014/main" id="{CA3A63E0-E86E-574C-A545-E7B9AEFA2ED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7" name="Oval 26">
            <a:extLst>
              <a:ext uri="{FF2B5EF4-FFF2-40B4-BE49-F238E27FC236}">
                <a16:creationId xmlns:a16="http://schemas.microsoft.com/office/drawing/2014/main" id="{B7ACDE35-75C4-264A-8B0C-F7A59F2150CC}"/>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8" name="Oval 27">
            <a:extLst>
              <a:ext uri="{FF2B5EF4-FFF2-40B4-BE49-F238E27FC236}">
                <a16:creationId xmlns:a16="http://schemas.microsoft.com/office/drawing/2014/main" id="{FEB72135-2A86-0B49-AB77-46F0AA5BE49F}"/>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9" name="Oval 28">
            <a:extLst>
              <a:ext uri="{FF2B5EF4-FFF2-40B4-BE49-F238E27FC236}">
                <a16:creationId xmlns:a16="http://schemas.microsoft.com/office/drawing/2014/main" id="{6B972928-1259-1449-B427-6246C0301E65}"/>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Oval 29">
            <a:extLst>
              <a:ext uri="{FF2B5EF4-FFF2-40B4-BE49-F238E27FC236}">
                <a16:creationId xmlns:a16="http://schemas.microsoft.com/office/drawing/2014/main" id="{AFD251DC-A4A2-3746-ACC0-1E4D13392D26}"/>
              </a:ext>
            </a:extLst>
          </p:cNvPr>
          <p:cNvSpPr>
            <a:spLocks noChangeArrowheads="1"/>
          </p:cNvSpPr>
          <p:nvPr/>
        </p:nvSpPr>
        <p:spPr bwMode="auto">
          <a:xfrm>
            <a:off x="5746750"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rgbClr val="FF3860"/>
              </a:solidFill>
              <a:latin typeface="+mn-lt"/>
              <a:ea typeface="+mn-ea"/>
            </a:endParaRPr>
          </a:p>
        </p:txBody>
      </p:sp>
      <p:sp>
        <p:nvSpPr>
          <p:cNvPr id="31" name="Oval 30">
            <a:extLst>
              <a:ext uri="{FF2B5EF4-FFF2-40B4-BE49-F238E27FC236}">
                <a16:creationId xmlns:a16="http://schemas.microsoft.com/office/drawing/2014/main" id="{31133C71-DE74-B242-9436-4E483B3AC7AB}"/>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2" name="Oval 31">
            <a:extLst>
              <a:ext uri="{FF2B5EF4-FFF2-40B4-BE49-F238E27FC236}">
                <a16:creationId xmlns:a16="http://schemas.microsoft.com/office/drawing/2014/main" id="{D9A8361F-FF6E-B448-82DF-D96947EB2371}"/>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3" name="Oval 32">
            <a:extLst>
              <a:ext uri="{FF2B5EF4-FFF2-40B4-BE49-F238E27FC236}">
                <a16:creationId xmlns:a16="http://schemas.microsoft.com/office/drawing/2014/main" id="{0B3DABAE-1305-5544-829A-4E5548216E1A}"/>
              </a:ext>
            </a:extLst>
          </p:cNvPr>
          <p:cNvSpPr>
            <a:spLocks noChangeArrowheads="1"/>
          </p:cNvSpPr>
          <p:nvPr/>
        </p:nvSpPr>
        <p:spPr bwMode="auto">
          <a:xfrm>
            <a:off x="6467475"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rgbClr val="FF3860"/>
              </a:solidFill>
              <a:latin typeface="+mn-lt"/>
              <a:ea typeface="+mn-ea"/>
            </a:endParaRPr>
          </a:p>
        </p:txBody>
      </p:sp>
      <p:sp>
        <p:nvSpPr>
          <p:cNvPr id="34" name="Oval 33">
            <a:extLst>
              <a:ext uri="{FF2B5EF4-FFF2-40B4-BE49-F238E27FC236}">
                <a16:creationId xmlns:a16="http://schemas.microsoft.com/office/drawing/2014/main" id="{3FE8105D-871A-5E4B-B8E3-2FE65D2B32E4}"/>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954979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86720844"/>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1739253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986889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4169899032"/>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1544413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297385659"/>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2924375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594588613"/>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rgbClr val="FF3860"/>
                          </a:solidFill>
                          <a:latin typeface="OpenDyslexicAlta" pitchFamily="2" charset="77"/>
                        </a:rPr>
                        <a:t>17</a:t>
                      </a: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4003316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r>
              <a:rPr lang="en-GB" sz="2200" dirty="0">
                <a:solidFill>
                  <a:srgbClr val="FF3860"/>
                </a:solidFill>
              </a:rPr>
              <a:t>Now, Farmer Sam has 17 apples.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rgbClr val="FF3860"/>
                          </a:solidFill>
                          <a:latin typeface="OpenDyslexicAlta" pitchFamily="2" charset="77"/>
                        </a:rPr>
                        <a:t>17</a:t>
                      </a: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1937163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1506667781"/>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250777113"/>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4089132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Starter:</a:t>
            </a:r>
          </a:p>
          <a:p>
            <a:pPr marL="0" indent="0">
              <a:buClr>
                <a:srgbClr val="23D160"/>
              </a:buClr>
              <a:buSzPct val="85000"/>
              <a:buNone/>
            </a:pPr>
            <a:r>
              <a:rPr lang="en-GB" sz="2200" dirty="0"/>
              <a:t>What’s the same? What’s different?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Explain your answer. </a:t>
            </a:r>
          </a:p>
        </p:txBody>
      </p:sp>
      <p:sp>
        <p:nvSpPr>
          <p:cNvPr id="20" name="Rectangle 19">
            <a:extLst>
              <a:ext uri="{FF2B5EF4-FFF2-40B4-BE49-F238E27FC236}">
                <a16:creationId xmlns:a16="http://schemas.microsoft.com/office/drawing/2014/main" id="{0C9BFFA7-E28C-9C44-921A-CEBFB98AEB3E}"/>
              </a:ext>
            </a:extLst>
          </p:cNvPr>
          <p:cNvSpPr>
            <a:spLocks noChangeArrowheads="1"/>
          </p:cNvSpPr>
          <p:nvPr/>
        </p:nvSpPr>
        <p:spPr bwMode="auto">
          <a:xfrm>
            <a:off x="838200"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a16="http://schemas.microsoft.com/office/drawing/2014/main" id="{0DA9D830-2C61-0E49-8042-900019F838CD}"/>
              </a:ext>
            </a:extLst>
          </p:cNvPr>
          <p:cNvSpPr>
            <a:spLocks noChangeArrowheads="1"/>
          </p:cNvSpPr>
          <p:nvPr/>
        </p:nvSpPr>
        <p:spPr bwMode="auto">
          <a:xfrm>
            <a:off x="1558925" y="3429000"/>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a16="http://schemas.microsoft.com/office/drawing/2014/main" id="{BD6EE26C-B059-D943-AEA5-7D8716F1F832}"/>
              </a:ext>
            </a:extLst>
          </p:cNvPr>
          <p:cNvSpPr>
            <a:spLocks noChangeArrowheads="1"/>
          </p:cNvSpPr>
          <p:nvPr/>
        </p:nvSpPr>
        <p:spPr bwMode="auto">
          <a:xfrm>
            <a:off x="2278062"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ectangle 24">
            <a:extLst>
              <a:ext uri="{FF2B5EF4-FFF2-40B4-BE49-F238E27FC236}">
                <a16:creationId xmlns:a16="http://schemas.microsoft.com/office/drawing/2014/main" id="{55D5F1AE-A2F5-4E48-9781-5F23044C0DED}"/>
              </a:ext>
            </a:extLst>
          </p:cNvPr>
          <p:cNvSpPr>
            <a:spLocks noChangeArrowheads="1"/>
          </p:cNvSpPr>
          <p:nvPr/>
        </p:nvSpPr>
        <p:spPr bwMode="auto">
          <a:xfrm>
            <a:off x="2998787"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Rectangle 25">
            <a:extLst>
              <a:ext uri="{FF2B5EF4-FFF2-40B4-BE49-F238E27FC236}">
                <a16:creationId xmlns:a16="http://schemas.microsoft.com/office/drawing/2014/main" id="{4554945A-BB6D-2F4B-92EE-4DE9E644A5E4}"/>
              </a:ext>
            </a:extLst>
          </p:cNvPr>
          <p:cNvSpPr>
            <a:spLocks noChangeArrowheads="1"/>
          </p:cNvSpPr>
          <p:nvPr/>
        </p:nvSpPr>
        <p:spPr bwMode="auto">
          <a:xfrm>
            <a:off x="838200"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7" name="Rectangle 26">
            <a:extLst>
              <a:ext uri="{FF2B5EF4-FFF2-40B4-BE49-F238E27FC236}">
                <a16:creationId xmlns:a16="http://schemas.microsoft.com/office/drawing/2014/main" id="{DD68FC07-5593-3148-81BE-C4BB8A57B98C}"/>
              </a:ext>
            </a:extLst>
          </p:cNvPr>
          <p:cNvSpPr>
            <a:spLocks noChangeArrowheads="1"/>
          </p:cNvSpPr>
          <p:nvPr/>
        </p:nvSpPr>
        <p:spPr bwMode="auto">
          <a:xfrm>
            <a:off x="1558925" y="4148138"/>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8" name="Rectangle 27">
            <a:extLst>
              <a:ext uri="{FF2B5EF4-FFF2-40B4-BE49-F238E27FC236}">
                <a16:creationId xmlns:a16="http://schemas.microsoft.com/office/drawing/2014/main" id="{33B67DFB-D548-964A-9D99-CC1539255085}"/>
              </a:ext>
            </a:extLst>
          </p:cNvPr>
          <p:cNvSpPr>
            <a:spLocks noChangeArrowheads="1"/>
          </p:cNvSpPr>
          <p:nvPr/>
        </p:nvSpPr>
        <p:spPr bwMode="auto">
          <a:xfrm>
            <a:off x="2278062"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9" name="Rectangle 28">
            <a:extLst>
              <a:ext uri="{FF2B5EF4-FFF2-40B4-BE49-F238E27FC236}">
                <a16:creationId xmlns:a16="http://schemas.microsoft.com/office/drawing/2014/main" id="{A8CF9DC1-9A15-2943-B485-6AB38533C360}"/>
              </a:ext>
            </a:extLst>
          </p:cNvPr>
          <p:cNvSpPr>
            <a:spLocks noChangeArrowheads="1"/>
          </p:cNvSpPr>
          <p:nvPr/>
        </p:nvSpPr>
        <p:spPr bwMode="auto">
          <a:xfrm>
            <a:off x="2998787"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6" name="Rectangle 35">
            <a:extLst>
              <a:ext uri="{FF2B5EF4-FFF2-40B4-BE49-F238E27FC236}">
                <a16:creationId xmlns:a16="http://schemas.microsoft.com/office/drawing/2014/main" id="{849B8437-887B-A94A-9663-D4390E858B55}"/>
              </a:ext>
            </a:extLst>
          </p:cNvPr>
          <p:cNvSpPr>
            <a:spLocks noChangeArrowheads="1"/>
          </p:cNvSpPr>
          <p:nvPr/>
        </p:nvSpPr>
        <p:spPr bwMode="auto">
          <a:xfrm>
            <a:off x="3719512" y="3429000"/>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7" name="Rectangle 36">
            <a:extLst>
              <a:ext uri="{FF2B5EF4-FFF2-40B4-BE49-F238E27FC236}">
                <a16:creationId xmlns:a16="http://schemas.microsoft.com/office/drawing/2014/main" id="{57EAE8F9-F38A-754F-A8A9-0070882B6593}"/>
              </a:ext>
            </a:extLst>
          </p:cNvPr>
          <p:cNvSpPr>
            <a:spLocks noChangeArrowheads="1"/>
          </p:cNvSpPr>
          <p:nvPr/>
        </p:nvSpPr>
        <p:spPr bwMode="auto">
          <a:xfrm>
            <a:off x="3719512" y="4148138"/>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8" name="Oval 37">
            <a:extLst>
              <a:ext uri="{FF2B5EF4-FFF2-40B4-BE49-F238E27FC236}">
                <a16:creationId xmlns:a16="http://schemas.microsoft.com/office/drawing/2014/main" id="{6932B8E0-2E4D-B848-ABCE-E5B2A43EA90D}"/>
              </a:ext>
            </a:extLst>
          </p:cNvPr>
          <p:cNvSpPr>
            <a:spLocks noChangeArrowheads="1"/>
          </p:cNvSpPr>
          <p:nvPr/>
        </p:nvSpPr>
        <p:spPr bwMode="auto">
          <a:xfrm>
            <a:off x="838200"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Oval 38">
            <a:extLst>
              <a:ext uri="{FF2B5EF4-FFF2-40B4-BE49-F238E27FC236}">
                <a16:creationId xmlns:a16="http://schemas.microsoft.com/office/drawing/2014/main" id="{6F106612-786B-464F-9FD6-21D624F0EEEC}"/>
              </a:ext>
            </a:extLst>
          </p:cNvPr>
          <p:cNvSpPr>
            <a:spLocks noChangeArrowheads="1"/>
          </p:cNvSpPr>
          <p:nvPr/>
        </p:nvSpPr>
        <p:spPr bwMode="auto">
          <a:xfrm>
            <a:off x="15668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Oval 39">
            <a:extLst>
              <a:ext uri="{FF2B5EF4-FFF2-40B4-BE49-F238E27FC236}">
                <a16:creationId xmlns:a16="http://schemas.microsoft.com/office/drawing/2014/main" id="{DD562F12-9E35-5C4F-B3D6-DA4A7802A918}"/>
              </a:ext>
            </a:extLst>
          </p:cNvPr>
          <p:cNvSpPr>
            <a:spLocks noChangeArrowheads="1"/>
          </p:cNvSpPr>
          <p:nvPr/>
        </p:nvSpPr>
        <p:spPr bwMode="auto">
          <a:xfrm>
            <a:off x="838200"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Oval 40">
            <a:extLst>
              <a:ext uri="{FF2B5EF4-FFF2-40B4-BE49-F238E27FC236}">
                <a16:creationId xmlns:a16="http://schemas.microsoft.com/office/drawing/2014/main" id="{A8CD8D81-FB9E-8248-880E-F90CC31FE144}"/>
              </a:ext>
            </a:extLst>
          </p:cNvPr>
          <p:cNvSpPr>
            <a:spLocks noChangeArrowheads="1"/>
          </p:cNvSpPr>
          <p:nvPr/>
        </p:nvSpPr>
        <p:spPr bwMode="auto">
          <a:xfrm>
            <a:off x="1558925"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2" name="Oval 41">
            <a:extLst>
              <a:ext uri="{FF2B5EF4-FFF2-40B4-BE49-F238E27FC236}">
                <a16:creationId xmlns:a16="http://schemas.microsoft.com/office/drawing/2014/main" id="{E222DC00-3B91-3246-B8C8-E4116BE39773}"/>
              </a:ext>
            </a:extLst>
          </p:cNvPr>
          <p:cNvSpPr>
            <a:spLocks noChangeArrowheads="1"/>
          </p:cNvSpPr>
          <p:nvPr/>
        </p:nvSpPr>
        <p:spPr bwMode="auto">
          <a:xfrm>
            <a:off x="22780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Oval 42">
            <a:extLst>
              <a:ext uri="{FF2B5EF4-FFF2-40B4-BE49-F238E27FC236}">
                <a16:creationId xmlns:a16="http://schemas.microsoft.com/office/drawing/2014/main" id="{58E69809-27F1-FB43-AB99-8060D9175110}"/>
              </a:ext>
            </a:extLst>
          </p:cNvPr>
          <p:cNvSpPr>
            <a:spLocks noChangeArrowheads="1"/>
          </p:cNvSpPr>
          <p:nvPr/>
        </p:nvSpPr>
        <p:spPr bwMode="auto">
          <a:xfrm>
            <a:off x="2278062"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Oval 43">
            <a:extLst>
              <a:ext uri="{FF2B5EF4-FFF2-40B4-BE49-F238E27FC236}">
                <a16:creationId xmlns:a16="http://schemas.microsoft.com/office/drawing/2014/main" id="{7E9A74BF-2F2E-8B48-904A-871B15EAD6C8}"/>
              </a:ext>
            </a:extLst>
          </p:cNvPr>
          <p:cNvSpPr>
            <a:spLocks noChangeArrowheads="1"/>
          </p:cNvSpPr>
          <p:nvPr/>
        </p:nvSpPr>
        <p:spPr bwMode="auto">
          <a:xfrm>
            <a:off x="2998787"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Oval 44">
            <a:extLst>
              <a:ext uri="{FF2B5EF4-FFF2-40B4-BE49-F238E27FC236}">
                <a16:creationId xmlns:a16="http://schemas.microsoft.com/office/drawing/2014/main" id="{F9CEC514-74AD-7841-8AC1-E1C5066C003B}"/>
              </a:ext>
            </a:extLst>
          </p:cNvPr>
          <p:cNvSpPr>
            <a:spLocks noChangeArrowheads="1"/>
          </p:cNvSpPr>
          <p:nvPr/>
        </p:nvSpPr>
        <p:spPr bwMode="auto">
          <a:xfrm>
            <a:off x="3719512" y="3429000"/>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4" name="Picture 3">
            <a:extLst>
              <a:ext uri="{FF2B5EF4-FFF2-40B4-BE49-F238E27FC236}">
                <a16:creationId xmlns:a16="http://schemas.microsoft.com/office/drawing/2014/main" id="{079B138F-2C25-A94C-8401-D96BD5F9255C}"/>
              </a:ext>
            </a:extLst>
          </p:cNvPr>
          <p:cNvPicPr>
            <a:picLocks noChangeAspect="1"/>
          </p:cNvPicPr>
          <p:nvPr/>
        </p:nvPicPr>
        <p:blipFill>
          <a:blip r:embed="rId3"/>
          <a:stretch>
            <a:fillRect/>
          </a:stretch>
        </p:blipFill>
        <p:spPr>
          <a:xfrm>
            <a:off x="5570537" y="2501900"/>
            <a:ext cx="6502400" cy="3251200"/>
          </a:xfrm>
          <a:prstGeom prst="rect">
            <a:avLst/>
          </a:prstGeom>
        </p:spPr>
      </p:pic>
      <p:sp>
        <p:nvSpPr>
          <p:cNvPr id="5" name="Oval 4">
            <a:extLst>
              <a:ext uri="{FF2B5EF4-FFF2-40B4-BE49-F238E27FC236}">
                <a16:creationId xmlns:a16="http://schemas.microsoft.com/office/drawing/2014/main" id="{5CD060BD-990C-0E4A-A386-EBBAF24447D4}"/>
              </a:ext>
            </a:extLst>
          </p:cNvPr>
          <p:cNvSpPr/>
          <p:nvPr/>
        </p:nvSpPr>
        <p:spPr>
          <a:xfrm>
            <a:off x="8241957" y="4389439"/>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a:extLst>
              <a:ext uri="{FF2B5EF4-FFF2-40B4-BE49-F238E27FC236}">
                <a16:creationId xmlns:a16="http://schemas.microsoft.com/office/drawing/2014/main" id="{575137CD-CF04-9D4D-95DE-6E84B7E49799}"/>
              </a:ext>
            </a:extLst>
          </p:cNvPr>
          <p:cNvSpPr/>
          <p:nvPr/>
        </p:nvSpPr>
        <p:spPr>
          <a:xfrm>
            <a:off x="8428037" y="3395980"/>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Curved Down Arrow 45">
            <a:extLst>
              <a:ext uri="{FF2B5EF4-FFF2-40B4-BE49-F238E27FC236}">
                <a16:creationId xmlns:a16="http://schemas.microsoft.com/office/drawing/2014/main" id="{8039D6FA-3117-9240-BF3E-31D2E22FAA30}"/>
              </a:ext>
            </a:extLst>
          </p:cNvPr>
          <p:cNvSpPr/>
          <p:nvPr/>
        </p:nvSpPr>
        <p:spPr>
          <a:xfrm>
            <a:off x="8988211" y="3378217"/>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id="{BD02CE18-65A4-2448-9BA0-C9AA52F6543A}"/>
              </a:ext>
            </a:extLst>
          </p:cNvPr>
          <p:cNvSpPr/>
          <p:nvPr/>
        </p:nvSpPr>
        <p:spPr>
          <a:xfrm>
            <a:off x="9336051" y="4389438"/>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ECD5E26-B78B-29D3-B1C8-0660764490A2}"/>
              </a:ext>
            </a:extLst>
          </p:cNvPr>
          <p:cNvSpPr/>
          <p:nvPr/>
        </p:nvSpPr>
        <p:spPr>
          <a:xfrm>
            <a:off x="5677401" y="4511842"/>
            <a:ext cx="391026" cy="34089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C7E1D6-8BA7-29A0-FB93-A10341A9CD57}"/>
              </a:ext>
            </a:extLst>
          </p:cNvPr>
          <p:cNvSpPr/>
          <p:nvPr/>
        </p:nvSpPr>
        <p:spPr>
          <a:xfrm>
            <a:off x="11033459" y="4513847"/>
            <a:ext cx="391026" cy="34089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D59D40-81E6-9B09-D78D-49C4128B56DB}"/>
              </a:ext>
            </a:extLst>
          </p:cNvPr>
          <p:cNvSpPr txBox="1"/>
          <p:nvPr/>
        </p:nvSpPr>
        <p:spPr>
          <a:xfrm>
            <a:off x="5609724" y="4404059"/>
            <a:ext cx="48878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0</a:t>
            </a:r>
            <a:endParaRPr lang="en-US" sz="3000" dirty="0">
              <a:latin typeface="OpenDyslexicAlta"/>
            </a:endParaRPr>
          </a:p>
        </p:txBody>
      </p:sp>
      <p:sp>
        <p:nvSpPr>
          <p:cNvPr id="13" name="TextBox 12">
            <a:extLst>
              <a:ext uri="{FF2B5EF4-FFF2-40B4-BE49-F238E27FC236}">
                <a16:creationId xmlns:a16="http://schemas.microsoft.com/office/drawing/2014/main" id="{28E76672-D302-2DC0-8AFB-F4B9FBC12B97}"/>
              </a:ext>
            </a:extLst>
          </p:cNvPr>
          <p:cNvSpPr txBox="1"/>
          <p:nvPr/>
        </p:nvSpPr>
        <p:spPr>
          <a:xfrm>
            <a:off x="10925676" y="4365958"/>
            <a:ext cx="67928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10</a:t>
            </a:r>
            <a:endParaRPr lang="en-US" sz="3000" dirty="0">
              <a:latin typeface="OpenDyslexicAlta"/>
            </a:endParaRPr>
          </a:p>
        </p:txBody>
      </p:sp>
    </p:spTree>
    <p:extLst>
      <p:ext uri="{BB962C8B-B14F-4D97-AF65-F5344CB8AC3E}">
        <p14:creationId xmlns:p14="http://schemas.microsoft.com/office/powerpoint/2010/main" val="2769467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320347795"/>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250777113"/>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1251278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366746941"/>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250777113"/>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1065769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290898094"/>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250777113"/>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38329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53338529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250777113"/>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3894970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66308993"/>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250777113"/>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rgbClr val="FF3860"/>
                          </a:solidFill>
                          <a:latin typeface="OpenDyslexicAlta" pitchFamily="2" charset="77"/>
                        </a:rPr>
                        <a:t>16</a:t>
                      </a: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2308773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a:t>
            </a:r>
          </a:p>
          <a:p>
            <a:pPr marL="0" indent="0">
              <a:buClr>
                <a:srgbClr val="23D160"/>
              </a:buClr>
              <a:buSzPct val="85000"/>
              <a:buNone/>
            </a:pPr>
            <a:r>
              <a:rPr lang="en-GB" sz="2200" dirty="0">
                <a:solidFill>
                  <a:srgbClr val="FF3860"/>
                </a:solidFill>
              </a:rPr>
              <a:t>Now, Jamal has 16 stickers.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250777113"/>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rgbClr val="FF3860"/>
                          </a:solidFill>
                          <a:latin typeface="OpenDyslexicAlta" pitchFamily="2" charset="77"/>
                        </a:rPr>
                        <a:t>16</a:t>
                      </a: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1954721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401998462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1969041488"/>
                    </a:ext>
                  </a:extLst>
                </a:gridCol>
                <a:gridCol w="812800">
                  <a:extLst>
                    <a:ext uri="{9D8B030D-6E8A-4147-A177-3AD203B41FA5}">
                      <a16:colId xmlns:a16="http://schemas.microsoft.com/office/drawing/2014/main" val="250777113"/>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1965977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3843992685"/>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1969041488"/>
                    </a:ext>
                  </a:extLst>
                </a:gridCol>
                <a:gridCol w="812800">
                  <a:extLst>
                    <a:ext uri="{9D8B030D-6E8A-4147-A177-3AD203B41FA5}">
                      <a16:colId xmlns:a16="http://schemas.microsoft.com/office/drawing/2014/main" val="250777113"/>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3516398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r>
              <a:rPr lang="en-GB" sz="2200" dirty="0">
                <a:solidFill>
                  <a:srgbClr val="FF3860"/>
                </a:solidFill>
              </a:rPr>
              <a:t>Now, Yasmin has 19 badges.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05171704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832304379"/>
                    </a:ext>
                  </a:extLst>
                </a:gridCol>
                <a:gridCol w="812800">
                  <a:extLst>
                    <a:ext uri="{9D8B030D-6E8A-4147-A177-3AD203B41FA5}">
                      <a16:colId xmlns:a16="http://schemas.microsoft.com/office/drawing/2014/main" val="1969041488"/>
                    </a:ext>
                  </a:extLst>
                </a:gridCol>
                <a:gridCol w="812800">
                  <a:extLst>
                    <a:ext uri="{9D8B030D-6E8A-4147-A177-3AD203B41FA5}">
                      <a16:colId xmlns:a16="http://schemas.microsoft.com/office/drawing/2014/main" val="250777113"/>
                    </a:ext>
                  </a:extLst>
                </a:gridCol>
                <a:gridCol w="812800">
                  <a:extLst>
                    <a:ext uri="{9D8B030D-6E8A-4147-A177-3AD203B41FA5}">
                      <a16:colId xmlns:a16="http://schemas.microsoft.com/office/drawing/2014/main" val="1303083688"/>
                    </a:ext>
                  </a:extLst>
                </a:gridCol>
                <a:gridCol w="812800">
                  <a:extLst>
                    <a:ext uri="{9D8B030D-6E8A-4147-A177-3AD203B41FA5}">
                      <a16:colId xmlns:a16="http://schemas.microsoft.com/office/drawing/2014/main" val="2666476212"/>
                    </a:ext>
                  </a:extLst>
                </a:gridCol>
                <a:gridCol w="812800">
                  <a:extLst>
                    <a:ext uri="{9D8B030D-6E8A-4147-A177-3AD203B41FA5}">
                      <a16:colId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chemeClr val="tx1"/>
                          </a:solidFill>
                          <a:latin typeface="OpenDyslexicAlta" pitchFamily="2" charset="77"/>
                        </a:rPr>
                        <a:t>17</a:t>
                      </a:r>
                    </a:p>
                  </a:txBody>
                  <a:tcPr>
                    <a:solidFill>
                      <a:schemeClr val="bg1"/>
                    </a:solidFill>
                  </a:tcPr>
                </a:tc>
                <a:tc>
                  <a:txBody>
                    <a:bodyPr/>
                    <a:lstStyle/>
                    <a:p>
                      <a:pPr algn="ctr"/>
                      <a:r>
                        <a:rPr lang="en-US" sz="3600" dirty="0">
                          <a:solidFill>
                            <a:schemeClr val="tx1"/>
                          </a:solidFill>
                          <a:latin typeface="OpenDyslexicAlta" pitchFamily="2" charset="77"/>
                        </a:rPr>
                        <a:t>18</a:t>
                      </a:r>
                    </a:p>
                  </a:txBody>
                  <a:tcPr>
                    <a:solidFill>
                      <a:schemeClr val="bg1"/>
                    </a:solidFill>
                  </a:tcPr>
                </a:tc>
                <a:tc>
                  <a:txBody>
                    <a:bodyPr/>
                    <a:lstStyle/>
                    <a:p>
                      <a:pPr algn="ctr"/>
                      <a:r>
                        <a:rPr lang="en-US" sz="3600" dirty="0">
                          <a:solidFill>
                            <a:srgbClr val="FF3860"/>
                          </a:solidFill>
                          <a:latin typeface="OpenDyslexicAlta" pitchFamily="2" charset="77"/>
                        </a:rPr>
                        <a:t>19</a:t>
                      </a:r>
                    </a:p>
                  </a:txBody>
                  <a:tcPr>
                    <a:solidFill>
                      <a:schemeClr val="bg1"/>
                    </a:solidFill>
                  </a:tcPr>
                </a:tc>
                <a:extLst>
                  <a:ext uri="{0D108BD9-81ED-4DB2-BD59-A6C34878D82A}">
                    <a16:rowId xmlns:a16="http://schemas.microsoft.com/office/drawing/2014/main" val="3963596720"/>
                  </a:ext>
                </a:extLst>
              </a:tr>
            </a:tbl>
          </a:graphicData>
        </a:graphic>
      </p:graphicFrame>
    </p:spTree>
    <p:extLst>
      <p:ext uri="{BB962C8B-B14F-4D97-AF65-F5344CB8AC3E}">
        <p14:creationId xmlns:p14="http://schemas.microsoft.com/office/powerpoint/2010/main" val="1742887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10" name="Rounded Rectangle 9">
            <a:extLst>
              <a:ext uri="{FF2B5EF4-FFF2-40B4-BE49-F238E27FC236}">
                <a16:creationId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4" name="Rectangle 3">
            <a:extLst>
              <a:ext uri="{FF2B5EF4-FFF2-40B4-BE49-F238E27FC236}">
                <a16:creationId xmlns:a16="http://schemas.microsoft.com/office/drawing/2014/main" id="{EF0BEC6D-4A55-0C8C-4AD2-7D66CFC0FCF8}"/>
              </a:ext>
            </a:extLst>
          </p:cNvPr>
          <p:cNvSpPr/>
          <p:nvPr/>
        </p:nvSpPr>
        <p:spPr>
          <a:xfrm>
            <a:off x="2945229" y="4449177"/>
            <a:ext cx="350921" cy="38100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D0DF97-EB89-6C1A-BB1F-A37B64F6643D}"/>
              </a:ext>
            </a:extLst>
          </p:cNvPr>
          <p:cNvSpPr/>
          <p:nvPr/>
        </p:nvSpPr>
        <p:spPr>
          <a:xfrm>
            <a:off x="8271710" y="4449178"/>
            <a:ext cx="451184" cy="4110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E2EBE6-2186-6195-AA2A-F6C568CC3F95}"/>
              </a:ext>
            </a:extLst>
          </p:cNvPr>
          <p:cNvSpPr txBox="1"/>
          <p:nvPr/>
        </p:nvSpPr>
        <p:spPr>
          <a:xfrm>
            <a:off x="2847473" y="4373980"/>
            <a:ext cx="40105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0</a:t>
            </a:r>
            <a:endParaRPr lang="en-US" sz="3000" dirty="0">
              <a:latin typeface="OpenDyslexicAlta"/>
            </a:endParaRPr>
          </a:p>
        </p:txBody>
      </p:sp>
      <p:sp>
        <p:nvSpPr>
          <p:cNvPr id="8" name="TextBox 7">
            <a:extLst>
              <a:ext uri="{FF2B5EF4-FFF2-40B4-BE49-F238E27FC236}">
                <a16:creationId xmlns:a16="http://schemas.microsoft.com/office/drawing/2014/main" id="{C66D3BEC-0E79-92DC-B89F-D55C2FC809F0}"/>
              </a:ext>
            </a:extLst>
          </p:cNvPr>
          <p:cNvSpPr txBox="1"/>
          <p:nvPr/>
        </p:nvSpPr>
        <p:spPr>
          <a:xfrm>
            <a:off x="8158914" y="4353927"/>
            <a:ext cx="68680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10</a:t>
            </a:r>
            <a:endParaRPr lang="en-US" sz="3000">
              <a:latin typeface="OpenDyslexicAlta"/>
            </a:endParaRPr>
          </a:p>
        </p:txBody>
      </p:sp>
    </p:spTree>
    <p:extLst>
      <p:ext uri="{BB962C8B-B14F-4D97-AF65-F5344CB8AC3E}">
        <p14:creationId xmlns:p14="http://schemas.microsoft.com/office/powerpoint/2010/main" val="140280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a:xfrm>
            <a:off x="838200" y="1825625"/>
            <a:ext cx="10515600" cy="4826966"/>
          </a:xfrm>
        </p:spPr>
        <p:txBody>
          <a:bodyPr>
            <a:normAutofit/>
          </a:bodyPr>
          <a:lstStyle/>
          <a:p>
            <a:pPr marL="0" indent="0">
              <a:buNone/>
            </a:pPr>
            <a:r>
              <a:rPr lang="en-GB" dirty="0"/>
              <a:t>Starter:</a:t>
            </a:r>
          </a:p>
          <a:p>
            <a:pPr marL="0" indent="0">
              <a:buClr>
                <a:srgbClr val="23D160"/>
              </a:buClr>
              <a:buSzPct val="85000"/>
              <a:buNone/>
            </a:pPr>
            <a:r>
              <a:rPr lang="en-GB" sz="2200" dirty="0"/>
              <a:t>What’s the same? What’s different?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They both have the same starting number, 5. However, the ten frame shows three more red counters added to make 8. Whereas, the number line shows counting on by two more jumps making a total of 7. </a:t>
            </a:r>
          </a:p>
        </p:txBody>
      </p:sp>
      <p:sp>
        <p:nvSpPr>
          <p:cNvPr id="20" name="Rectangle 19">
            <a:extLst>
              <a:ext uri="{FF2B5EF4-FFF2-40B4-BE49-F238E27FC236}">
                <a16:creationId xmlns:a16="http://schemas.microsoft.com/office/drawing/2014/main" id="{0C9BFFA7-E28C-9C44-921A-CEBFB98AEB3E}"/>
              </a:ext>
            </a:extLst>
          </p:cNvPr>
          <p:cNvSpPr>
            <a:spLocks noChangeArrowheads="1"/>
          </p:cNvSpPr>
          <p:nvPr/>
        </p:nvSpPr>
        <p:spPr bwMode="auto">
          <a:xfrm>
            <a:off x="838200"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a16="http://schemas.microsoft.com/office/drawing/2014/main" id="{0DA9D830-2C61-0E49-8042-900019F838CD}"/>
              </a:ext>
            </a:extLst>
          </p:cNvPr>
          <p:cNvSpPr>
            <a:spLocks noChangeArrowheads="1"/>
          </p:cNvSpPr>
          <p:nvPr/>
        </p:nvSpPr>
        <p:spPr bwMode="auto">
          <a:xfrm>
            <a:off x="1558925" y="3429000"/>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a16="http://schemas.microsoft.com/office/drawing/2014/main" id="{BD6EE26C-B059-D943-AEA5-7D8716F1F832}"/>
              </a:ext>
            </a:extLst>
          </p:cNvPr>
          <p:cNvSpPr>
            <a:spLocks noChangeArrowheads="1"/>
          </p:cNvSpPr>
          <p:nvPr/>
        </p:nvSpPr>
        <p:spPr bwMode="auto">
          <a:xfrm>
            <a:off x="2278062"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ectangle 24">
            <a:extLst>
              <a:ext uri="{FF2B5EF4-FFF2-40B4-BE49-F238E27FC236}">
                <a16:creationId xmlns:a16="http://schemas.microsoft.com/office/drawing/2014/main" id="{55D5F1AE-A2F5-4E48-9781-5F23044C0DED}"/>
              </a:ext>
            </a:extLst>
          </p:cNvPr>
          <p:cNvSpPr>
            <a:spLocks noChangeArrowheads="1"/>
          </p:cNvSpPr>
          <p:nvPr/>
        </p:nvSpPr>
        <p:spPr bwMode="auto">
          <a:xfrm>
            <a:off x="2998787"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Rectangle 25">
            <a:extLst>
              <a:ext uri="{FF2B5EF4-FFF2-40B4-BE49-F238E27FC236}">
                <a16:creationId xmlns:a16="http://schemas.microsoft.com/office/drawing/2014/main" id="{4554945A-BB6D-2F4B-92EE-4DE9E644A5E4}"/>
              </a:ext>
            </a:extLst>
          </p:cNvPr>
          <p:cNvSpPr>
            <a:spLocks noChangeArrowheads="1"/>
          </p:cNvSpPr>
          <p:nvPr/>
        </p:nvSpPr>
        <p:spPr bwMode="auto">
          <a:xfrm>
            <a:off x="838200"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7" name="Rectangle 26">
            <a:extLst>
              <a:ext uri="{FF2B5EF4-FFF2-40B4-BE49-F238E27FC236}">
                <a16:creationId xmlns:a16="http://schemas.microsoft.com/office/drawing/2014/main" id="{DD68FC07-5593-3148-81BE-C4BB8A57B98C}"/>
              </a:ext>
            </a:extLst>
          </p:cNvPr>
          <p:cNvSpPr>
            <a:spLocks noChangeArrowheads="1"/>
          </p:cNvSpPr>
          <p:nvPr/>
        </p:nvSpPr>
        <p:spPr bwMode="auto">
          <a:xfrm>
            <a:off x="1558925" y="4148138"/>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8" name="Rectangle 27">
            <a:extLst>
              <a:ext uri="{FF2B5EF4-FFF2-40B4-BE49-F238E27FC236}">
                <a16:creationId xmlns:a16="http://schemas.microsoft.com/office/drawing/2014/main" id="{33B67DFB-D548-964A-9D99-CC1539255085}"/>
              </a:ext>
            </a:extLst>
          </p:cNvPr>
          <p:cNvSpPr>
            <a:spLocks noChangeArrowheads="1"/>
          </p:cNvSpPr>
          <p:nvPr/>
        </p:nvSpPr>
        <p:spPr bwMode="auto">
          <a:xfrm>
            <a:off x="2278062"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9" name="Rectangle 28">
            <a:extLst>
              <a:ext uri="{FF2B5EF4-FFF2-40B4-BE49-F238E27FC236}">
                <a16:creationId xmlns:a16="http://schemas.microsoft.com/office/drawing/2014/main" id="{A8CF9DC1-9A15-2943-B485-6AB38533C360}"/>
              </a:ext>
            </a:extLst>
          </p:cNvPr>
          <p:cNvSpPr>
            <a:spLocks noChangeArrowheads="1"/>
          </p:cNvSpPr>
          <p:nvPr/>
        </p:nvSpPr>
        <p:spPr bwMode="auto">
          <a:xfrm>
            <a:off x="2998787"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6" name="Rectangle 35">
            <a:extLst>
              <a:ext uri="{FF2B5EF4-FFF2-40B4-BE49-F238E27FC236}">
                <a16:creationId xmlns:a16="http://schemas.microsoft.com/office/drawing/2014/main" id="{849B8437-887B-A94A-9663-D4390E858B55}"/>
              </a:ext>
            </a:extLst>
          </p:cNvPr>
          <p:cNvSpPr>
            <a:spLocks noChangeArrowheads="1"/>
          </p:cNvSpPr>
          <p:nvPr/>
        </p:nvSpPr>
        <p:spPr bwMode="auto">
          <a:xfrm>
            <a:off x="3719512" y="3429000"/>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7" name="Rectangle 36">
            <a:extLst>
              <a:ext uri="{FF2B5EF4-FFF2-40B4-BE49-F238E27FC236}">
                <a16:creationId xmlns:a16="http://schemas.microsoft.com/office/drawing/2014/main" id="{57EAE8F9-F38A-754F-A8A9-0070882B6593}"/>
              </a:ext>
            </a:extLst>
          </p:cNvPr>
          <p:cNvSpPr>
            <a:spLocks noChangeArrowheads="1"/>
          </p:cNvSpPr>
          <p:nvPr/>
        </p:nvSpPr>
        <p:spPr bwMode="auto">
          <a:xfrm>
            <a:off x="3719512" y="4148138"/>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8" name="Oval 37">
            <a:extLst>
              <a:ext uri="{FF2B5EF4-FFF2-40B4-BE49-F238E27FC236}">
                <a16:creationId xmlns:a16="http://schemas.microsoft.com/office/drawing/2014/main" id="{6932B8E0-2E4D-B848-ABCE-E5B2A43EA90D}"/>
              </a:ext>
            </a:extLst>
          </p:cNvPr>
          <p:cNvSpPr>
            <a:spLocks noChangeArrowheads="1"/>
          </p:cNvSpPr>
          <p:nvPr/>
        </p:nvSpPr>
        <p:spPr bwMode="auto">
          <a:xfrm>
            <a:off x="838200"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Oval 38">
            <a:extLst>
              <a:ext uri="{FF2B5EF4-FFF2-40B4-BE49-F238E27FC236}">
                <a16:creationId xmlns:a16="http://schemas.microsoft.com/office/drawing/2014/main" id="{6F106612-786B-464F-9FD6-21D624F0EEEC}"/>
              </a:ext>
            </a:extLst>
          </p:cNvPr>
          <p:cNvSpPr>
            <a:spLocks noChangeArrowheads="1"/>
          </p:cNvSpPr>
          <p:nvPr/>
        </p:nvSpPr>
        <p:spPr bwMode="auto">
          <a:xfrm>
            <a:off x="15668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Oval 39">
            <a:extLst>
              <a:ext uri="{FF2B5EF4-FFF2-40B4-BE49-F238E27FC236}">
                <a16:creationId xmlns:a16="http://schemas.microsoft.com/office/drawing/2014/main" id="{DD562F12-9E35-5C4F-B3D6-DA4A7802A918}"/>
              </a:ext>
            </a:extLst>
          </p:cNvPr>
          <p:cNvSpPr>
            <a:spLocks noChangeArrowheads="1"/>
          </p:cNvSpPr>
          <p:nvPr/>
        </p:nvSpPr>
        <p:spPr bwMode="auto">
          <a:xfrm>
            <a:off x="838200"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Oval 40">
            <a:extLst>
              <a:ext uri="{FF2B5EF4-FFF2-40B4-BE49-F238E27FC236}">
                <a16:creationId xmlns:a16="http://schemas.microsoft.com/office/drawing/2014/main" id="{A8CD8D81-FB9E-8248-880E-F90CC31FE144}"/>
              </a:ext>
            </a:extLst>
          </p:cNvPr>
          <p:cNvSpPr>
            <a:spLocks noChangeArrowheads="1"/>
          </p:cNvSpPr>
          <p:nvPr/>
        </p:nvSpPr>
        <p:spPr bwMode="auto">
          <a:xfrm>
            <a:off x="1558925"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2" name="Oval 41">
            <a:extLst>
              <a:ext uri="{FF2B5EF4-FFF2-40B4-BE49-F238E27FC236}">
                <a16:creationId xmlns:a16="http://schemas.microsoft.com/office/drawing/2014/main" id="{E222DC00-3B91-3246-B8C8-E4116BE39773}"/>
              </a:ext>
            </a:extLst>
          </p:cNvPr>
          <p:cNvSpPr>
            <a:spLocks noChangeArrowheads="1"/>
          </p:cNvSpPr>
          <p:nvPr/>
        </p:nvSpPr>
        <p:spPr bwMode="auto">
          <a:xfrm>
            <a:off x="22780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Oval 42">
            <a:extLst>
              <a:ext uri="{FF2B5EF4-FFF2-40B4-BE49-F238E27FC236}">
                <a16:creationId xmlns:a16="http://schemas.microsoft.com/office/drawing/2014/main" id="{58E69809-27F1-FB43-AB99-8060D9175110}"/>
              </a:ext>
            </a:extLst>
          </p:cNvPr>
          <p:cNvSpPr>
            <a:spLocks noChangeArrowheads="1"/>
          </p:cNvSpPr>
          <p:nvPr/>
        </p:nvSpPr>
        <p:spPr bwMode="auto">
          <a:xfrm>
            <a:off x="2278062"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Oval 43">
            <a:extLst>
              <a:ext uri="{FF2B5EF4-FFF2-40B4-BE49-F238E27FC236}">
                <a16:creationId xmlns:a16="http://schemas.microsoft.com/office/drawing/2014/main" id="{7E9A74BF-2F2E-8B48-904A-871B15EAD6C8}"/>
              </a:ext>
            </a:extLst>
          </p:cNvPr>
          <p:cNvSpPr>
            <a:spLocks noChangeArrowheads="1"/>
          </p:cNvSpPr>
          <p:nvPr/>
        </p:nvSpPr>
        <p:spPr bwMode="auto">
          <a:xfrm>
            <a:off x="2998787"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Oval 44">
            <a:extLst>
              <a:ext uri="{FF2B5EF4-FFF2-40B4-BE49-F238E27FC236}">
                <a16:creationId xmlns:a16="http://schemas.microsoft.com/office/drawing/2014/main" id="{F9CEC514-74AD-7841-8AC1-E1C5066C003B}"/>
              </a:ext>
            </a:extLst>
          </p:cNvPr>
          <p:cNvSpPr>
            <a:spLocks noChangeArrowheads="1"/>
          </p:cNvSpPr>
          <p:nvPr/>
        </p:nvSpPr>
        <p:spPr bwMode="auto">
          <a:xfrm>
            <a:off x="3719512" y="3429000"/>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4" name="Picture 3">
            <a:extLst>
              <a:ext uri="{FF2B5EF4-FFF2-40B4-BE49-F238E27FC236}">
                <a16:creationId xmlns:a16="http://schemas.microsoft.com/office/drawing/2014/main" id="{079B138F-2C25-A94C-8401-D96BD5F9255C}"/>
              </a:ext>
            </a:extLst>
          </p:cNvPr>
          <p:cNvPicPr>
            <a:picLocks noChangeAspect="1"/>
          </p:cNvPicPr>
          <p:nvPr/>
        </p:nvPicPr>
        <p:blipFill>
          <a:blip r:embed="rId3"/>
          <a:stretch>
            <a:fillRect/>
          </a:stretch>
        </p:blipFill>
        <p:spPr>
          <a:xfrm>
            <a:off x="5570537" y="2501900"/>
            <a:ext cx="6502400" cy="3251200"/>
          </a:xfrm>
          <a:prstGeom prst="rect">
            <a:avLst/>
          </a:prstGeom>
        </p:spPr>
      </p:pic>
      <p:sp>
        <p:nvSpPr>
          <p:cNvPr id="5" name="Oval 4">
            <a:extLst>
              <a:ext uri="{FF2B5EF4-FFF2-40B4-BE49-F238E27FC236}">
                <a16:creationId xmlns:a16="http://schemas.microsoft.com/office/drawing/2014/main" id="{5CD060BD-990C-0E4A-A386-EBBAF24447D4}"/>
              </a:ext>
            </a:extLst>
          </p:cNvPr>
          <p:cNvSpPr/>
          <p:nvPr/>
        </p:nvSpPr>
        <p:spPr>
          <a:xfrm>
            <a:off x="8241957" y="4389439"/>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a:extLst>
              <a:ext uri="{FF2B5EF4-FFF2-40B4-BE49-F238E27FC236}">
                <a16:creationId xmlns:a16="http://schemas.microsoft.com/office/drawing/2014/main" id="{575137CD-CF04-9D4D-95DE-6E84B7E49799}"/>
              </a:ext>
            </a:extLst>
          </p:cNvPr>
          <p:cNvSpPr/>
          <p:nvPr/>
        </p:nvSpPr>
        <p:spPr>
          <a:xfrm>
            <a:off x="8428037" y="3395980"/>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Curved Down Arrow 45">
            <a:extLst>
              <a:ext uri="{FF2B5EF4-FFF2-40B4-BE49-F238E27FC236}">
                <a16:creationId xmlns:a16="http://schemas.microsoft.com/office/drawing/2014/main" id="{8039D6FA-3117-9240-BF3E-31D2E22FAA30}"/>
              </a:ext>
            </a:extLst>
          </p:cNvPr>
          <p:cNvSpPr/>
          <p:nvPr/>
        </p:nvSpPr>
        <p:spPr>
          <a:xfrm>
            <a:off x="8988211" y="3378217"/>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id="{BD02CE18-65A4-2448-9BA0-C9AA52F6543A}"/>
              </a:ext>
            </a:extLst>
          </p:cNvPr>
          <p:cNvSpPr/>
          <p:nvPr/>
        </p:nvSpPr>
        <p:spPr>
          <a:xfrm>
            <a:off x="9336051" y="4389438"/>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537FF2-1232-B89F-8CE8-6EACF0D36052}"/>
              </a:ext>
            </a:extLst>
          </p:cNvPr>
          <p:cNvSpPr/>
          <p:nvPr/>
        </p:nvSpPr>
        <p:spPr>
          <a:xfrm>
            <a:off x="5677401" y="4511842"/>
            <a:ext cx="391026" cy="34089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78DCDB-4385-A9BD-11EE-C65BEA2397E9}"/>
              </a:ext>
            </a:extLst>
          </p:cNvPr>
          <p:cNvSpPr/>
          <p:nvPr/>
        </p:nvSpPr>
        <p:spPr>
          <a:xfrm>
            <a:off x="11021427" y="4501815"/>
            <a:ext cx="391026" cy="34089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249C5E3-4769-34D6-6052-3287317C6AF9}"/>
              </a:ext>
            </a:extLst>
          </p:cNvPr>
          <p:cNvSpPr txBox="1"/>
          <p:nvPr/>
        </p:nvSpPr>
        <p:spPr>
          <a:xfrm>
            <a:off x="5609724" y="4404059"/>
            <a:ext cx="48878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0</a:t>
            </a:r>
            <a:endParaRPr lang="en-US" sz="3000" dirty="0">
              <a:latin typeface="OpenDyslexicAlta"/>
            </a:endParaRPr>
          </a:p>
        </p:txBody>
      </p:sp>
      <p:sp>
        <p:nvSpPr>
          <p:cNvPr id="12" name="TextBox 11">
            <a:extLst>
              <a:ext uri="{FF2B5EF4-FFF2-40B4-BE49-F238E27FC236}">
                <a16:creationId xmlns:a16="http://schemas.microsoft.com/office/drawing/2014/main" id="{6A96168A-CE5B-9010-CAAD-FFDA694298A1}"/>
              </a:ext>
            </a:extLst>
          </p:cNvPr>
          <p:cNvSpPr txBox="1"/>
          <p:nvPr/>
        </p:nvSpPr>
        <p:spPr>
          <a:xfrm>
            <a:off x="10925676" y="4365958"/>
            <a:ext cx="67928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10</a:t>
            </a:r>
            <a:endParaRPr lang="en-US" sz="3000" dirty="0">
              <a:latin typeface="OpenDyslexicAlta"/>
            </a:endParaRPr>
          </a:p>
        </p:txBody>
      </p:sp>
    </p:spTree>
    <p:extLst>
      <p:ext uri="{BB962C8B-B14F-4D97-AF65-F5344CB8AC3E}">
        <p14:creationId xmlns:p14="http://schemas.microsoft.com/office/powerpoint/2010/main" val="3417276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7" name="Rectangle 6">
            <a:extLst>
              <a:ext uri="{FF2B5EF4-FFF2-40B4-BE49-F238E27FC236}">
                <a16:creationId xmlns:a16="http://schemas.microsoft.com/office/drawing/2014/main" id="{DD835034-9366-ACBF-4510-E8C00B85054F}"/>
              </a:ext>
            </a:extLst>
          </p:cNvPr>
          <p:cNvSpPr/>
          <p:nvPr/>
        </p:nvSpPr>
        <p:spPr>
          <a:xfrm>
            <a:off x="2945229" y="4449177"/>
            <a:ext cx="350921" cy="38100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088830-78A5-F345-E477-E628B91BC386}"/>
              </a:ext>
            </a:extLst>
          </p:cNvPr>
          <p:cNvSpPr/>
          <p:nvPr/>
        </p:nvSpPr>
        <p:spPr>
          <a:xfrm>
            <a:off x="8271710" y="4449178"/>
            <a:ext cx="451184" cy="4110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7A9DA65-AA90-81A2-B3F7-A4CC3068EC9F}"/>
              </a:ext>
            </a:extLst>
          </p:cNvPr>
          <p:cNvSpPr txBox="1"/>
          <p:nvPr/>
        </p:nvSpPr>
        <p:spPr>
          <a:xfrm>
            <a:off x="2847473" y="4353927"/>
            <a:ext cx="40105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0</a:t>
            </a:r>
            <a:endParaRPr lang="en-US" sz="3000" dirty="0">
              <a:latin typeface="OpenDyslexicAlta"/>
            </a:endParaRPr>
          </a:p>
        </p:txBody>
      </p:sp>
      <p:sp>
        <p:nvSpPr>
          <p:cNvPr id="18" name="TextBox 17">
            <a:extLst>
              <a:ext uri="{FF2B5EF4-FFF2-40B4-BE49-F238E27FC236}">
                <a16:creationId xmlns:a16="http://schemas.microsoft.com/office/drawing/2014/main" id="{D66ABE4E-E592-CF4F-BFA4-2C943B80CCA2}"/>
              </a:ext>
            </a:extLst>
          </p:cNvPr>
          <p:cNvSpPr txBox="1"/>
          <p:nvPr/>
        </p:nvSpPr>
        <p:spPr>
          <a:xfrm>
            <a:off x="8158914" y="4353927"/>
            <a:ext cx="68680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10</a:t>
            </a:r>
            <a:endParaRPr lang="en-US" sz="3000">
              <a:latin typeface="OpenDyslexicAlta"/>
            </a:endParaRPr>
          </a:p>
        </p:txBody>
      </p:sp>
    </p:spTree>
    <p:extLst>
      <p:ext uri="{BB962C8B-B14F-4D97-AF65-F5344CB8AC3E}">
        <p14:creationId xmlns:p14="http://schemas.microsoft.com/office/powerpoint/2010/main" val="3137225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8" name="Rectangle 7">
            <a:extLst>
              <a:ext uri="{FF2B5EF4-FFF2-40B4-BE49-F238E27FC236}">
                <a16:creationId xmlns:a16="http://schemas.microsoft.com/office/drawing/2014/main" id="{97599C20-AE25-C1AD-8FB6-DE99F2C9C444}"/>
              </a:ext>
            </a:extLst>
          </p:cNvPr>
          <p:cNvSpPr/>
          <p:nvPr/>
        </p:nvSpPr>
        <p:spPr>
          <a:xfrm>
            <a:off x="2945229" y="4449177"/>
            <a:ext cx="350921" cy="38100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1ABB4B-6C48-796D-6084-B04C67EB62B2}"/>
              </a:ext>
            </a:extLst>
          </p:cNvPr>
          <p:cNvSpPr/>
          <p:nvPr/>
        </p:nvSpPr>
        <p:spPr>
          <a:xfrm>
            <a:off x="8271710" y="4449178"/>
            <a:ext cx="451184" cy="4110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0888AC4-0A5E-CF70-F47F-B14219CE691B}"/>
              </a:ext>
            </a:extLst>
          </p:cNvPr>
          <p:cNvSpPr txBox="1"/>
          <p:nvPr/>
        </p:nvSpPr>
        <p:spPr>
          <a:xfrm>
            <a:off x="2847473" y="4353927"/>
            <a:ext cx="40105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0</a:t>
            </a:r>
            <a:endParaRPr lang="en-US" sz="3000" dirty="0">
              <a:latin typeface="OpenDyslexicAlta"/>
            </a:endParaRPr>
          </a:p>
        </p:txBody>
      </p:sp>
      <p:sp>
        <p:nvSpPr>
          <p:cNvPr id="19" name="TextBox 18">
            <a:extLst>
              <a:ext uri="{FF2B5EF4-FFF2-40B4-BE49-F238E27FC236}">
                <a16:creationId xmlns:a16="http://schemas.microsoft.com/office/drawing/2014/main" id="{1A15B9E1-A980-6075-EDFB-E1B603E46BB6}"/>
              </a:ext>
            </a:extLst>
          </p:cNvPr>
          <p:cNvSpPr txBox="1"/>
          <p:nvPr/>
        </p:nvSpPr>
        <p:spPr>
          <a:xfrm>
            <a:off x="8158914" y="4353927"/>
            <a:ext cx="68680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10</a:t>
            </a:r>
            <a:endParaRPr lang="en-US" sz="3000">
              <a:latin typeface="OpenDyslexicAlta"/>
            </a:endParaRPr>
          </a:p>
        </p:txBody>
      </p:sp>
    </p:spTree>
    <p:extLst>
      <p:ext uri="{BB962C8B-B14F-4D97-AF65-F5344CB8AC3E}">
        <p14:creationId xmlns:p14="http://schemas.microsoft.com/office/powerpoint/2010/main" val="2054135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a16="http://schemas.microsoft.com/office/drawing/2014/main"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9" name="Rectangle 8">
            <a:extLst>
              <a:ext uri="{FF2B5EF4-FFF2-40B4-BE49-F238E27FC236}">
                <a16:creationId xmlns:a16="http://schemas.microsoft.com/office/drawing/2014/main" id="{F6392ACF-8E51-FFAC-6CDE-E84B0C2B9229}"/>
              </a:ext>
            </a:extLst>
          </p:cNvPr>
          <p:cNvSpPr/>
          <p:nvPr/>
        </p:nvSpPr>
        <p:spPr>
          <a:xfrm>
            <a:off x="8271710" y="4449178"/>
            <a:ext cx="451184" cy="4110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205CA2-B48A-1D57-7963-33B8F7416F1F}"/>
              </a:ext>
            </a:extLst>
          </p:cNvPr>
          <p:cNvSpPr/>
          <p:nvPr/>
        </p:nvSpPr>
        <p:spPr>
          <a:xfrm>
            <a:off x="2932696" y="4486776"/>
            <a:ext cx="350921" cy="34089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001E33E-A8C2-4291-4288-926294A6F23D}"/>
              </a:ext>
            </a:extLst>
          </p:cNvPr>
          <p:cNvSpPr txBox="1"/>
          <p:nvPr/>
        </p:nvSpPr>
        <p:spPr>
          <a:xfrm>
            <a:off x="2847473" y="4353928"/>
            <a:ext cx="40105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0</a:t>
            </a:r>
            <a:endParaRPr lang="en-US" sz="3000" dirty="0">
              <a:latin typeface="OpenDyslexicAlta"/>
            </a:endParaRPr>
          </a:p>
        </p:txBody>
      </p:sp>
      <p:sp>
        <p:nvSpPr>
          <p:cNvPr id="19" name="TextBox 18">
            <a:extLst>
              <a:ext uri="{FF2B5EF4-FFF2-40B4-BE49-F238E27FC236}">
                <a16:creationId xmlns:a16="http://schemas.microsoft.com/office/drawing/2014/main" id="{D6619D80-8A6A-BAFE-89BE-6EDEDA8097CB}"/>
              </a:ext>
            </a:extLst>
          </p:cNvPr>
          <p:cNvSpPr txBox="1"/>
          <p:nvPr/>
        </p:nvSpPr>
        <p:spPr>
          <a:xfrm>
            <a:off x="8158914" y="4353927"/>
            <a:ext cx="68680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10</a:t>
            </a:r>
            <a:endParaRPr lang="en-US" sz="3000">
              <a:latin typeface="OpenDyslexicAlta"/>
            </a:endParaRPr>
          </a:p>
        </p:txBody>
      </p:sp>
    </p:spTree>
    <p:extLst>
      <p:ext uri="{BB962C8B-B14F-4D97-AF65-F5344CB8AC3E}">
        <p14:creationId xmlns:p14="http://schemas.microsoft.com/office/powerpoint/2010/main" val="1582639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a16="http://schemas.microsoft.com/office/drawing/2014/main"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44AFA1E0-DFC6-CE40-88ED-9328916082F2}"/>
              </a:ext>
            </a:extLst>
          </p:cNvPr>
          <p:cNvSpPr/>
          <p:nvPr/>
        </p:nvSpPr>
        <p:spPr>
          <a:xfrm>
            <a:off x="5518584" y="4378436"/>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Rectangle 14">
            <a:extLst>
              <a:ext uri="{FF2B5EF4-FFF2-40B4-BE49-F238E27FC236}">
                <a16:creationId xmlns:a16="http://schemas.microsoft.com/office/drawing/2014/main" id="{0AF1ECDA-4F38-6CC7-0DAF-3B34C55F1C20}"/>
              </a:ext>
            </a:extLst>
          </p:cNvPr>
          <p:cNvSpPr/>
          <p:nvPr/>
        </p:nvSpPr>
        <p:spPr>
          <a:xfrm>
            <a:off x="2945229" y="4449177"/>
            <a:ext cx="350921" cy="38100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FA449F-2421-B9A5-F601-F856CBA52CEC}"/>
              </a:ext>
            </a:extLst>
          </p:cNvPr>
          <p:cNvSpPr/>
          <p:nvPr/>
        </p:nvSpPr>
        <p:spPr>
          <a:xfrm>
            <a:off x="8271710" y="4449178"/>
            <a:ext cx="451184" cy="4110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B0B145E-BCFF-E0A7-68EB-A1423A6AC0A6}"/>
              </a:ext>
            </a:extLst>
          </p:cNvPr>
          <p:cNvSpPr txBox="1"/>
          <p:nvPr/>
        </p:nvSpPr>
        <p:spPr>
          <a:xfrm>
            <a:off x="2847473" y="4353927"/>
            <a:ext cx="40105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0</a:t>
            </a:r>
            <a:endParaRPr lang="en-US" sz="3000" dirty="0">
              <a:latin typeface="OpenDyslexicAlta"/>
            </a:endParaRPr>
          </a:p>
        </p:txBody>
      </p:sp>
      <p:sp>
        <p:nvSpPr>
          <p:cNvPr id="21" name="TextBox 20">
            <a:extLst>
              <a:ext uri="{FF2B5EF4-FFF2-40B4-BE49-F238E27FC236}">
                <a16:creationId xmlns:a16="http://schemas.microsoft.com/office/drawing/2014/main" id="{EDC2D6C7-6B6A-4B9A-75A9-76F0628872F3}"/>
              </a:ext>
            </a:extLst>
          </p:cNvPr>
          <p:cNvSpPr txBox="1"/>
          <p:nvPr/>
        </p:nvSpPr>
        <p:spPr>
          <a:xfrm>
            <a:off x="8158914" y="4353927"/>
            <a:ext cx="68680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10</a:t>
            </a:r>
            <a:endParaRPr lang="en-US" sz="3000">
              <a:latin typeface="OpenDyslexicAlta"/>
            </a:endParaRPr>
          </a:p>
        </p:txBody>
      </p:sp>
    </p:spTree>
    <p:extLst>
      <p:ext uri="{BB962C8B-B14F-4D97-AF65-F5344CB8AC3E}">
        <p14:creationId xmlns:p14="http://schemas.microsoft.com/office/powerpoint/2010/main" val="3207207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a16="http://schemas.microsoft.com/office/drawing/2014/main"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44AFA1E0-DFC6-CE40-88ED-9328916082F2}"/>
              </a:ext>
            </a:extLst>
          </p:cNvPr>
          <p:cNvSpPr/>
          <p:nvPr/>
        </p:nvSpPr>
        <p:spPr>
          <a:xfrm>
            <a:off x="5518584" y="4378436"/>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5</a:t>
            </a:r>
          </a:p>
        </p:txBody>
      </p:sp>
      <p:sp>
        <p:nvSpPr>
          <p:cNvPr id="15" name="Rectangle 14">
            <a:extLst>
              <a:ext uri="{FF2B5EF4-FFF2-40B4-BE49-F238E27FC236}">
                <a16:creationId xmlns:a16="http://schemas.microsoft.com/office/drawing/2014/main" id="{4999B521-9BFD-5E94-BAB5-FE009D4A5F61}"/>
              </a:ext>
            </a:extLst>
          </p:cNvPr>
          <p:cNvSpPr/>
          <p:nvPr/>
        </p:nvSpPr>
        <p:spPr>
          <a:xfrm>
            <a:off x="2945229" y="4449177"/>
            <a:ext cx="350921" cy="38100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25B4F4-38E3-EDD9-E644-B7D465AA76D7}"/>
              </a:ext>
            </a:extLst>
          </p:cNvPr>
          <p:cNvSpPr/>
          <p:nvPr/>
        </p:nvSpPr>
        <p:spPr>
          <a:xfrm>
            <a:off x="8271710" y="4449178"/>
            <a:ext cx="451184" cy="4110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6526958-9BAF-12B6-ADA5-7ED696049DE6}"/>
              </a:ext>
            </a:extLst>
          </p:cNvPr>
          <p:cNvSpPr txBox="1"/>
          <p:nvPr/>
        </p:nvSpPr>
        <p:spPr>
          <a:xfrm>
            <a:off x="2847473" y="4373980"/>
            <a:ext cx="40105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0</a:t>
            </a:r>
            <a:endParaRPr lang="en-US" sz="3000" dirty="0">
              <a:latin typeface="OpenDyslexicAlta"/>
            </a:endParaRPr>
          </a:p>
        </p:txBody>
      </p:sp>
      <p:sp>
        <p:nvSpPr>
          <p:cNvPr id="21" name="TextBox 20">
            <a:extLst>
              <a:ext uri="{FF2B5EF4-FFF2-40B4-BE49-F238E27FC236}">
                <a16:creationId xmlns:a16="http://schemas.microsoft.com/office/drawing/2014/main" id="{22CF6D8A-3B97-52D3-0554-AE6EF00ADCC2}"/>
              </a:ext>
            </a:extLst>
          </p:cNvPr>
          <p:cNvSpPr txBox="1"/>
          <p:nvPr/>
        </p:nvSpPr>
        <p:spPr>
          <a:xfrm>
            <a:off x="8158914" y="4353927"/>
            <a:ext cx="68680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OpenDyslexicAlta"/>
                <a:cs typeface="Calibri"/>
              </a:rPr>
              <a:t>10</a:t>
            </a:r>
            <a:endParaRPr lang="en-US" sz="3000">
              <a:latin typeface="OpenDyslexicAlta"/>
            </a:endParaRPr>
          </a:p>
        </p:txBody>
      </p:sp>
    </p:spTree>
    <p:extLst>
      <p:ext uri="{BB962C8B-B14F-4D97-AF65-F5344CB8AC3E}">
        <p14:creationId xmlns:p14="http://schemas.microsoft.com/office/powerpoint/2010/main" val="2186917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0" name="Rectangle 9">
            <a:extLst>
              <a:ext uri="{FF2B5EF4-FFF2-40B4-BE49-F238E27FC236}">
                <a16:creationId xmlns:a16="http://schemas.microsoft.com/office/drawing/2014/main" id="{2068A5DD-258D-8DC6-4F25-2C76EF009097}"/>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ABB8885-DDB3-B43A-1A04-760439131852}"/>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64141F-2DDD-551A-2406-040BC60FC8A7}"/>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74AF602-B3EC-7B39-57D3-76CC53BDFD6E}"/>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16" name="TextBox 15">
            <a:extLst>
              <a:ext uri="{FF2B5EF4-FFF2-40B4-BE49-F238E27FC236}">
                <a16:creationId xmlns:a16="http://schemas.microsoft.com/office/drawing/2014/main" id="{1C06328E-C7A7-9080-8A32-1AF796F0E861}"/>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17" name="TextBox 16">
            <a:extLst>
              <a:ext uri="{FF2B5EF4-FFF2-40B4-BE49-F238E27FC236}">
                <a16:creationId xmlns:a16="http://schemas.microsoft.com/office/drawing/2014/main" id="{72AFF751-A94E-BD6A-E319-1C6E13022F3F}"/>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3812282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CCBA15-F7B8-8C80-E41A-7E5F1C27E1E5}"/>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F497E4-0165-5E00-E574-90B8C5E4199D}"/>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487066-C820-295D-F405-984B95035975}"/>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1EC325B-9585-0E2C-0DA0-FE913B82222F}"/>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0" name="TextBox 19">
            <a:extLst>
              <a:ext uri="{FF2B5EF4-FFF2-40B4-BE49-F238E27FC236}">
                <a16:creationId xmlns:a16="http://schemas.microsoft.com/office/drawing/2014/main" id="{30BFE932-89FA-9328-FF63-D1DFBDA90BA4}"/>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2" name="TextBox 21">
            <a:extLst>
              <a:ext uri="{FF2B5EF4-FFF2-40B4-BE49-F238E27FC236}">
                <a16:creationId xmlns:a16="http://schemas.microsoft.com/office/drawing/2014/main" id="{5B5C51C2-1E2B-1BF9-1207-A1F7F7A7758B}"/>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168544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02BD8894-301E-83AE-75B4-0AD3279F7DCC}"/>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63160A-A202-45E4-494D-7B8199C8DA77}"/>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B7AC16-E0F8-7D41-7E41-6B6B114D0F17}"/>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1E55E89-E54A-7CB9-F9EF-8DD5B78BC65C}"/>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1" name="TextBox 20">
            <a:extLst>
              <a:ext uri="{FF2B5EF4-FFF2-40B4-BE49-F238E27FC236}">
                <a16:creationId xmlns:a16="http://schemas.microsoft.com/office/drawing/2014/main" id="{877EBB10-DECF-5068-C47E-13908137D8D7}"/>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3" name="TextBox 22">
            <a:extLst>
              <a:ext uri="{FF2B5EF4-FFF2-40B4-BE49-F238E27FC236}">
                <a16:creationId xmlns:a16="http://schemas.microsoft.com/office/drawing/2014/main" id="{722122D1-38EA-97C0-8960-3EF6051839B3}"/>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184233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0FC14C2C-BBB8-C8E7-106A-724F363CC352}"/>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C249AC-6AE6-5171-3B30-AD6D41EECA8C}"/>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E5C8FA-6EE8-8F8A-57D4-570CA47F554F}"/>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782F8F-8F27-9145-5F3D-2E5DEE66DA38}"/>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2" name="TextBox 21">
            <a:extLst>
              <a:ext uri="{FF2B5EF4-FFF2-40B4-BE49-F238E27FC236}">
                <a16:creationId xmlns:a16="http://schemas.microsoft.com/office/drawing/2014/main" id="{20A73199-5A8D-DA72-2EE5-5B2D3D0D257D}"/>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4" name="TextBox 23">
            <a:extLst>
              <a:ext uri="{FF2B5EF4-FFF2-40B4-BE49-F238E27FC236}">
                <a16:creationId xmlns:a16="http://schemas.microsoft.com/office/drawing/2014/main" id="{4CD724BE-75D9-942E-E7D3-C004558CCA0D}"/>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1994858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6EB4D483-EEB3-4260-1AB6-1EE49CD62479}"/>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EBBF24-F350-FD19-0285-3091C52263A4}"/>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1C01B47-0101-365E-AB90-06FCF9618721}"/>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64AC1B-3FCC-83C7-1009-E22ABFB853E4}"/>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3" name="TextBox 22">
            <a:extLst>
              <a:ext uri="{FF2B5EF4-FFF2-40B4-BE49-F238E27FC236}">
                <a16:creationId xmlns:a16="http://schemas.microsoft.com/office/drawing/2014/main" id="{0A091243-A977-E85D-7404-19CE13A2E36E}"/>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5" name="TextBox 24">
            <a:extLst>
              <a:ext uri="{FF2B5EF4-FFF2-40B4-BE49-F238E27FC236}">
                <a16:creationId xmlns:a16="http://schemas.microsoft.com/office/drawing/2014/main" id="{9A00B0D3-EFFE-4359-B406-D96BCCAE3FE8}"/>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4172807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093476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915E2B9-8D79-B744-8A7A-8A8C02F06988}"/>
              </a:ext>
            </a:extLst>
          </p:cNvPr>
          <p:cNvSpPr/>
          <p:nvPr/>
        </p:nvSpPr>
        <p:spPr>
          <a:xfrm>
            <a:off x="70156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CB9222E0-DB52-E900-7906-124B37E6F665}"/>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96B655-648D-9D9D-F42A-D1639ABD8783}"/>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3E26249-814E-DB53-C1C2-0FF9ACDB467A}"/>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7947075-AE6E-63E9-8B3A-FA23982D2C50}"/>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4" name="TextBox 23">
            <a:extLst>
              <a:ext uri="{FF2B5EF4-FFF2-40B4-BE49-F238E27FC236}">
                <a16:creationId xmlns:a16="http://schemas.microsoft.com/office/drawing/2014/main" id="{499E93B3-EA3D-23C2-F5FF-6D3AC48DF540}"/>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6" name="TextBox 25">
            <a:extLst>
              <a:ext uri="{FF2B5EF4-FFF2-40B4-BE49-F238E27FC236}">
                <a16:creationId xmlns:a16="http://schemas.microsoft.com/office/drawing/2014/main" id="{265F2D87-3A73-3C1D-450C-0ACDA5F5BDF5}"/>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1273009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14</a:t>
            </a:r>
          </a:p>
        </p:txBody>
      </p:sp>
      <p:sp>
        <p:nvSpPr>
          <p:cNvPr id="15" name="Oval 14">
            <a:extLst>
              <a:ext uri="{FF2B5EF4-FFF2-40B4-BE49-F238E27FC236}">
                <a16:creationId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915E2B9-8D79-B744-8A7A-8A8C02F06988}"/>
              </a:ext>
            </a:extLst>
          </p:cNvPr>
          <p:cNvSpPr/>
          <p:nvPr/>
        </p:nvSpPr>
        <p:spPr>
          <a:xfrm>
            <a:off x="70156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9388A7FA-89DD-0A4A-273A-A937F81285A3}"/>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F6F1CB-4112-D9DD-86C9-86204F8C36B1}"/>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2F6320-5761-01B7-F265-13B31400FDF7}"/>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73E21D8-57D0-0724-DFA6-24C30DE2FA6C}"/>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4" name="TextBox 23">
            <a:extLst>
              <a:ext uri="{FF2B5EF4-FFF2-40B4-BE49-F238E27FC236}">
                <a16:creationId xmlns:a16="http://schemas.microsoft.com/office/drawing/2014/main" id="{9FC19049-9C92-495E-87B6-A525CDC9865C}"/>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6" name="TextBox 25">
            <a:extLst>
              <a:ext uri="{FF2B5EF4-FFF2-40B4-BE49-F238E27FC236}">
                <a16:creationId xmlns:a16="http://schemas.microsoft.com/office/drawing/2014/main" id="{5FF9DFA0-40FC-DAE7-F9E6-6791D07CC830}"/>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951447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1" name="Rectangle 10">
            <a:extLst>
              <a:ext uri="{FF2B5EF4-FFF2-40B4-BE49-F238E27FC236}">
                <a16:creationId xmlns:a16="http://schemas.microsoft.com/office/drawing/2014/main" id="{6583E913-50A8-AC24-B9F4-E1B4D4061996}"/>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088570-AB80-D803-0D6A-3720208B548F}"/>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25ACDB-DB73-48C8-740A-E158C4656395}"/>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298F9E2-C72B-EE98-2870-B3021BD9A65B}"/>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19" name="TextBox 18">
            <a:extLst>
              <a:ext uri="{FF2B5EF4-FFF2-40B4-BE49-F238E27FC236}">
                <a16:creationId xmlns:a16="http://schemas.microsoft.com/office/drawing/2014/main" id="{BDE2C048-2C3A-92CA-87E7-E45F997955B2}"/>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1" name="TextBox 20">
            <a:extLst>
              <a:ext uri="{FF2B5EF4-FFF2-40B4-BE49-F238E27FC236}">
                <a16:creationId xmlns:a16="http://schemas.microsoft.com/office/drawing/2014/main" id="{15B43C92-76B8-DF8F-C207-B0E1EAE3A782}"/>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1417689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703F30-47DF-A012-C0F3-6D846D5C5933}"/>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D9912C-14EF-7B5B-E629-148022803EBC}"/>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EE6D63-73B3-43B9-3DF7-6E8EE4544F9C}"/>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5A69F2C-B111-DB2C-2CD4-6B5071A8177C}"/>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0" name="TextBox 19">
            <a:extLst>
              <a:ext uri="{FF2B5EF4-FFF2-40B4-BE49-F238E27FC236}">
                <a16:creationId xmlns:a16="http://schemas.microsoft.com/office/drawing/2014/main" id="{CE217AFA-FDA6-510A-5C55-1793855AEA7B}"/>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2" name="TextBox 21">
            <a:extLst>
              <a:ext uri="{FF2B5EF4-FFF2-40B4-BE49-F238E27FC236}">
                <a16:creationId xmlns:a16="http://schemas.microsoft.com/office/drawing/2014/main" id="{1F6FCDE0-9A61-14B8-B794-24318B5EA58D}"/>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3964360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68E46BD4-43B5-8AF9-83DC-6040B0E802CF}"/>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7487D4-A529-FB99-6BF8-657BB0ECAA0C}"/>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185F70-1CEB-AB48-BF28-655F16F97B15}"/>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AFD2C89-9C91-77EA-25F9-2056511E910A}"/>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1" name="TextBox 20">
            <a:extLst>
              <a:ext uri="{FF2B5EF4-FFF2-40B4-BE49-F238E27FC236}">
                <a16:creationId xmlns:a16="http://schemas.microsoft.com/office/drawing/2014/main" id="{16BF1118-1958-C48F-8FED-95E71F8C64D1}"/>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3" name="TextBox 22">
            <a:extLst>
              <a:ext uri="{FF2B5EF4-FFF2-40B4-BE49-F238E27FC236}">
                <a16:creationId xmlns:a16="http://schemas.microsoft.com/office/drawing/2014/main" id="{6A701EB5-33ED-EFA6-5850-FCF5DD89466A}"/>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3738913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EC98E8C8-BE44-FA94-BE97-6B679C4166A1}"/>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619F87-FBA2-B45A-B5E2-F2D75B04F3F2}"/>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11B272-FAE8-70D8-C63D-3919A92E063A}"/>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A09B3FB-4EA9-8B2E-A5AE-0EAE0766CEF4}"/>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2" name="TextBox 21">
            <a:extLst>
              <a:ext uri="{FF2B5EF4-FFF2-40B4-BE49-F238E27FC236}">
                <a16:creationId xmlns:a16="http://schemas.microsoft.com/office/drawing/2014/main" id="{BF383148-4DCC-6BA7-847E-F7EB5F9F2DFE}"/>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4" name="TextBox 23">
            <a:extLst>
              <a:ext uri="{FF2B5EF4-FFF2-40B4-BE49-F238E27FC236}">
                <a16:creationId xmlns:a16="http://schemas.microsoft.com/office/drawing/2014/main" id="{437A4E8C-18E6-0381-5461-2CAB80AF25BA}"/>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2051114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60C296C-BCD3-D216-1436-2D8B00E3D2C6}"/>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F663F2-8864-ED22-1CAE-51A6DB53E8A7}"/>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994762-43C5-6016-AAEA-A09A2E65E8A4}"/>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13B791-F99A-26F9-E86C-115C6711B6EC}"/>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3" name="TextBox 22">
            <a:extLst>
              <a:ext uri="{FF2B5EF4-FFF2-40B4-BE49-F238E27FC236}">
                <a16:creationId xmlns:a16="http://schemas.microsoft.com/office/drawing/2014/main" id="{6B5EB640-6598-4BD3-5F7F-80B72634D0E5}"/>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5" name="TextBox 24">
            <a:extLst>
              <a:ext uri="{FF2B5EF4-FFF2-40B4-BE49-F238E27FC236}">
                <a16:creationId xmlns:a16="http://schemas.microsoft.com/office/drawing/2014/main" id="{878A38A8-DDBB-4A1A-A79F-470B3FA191E7}"/>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1053493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26E47688-FBC9-4FE7-DC09-784BFFA81B9D}"/>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9FAB32-1564-30D4-44B9-23F46B6B2259}"/>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A075227-9510-2B18-B601-42AE99B57ACD}"/>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FABA676-7690-C089-7383-AE8323153B5E}"/>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4" name="TextBox 23">
            <a:extLst>
              <a:ext uri="{FF2B5EF4-FFF2-40B4-BE49-F238E27FC236}">
                <a16:creationId xmlns:a16="http://schemas.microsoft.com/office/drawing/2014/main" id="{E0316FB4-9309-D120-0674-0896ADEDC248}"/>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6" name="TextBox 25">
            <a:extLst>
              <a:ext uri="{FF2B5EF4-FFF2-40B4-BE49-F238E27FC236}">
                <a16:creationId xmlns:a16="http://schemas.microsoft.com/office/drawing/2014/main" id="{7639B3B8-9C10-C75B-A3C8-A062EA145636}"/>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1753181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6915E2B9-8D79-B744-8A7A-8A8C02F06988}"/>
              </a:ext>
            </a:extLst>
          </p:cNvPr>
          <p:cNvSpPr/>
          <p:nvPr/>
        </p:nvSpPr>
        <p:spPr>
          <a:xfrm>
            <a:off x="64060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E9D07AF3-ED10-D976-D51E-D279FDB05AF5}"/>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66ED1-30BE-AA0B-7B33-7D60D7E4A06E}"/>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BFFD82-5ADA-5368-434D-6CE7B3E8281F}"/>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9A0693F-5BF6-8297-E6C0-70C59CAC55E4}"/>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5" name="TextBox 24">
            <a:extLst>
              <a:ext uri="{FF2B5EF4-FFF2-40B4-BE49-F238E27FC236}">
                <a16:creationId xmlns:a16="http://schemas.microsoft.com/office/drawing/2014/main" id="{012EEC25-F598-EC00-1DA3-CFF94330D826}"/>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7" name="TextBox 26">
            <a:extLst>
              <a:ext uri="{FF2B5EF4-FFF2-40B4-BE49-F238E27FC236}">
                <a16:creationId xmlns:a16="http://schemas.microsoft.com/office/drawing/2014/main" id="{4367A1A6-22D1-5B29-D7B6-DFEC4198BF8E}"/>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2707355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12</a:t>
            </a:r>
          </a:p>
        </p:txBody>
      </p:sp>
      <p:sp>
        <p:nvSpPr>
          <p:cNvPr id="15" name="Oval 14">
            <a:extLst>
              <a:ext uri="{FF2B5EF4-FFF2-40B4-BE49-F238E27FC236}">
                <a16:creationId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6915E2B9-8D79-B744-8A7A-8A8C02F06988}"/>
              </a:ext>
            </a:extLst>
          </p:cNvPr>
          <p:cNvSpPr/>
          <p:nvPr/>
        </p:nvSpPr>
        <p:spPr>
          <a:xfrm>
            <a:off x="64060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60673288-9FA2-70FD-37E7-5D83BBCBF2E3}"/>
              </a:ext>
            </a:extLst>
          </p:cNvPr>
          <p:cNvSpPr/>
          <p:nvPr/>
        </p:nvSpPr>
        <p:spPr>
          <a:xfrm>
            <a:off x="2907631" y="4564480"/>
            <a:ext cx="210551"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7AEA3-3F54-4CC3-6DB9-0B81DC0A1DB6}"/>
              </a:ext>
            </a:extLst>
          </p:cNvPr>
          <p:cNvSpPr/>
          <p:nvPr/>
        </p:nvSpPr>
        <p:spPr>
          <a:xfrm>
            <a:off x="5845341" y="4564480"/>
            <a:ext cx="250656"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2B817F-7EB7-809E-475F-54EECC794467}"/>
              </a:ext>
            </a:extLst>
          </p:cNvPr>
          <p:cNvSpPr/>
          <p:nvPr/>
        </p:nvSpPr>
        <p:spPr>
          <a:xfrm>
            <a:off x="8833183" y="4564479"/>
            <a:ext cx="260682" cy="220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112AFFC-327A-C6AB-A7F3-583CDA55C9AB}"/>
              </a:ext>
            </a:extLst>
          </p:cNvPr>
          <p:cNvSpPr txBox="1"/>
          <p:nvPr/>
        </p:nvSpPr>
        <p:spPr>
          <a:xfrm>
            <a:off x="2839954" y="452688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25" name="TextBox 24">
            <a:extLst>
              <a:ext uri="{FF2B5EF4-FFF2-40B4-BE49-F238E27FC236}">
                <a16:creationId xmlns:a16="http://schemas.microsoft.com/office/drawing/2014/main" id="{E7BAA1D4-4EBB-16E0-5A81-4EF3A45A399B}"/>
              </a:ext>
            </a:extLst>
          </p:cNvPr>
          <p:cNvSpPr txBox="1"/>
          <p:nvPr/>
        </p:nvSpPr>
        <p:spPr>
          <a:xfrm>
            <a:off x="5757612"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27" name="TextBox 26">
            <a:extLst>
              <a:ext uri="{FF2B5EF4-FFF2-40B4-BE49-F238E27FC236}">
                <a16:creationId xmlns:a16="http://schemas.microsoft.com/office/drawing/2014/main" id="{C4671776-6D8F-F2D1-6239-8825ACA0C063}"/>
              </a:ext>
            </a:extLst>
          </p:cNvPr>
          <p:cNvSpPr txBox="1"/>
          <p:nvPr/>
        </p:nvSpPr>
        <p:spPr>
          <a:xfrm>
            <a:off x="8755479" y="451685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1815500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10065450" y="300932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9269763" y="3436037"/>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8474076" y="289562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141360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3:</a:t>
            </a:r>
          </a:p>
          <a:p>
            <a:pPr marL="0" indent="0">
              <a:buClr>
                <a:srgbClr val="23D160"/>
              </a:buClr>
              <a:buSzPct val="85000"/>
              <a:buNone/>
            </a:pPr>
            <a:r>
              <a:rPr lang="en-GB" sz="2200" dirty="0"/>
              <a:t>Use a number line to calculate:</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12</a:t>
            </a:r>
          </a:p>
        </p:txBody>
      </p:sp>
      <p:sp>
        <p:nvSpPr>
          <p:cNvPr id="25" name="Rounded Rectangle 24">
            <a:extLst>
              <a:ext uri="{FF2B5EF4-FFF2-40B4-BE49-F238E27FC236}">
                <a16:creationId xmlns:a16="http://schemas.microsoft.com/office/drawing/2014/main"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29" name="Rounded Rectangle 28">
            <a:extLst>
              <a:ext uri="{FF2B5EF4-FFF2-40B4-BE49-F238E27FC236}">
                <a16:creationId xmlns:a16="http://schemas.microsoft.com/office/drawing/2014/main"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34" name="Rounded Rectangle 33">
            <a:extLst>
              <a:ext uri="{FF2B5EF4-FFF2-40B4-BE49-F238E27FC236}">
                <a16:creationId xmlns:a16="http://schemas.microsoft.com/office/drawing/2014/main"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5</a:t>
            </a:r>
          </a:p>
        </p:txBody>
      </p:sp>
      <p:sp>
        <p:nvSpPr>
          <p:cNvPr id="41" name="Rounded Rectangle 40">
            <a:extLst>
              <a:ext uri="{FF2B5EF4-FFF2-40B4-BE49-F238E27FC236}">
                <a16:creationId xmlns:a16="http://schemas.microsoft.com/office/drawing/2014/main"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43" name="Rounded Rectangle 42">
            <a:extLst>
              <a:ext uri="{FF2B5EF4-FFF2-40B4-BE49-F238E27FC236}">
                <a16:creationId xmlns:a16="http://schemas.microsoft.com/office/drawing/2014/main"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6" name="Rounded Rectangle 45">
            <a:extLst>
              <a:ext uri="{FF2B5EF4-FFF2-40B4-BE49-F238E27FC236}">
                <a16:creationId xmlns:a16="http://schemas.microsoft.com/office/drawing/2014/main"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pic>
        <p:nvPicPr>
          <p:cNvPr id="55" name="Picture 54">
            <a:extLst>
              <a:ext uri="{FF2B5EF4-FFF2-40B4-BE49-F238E27FC236}">
                <a16:creationId xmlns:a16="http://schemas.microsoft.com/office/drawing/2014/main" id="{854F671C-F38C-8842-B625-F3F79D11074E}"/>
              </a:ext>
            </a:extLst>
          </p:cNvPr>
          <p:cNvPicPr>
            <a:picLocks noChangeAspect="1"/>
          </p:cNvPicPr>
          <p:nvPr/>
        </p:nvPicPr>
        <p:blipFill>
          <a:blip r:embed="rId3"/>
          <a:stretch>
            <a:fillRect/>
          </a:stretch>
        </p:blipFill>
        <p:spPr>
          <a:xfrm>
            <a:off x="5246780" y="876093"/>
            <a:ext cx="6502400" cy="3251200"/>
          </a:xfrm>
          <a:prstGeom prst="rect">
            <a:avLst/>
          </a:prstGeom>
        </p:spPr>
      </p:pic>
      <p:sp>
        <p:nvSpPr>
          <p:cNvPr id="56" name="Oval 55">
            <a:extLst>
              <a:ext uri="{FF2B5EF4-FFF2-40B4-BE49-F238E27FC236}">
                <a16:creationId xmlns:a16="http://schemas.microsoft.com/office/drawing/2014/main" id="{F4BE3FC5-81BD-3748-8957-1A75D489253E}"/>
              </a:ext>
            </a:extLst>
          </p:cNvPr>
          <p:cNvSpPr/>
          <p:nvPr/>
        </p:nvSpPr>
        <p:spPr>
          <a:xfrm>
            <a:off x="7630586" y="25285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rved Down Arrow 56">
            <a:extLst>
              <a:ext uri="{FF2B5EF4-FFF2-40B4-BE49-F238E27FC236}">
                <a16:creationId xmlns:a16="http://schemas.microsoft.com/office/drawing/2014/main" id="{42E665D5-DA69-D84D-8DEF-56B5F4D031A7}"/>
              </a:ext>
            </a:extLst>
          </p:cNvPr>
          <p:cNvSpPr/>
          <p:nvPr/>
        </p:nvSpPr>
        <p:spPr>
          <a:xfrm>
            <a:off x="7743109"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a:extLst>
              <a:ext uri="{FF2B5EF4-FFF2-40B4-BE49-F238E27FC236}">
                <a16:creationId xmlns:a16="http://schemas.microsoft.com/office/drawing/2014/main" id="{75EDF586-7901-2A42-A02D-8AEA5FE00425}"/>
              </a:ext>
            </a:extLst>
          </p:cNvPr>
          <p:cNvSpPr/>
          <p:nvPr/>
        </p:nvSpPr>
        <p:spPr>
          <a:xfrm>
            <a:off x="8808061" y="25285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rved Down Arrow 67">
            <a:extLst>
              <a:ext uri="{FF2B5EF4-FFF2-40B4-BE49-F238E27FC236}">
                <a16:creationId xmlns:a16="http://schemas.microsoft.com/office/drawing/2014/main" id="{4BFC2567-CD5B-FF4B-8944-9A68C720F7A5}"/>
              </a:ext>
            </a:extLst>
          </p:cNvPr>
          <p:cNvSpPr/>
          <p:nvPr/>
        </p:nvSpPr>
        <p:spPr>
          <a:xfrm>
            <a:off x="8041028"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urved Down Arrow 68">
            <a:extLst>
              <a:ext uri="{FF2B5EF4-FFF2-40B4-BE49-F238E27FC236}">
                <a16:creationId xmlns:a16="http://schemas.microsoft.com/office/drawing/2014/main" id="{01C924EF-5314-5241-8679-513D1F9739FF}"/>
              </a:ext>
            </a:extLst>
          </p:cNvPr>
          <p:cNvSpPr/>
          <p:nvPr/>
        </p:nvSpPr>
        <p:spPr>
          <a:xfrm>
            <a:off x="8362833"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urved Down Arrow 69">
            <a:extLst>
              <a:ext uri="{FF2B5EF4-FFF2-40B4-BE49-F238E27FC236}">
                <a16:creationId xmlns:a16="http://schemas.microsoft.com/office/drawing/2014/main" id="{6BE6F1E3-1C2C-984A-A334-8EC1D529B4E8}"/>
              </a:ext>
            </a:extLst>
          </p:cNvPr>
          <p:cNvSpPr/>
          <p:nvPr/>
        </p:nvSpPr>
        <p:spPr>
          <a:xfrm>
            <a:off x="8660752"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864DAD87-C54D-79A3-9F61-DCFE70201820}"/>
              </a:ext>
            </a:extLst>
          </p:cNvPr>
          <p:cNvSpPr/>
          <p:nvPr/>
        </p:nvSpPr>
        <p:spPr>
          <a:xfrm>
            <a:off x="5313947" y="2619374"/>
            <a:ext cx="230605" cy="230605"/>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A6BB3C-0B75-EEE6-1430-D4905F659FF6}"/>
              </a:ext>
            </a:extLst>
          </p:cNvPr>
          <p:cNvSpPr/>
          <p:nvPr/>
        </p:nvSpPr>
        <p:spPr>
          <a:xfrm>
            <a:off x="8241631" y="2509085"/>
            <a:ext cx="320841" cy="26068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0F2843-D82E-A928-8C52-23AA4A323E4A}"/>
              </a:ext>
            </a:extLst>
          </p:cNvPr>
          <p:cNvSpPr/>
          <p:nvPr/>
        </p:nvSpPr>
        <p:spPr>
          <a:xfrm>
            <a:off x="11229472" y="2619373"/>
            <a:ext cx="320841" cy="220579"/>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87D5BF4-64F8-1DD2-EC8F-87F8DF8EC997}"/>
              </a:ext>
            </a:extLst>
          </p:cNvPr>
          <p:cNvSpPr txBox="1"/>
          <p:nvPr/>
        </p:nvSpPr>
        <p:spPr>
          <a:xfrm>
            <a:off x="5246270" y="2521619"/>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10" name="TextBox 9">
            <a:extLst>
              <a:ext uri="{FF2B5EF4-FFF2-40B4-BE49-F238E27FC236}">
                <a16:creationId xmlns:a16="http://schemas.microsoft.com/office/drawing/2014/main" id="{53CC6B1D-6229-7D3D-BDCA-3A049ED7884C}"/>
              </a:ext>
            </a:extLst>
          </p:cNvPr>
          <p:cNvSpPr txBox="1"/>
          <p:nvPr/>
        </p:nvSpPr>
        <p:spPr>
          <a:xfrm>
            <a:off x="8163928" y="251159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12" name="TextBox 11">
            <a:extLst>
              <a:ext uri="{FF2B5EF4-FFF2-40B4-BE49-F238E27FC236}">
                <a16:creationId xmlns:a16="http://schemas.microsoft.com/office/drawing/2014/main" id="{7D19BBF9-28E7-F7B4-A575-87FFA1D68D55}"/>
              </a:ext>
            </a:extLst>
          </p:cNvPr>
          <p:cNvSpPr txBox="1"/>
          <p:nvPr/>
        </p:nvSpPr>
        <p:spPr>
          <a:xfrm>
            <a:off x="11161795" y="2511592"/>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2337210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3:</a:t>
            </a:r>
          </a:p>
          <a:p>
            <a:pPr marL="0" indent="0">
              <a:buClr>
                <a:srgbClr val="23D160"/>
              </a:buClr>
              <a:buSzPct val="85000"/>
              <a:buNone/>
            </a:pPr>
            <a:r>
              <a:rPr lang="en-GB" sz="2200" dirty="0"/>
              <a:t>Use a number line to calculate:</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12</a:t>
            </a:r>
          </a:p>
        </p:txBody>
      </p:sp>
      <p:sp>
        <p:nvSpPr>
          <p:cNvPr id="25" name="Rounded Rectangle 24">
            <a:extLst>
              <a:ext uri="{FF2B5EF4-FFF2-40B4-BE49-F238E27FC236}">
                <a16:creationId xmlns:a16="http://schemas.microsoft.com/office/drawing/2014/main"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29" name="Rounded Rectangle 28">
            <a:extLst>
              <a:ext uri="{FF2B5EF4-FFF2-40B4-BE49-F238E27FC236}">
                <a16:creationId xmlns:a16="http://schemas.microsoft.com/office/drawing/2014/main"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15</a:t>
            </a:r>
          </a:p>
        </p:txBody>
      </p:sp>
      <p:sp>
        <p:nvSpPr>
          <p:cNvPr id="34" name="Rounded Rectangle 33">
            <a:extLst>
              <a:ext uri="{FF2B5EF4-FFF2-40B4-BE49-F238E27FC236}">
                <a16:creationId xmlns:a16="http://schemas.microsoft.com/office/drawing/2014/main"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5</a:t>
            </a:r>
          </a:p>
        </p:txBody>
      </p:sp>
      <p:sp>
        <p:nvSpPr>
          <p:cNvPr id="41" name="Rounded Rectangle 40">
            <a:extLst>
              <a:ext uri="{FF2B5EF4-FFF2-40B4-BE49-F238E27FC236}">
                <a16:creationId xmlns:a16="http://schemas.microsoft.com/office/drawing/2014/main"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14</a:t>
            </a:r>
          </a:p>
        </p:txBody>
      </p:sp>
      <p:sp>
        <p:nvSpPr>
          <p:cNvPr id="43" name="Rounded Rectangle 42">
            <a:extLst>
              <a:ext uri="{FF2B5EF4-FFF2-40B4-BE49-F238E27FC236}">
                <a16:creationId xmlns:a16="http://schemas.microsoft.com/office/drawing/2014/main"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6" name="Rounded Rectangle 45">
            <a:extLst>
              <a:ext uri="{FF2B5EF4-FFF2-40B4-BE49-F238E27FC236}">
                <a16:creationId xmlns:a16="http://schemas.microsoft.com/office/drawing/2014/main"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15</a:t>
            </a:r>
          </a:p>
        </p:txBody>
      </p:sp>
      <p:pic>
        <p:nvPicPr>
          <p:cNvPr id="20" name="Picture 19">
            <a:extLst>
              <a:ext uri="{FF2B5EF4-FFF2-40B4-BE49-F238E27FC236}">
                <a16:creationId xmlns:a16="http://schemas.microsoft.com/office/drawing/2014/main" id="{4947E3ED-856B-1D46-97BC-FC6FD6B38979}"/>
              </a:ext>
            </a:extLst>
          </p:cNvPr>
          <p:cNvPicPr>
            <a:picLocks noChangeAspect="1"/>
          </p:cNvPicPr>
          <p:nvPr/>
        </p:nvPicPr>
        <p:blipFill>
          <a:blip r:embed="rId3"/>
          <a:stretch>
            <a:fillRect/>
          </a:stretch>
        </p:blipFill>
        <p:spPr>
          <a:xfrm>
            <a:off x="5246780" y="876093"/>
            <a:ext cx="6502400" cy="3251200"/>
          </a:xfrm>
          <a:prstGeom prst="rect">
            <a:avLst/>
          </a:prstGeom>
        </p:spPr>
      </p:pic>
      <p:sp>
        <p:nvSpPr>
          <p:cNvPr id="21" name="Oval 20">
            <a:extLst>
              <a:ext uri="{FF2B5EF4-FFF2-40B4-BE49-F238E27FC236}">
                <a16:creationId xmlns:a16="http://schemas.microsoft.com/office/drawing/2014/main" id="{2FA16E7E-0229-104B-9867-4EE32CDD8CCC}"/>
              </a:ext>
            </a:extLst>
          </p:cNvPr>
          <p:cNvSpPr/>
          <p:nvPr/>
        </p:nvSpPr>
        <p:spPr>
          <a:xfrm>
            <a:off x="7630586" y="25285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rved Down Arrow 21">
            <a:extLst>
              <a:ext uri="{FF2B5EF4-FFF2-40B4-BE49-F238E27FC236}">
                <a16:creationId xmlns:a16="http://schemas.microsoft.com/office/drawing/2014/main" id="{F1A9DB9E-AF64-1745-A21B-1BD1F8BDE712}"/>
              </a:ext>
            </a:extLst>
          </p:cNvPr>
          <p:cNvSpPr/>
          <p:nvPr/>
        </p:nvSpPr>
        <p:spPr>
          <a:xfrm>
            <a:off x="7743109"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37852B37-C4AE-DD4C-989C-165401571E2F}"/>
              </a:ext>
            </a:extLst>
          </p:cNvPr>
          <p:cNvSpPr/>
          <p:nvPr/>
        </p:nvSpPr>
        <p:spPr>
          <a:xfrm>
            <a:off x="8808061" y="25285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rved Down Arrow 27">
            <a:extLst>
              <a:ext uri="{FF2B5EF4-FFF2-40B4-BE49-F238E27FC236}">
                <a16:creationId xmlns:a16="http://schemas.microsoft.com/office/drawing/2014/main" id="{730CA376-C72D-6E47-B258-19E4C249F971}"/>
              </a:ext>
            </a:extLst>
          </p:cNvPr>
          <p:cNvSpPr/>
          <p:nvPr/>
        </p:nvSpPr>
        <p:spPr>
          <a:xfrm>
            <a:off x="8041028"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urved Down Arrow 30">
            <a:extLst>
              <a:ext uri="{FF2B5EF4-FFF2-40B4-BE49-F238E27FC236}">
                <a16:creationId xmlns:a16="http://schemas.microsoft.com/office/drawing/2014/main" id="{E56F039D-FA87-184F-875F-410C57D5495E}"/>
              </a:ext>
            </a:extLst>
          </p:cNvPr>
          <p:cNvSpPr/>
          <p:nvPr/>
        </p:nvSpPr>
        <p:spPr>
          <a:xfrm>
            <a:off x="8362833"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Down Arrow 31">
            <a:extLst>
              <a:ext uri="{FF2B5EF4-FFF2-40B4-BE49-F238E27FC236}">
                <a16:creationId xmlns:a16="http://schemas.microsoft.com/office/drawing/2014/main" id="{DDA95340-2D83-B244-B7DD-29F6740423BE}"/>
              </a:ext>
            </a:extLst>
          </p:cNvPr>
          <p:cNvSpPr/>
          <p:nvPr/>
        </p:nvSpPr>
        <p:spPr>
          <a:xfrm>
            <a:off x="8660752"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82EBFDF0-B641-60CF-25E1-CD90023A273C}"/>
              </a:ext>
            </a:extLst>
          </p:cNvPr>
          <p:cNvSpPr/>
          <p:nvPr/>
        </p:nvSpPr>
        <p:spPr>
          <a:xfrm>
            <a:off x="5313947" y="2619374"/>
            <a:ext cx="230605" cy="230605"/>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242172-D250-2B56-D88B-E7BC6B0E3DF8}"/>
              </a:ext>
            </a:extLst>
          </p:cNvPr>
          <p:cNvSpPr/>
          <p:nvPr/>
        </p:nvSpPr>
        <p:spPr>
          <a:xfrm>
            <a:off x="8241631" y="2509085"/>
            <a:ext cx="320841" cy="26068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1F6A81-2C6F-7FBA-EA5E-06523A1ED92E}"/>
              </a:ext>
            </a:extLst>
          </p:cNvPr>
          <p:cNvSpPr/>
          <p:nvPr/>
        </p:nvSpPr>
        <p:spPr>
          <a:xfrm>
            <a:off x="11229472" y="2619373"/>
            <a:ext cx="320841" cy="220579"/>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44E103-2ACB-410D-359C-E575766BA1D0}"/>
              </a:ext>
            </a:extLst>
          </p:cNvPr>
          <p:cNvSpPr txBox="1"/>
          <p:nvPr/>
        </p:nvSpPr>
        <p:spPr>
          <a:xfrm>
            <a:off x="5246270" y="2531645"/>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0</a:t>
            </a:r>
            <a:endParaRPr lang="en-US" sz="1600" dirty="0">
              <a:latin typeface="OpenDyslexicAlta"/>
            </a:endParaRPr>
          </a:p>
        </p:txBody>
      </p:sp>
      <p:sp>
        <p:nvSpPr>
          <p:cNvPr id="13" name="TextBox 12">
            <a:extLst>
              <a:ext uri="{FF2B5EF4-FFF2-40B4-BE49-F238E27FC236}">
                <a16:creationId xmlns:a16="http://schemas.microsoft.com/office/drawing/2014/main" id="{75C73350-00A6-5F85-A5BE-F4E815C63C63}"/>
              </a:ext>
            </a:extLst>
          </p:cNvPr>
          <p:cNvSpPr txBox="1"/>
          <p:nvPr/>
        </p:nvSpPr>
        <p:spPr>
          <a:xfrm>
            <a:off x="8163928" y="2521618"/>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10</a:t>
            </a:r>
            <a:endParaRPr lang="en-US" sz="1600" dirty="0">
              <a:latin typeface="OpenDyslexicAlta"/>
            </a:endParaRPr>
          </a:p>
        </p:txBody>
      </p:sp>
      <p:sp>
        <p:nvSpPr>
          <p:cNvPr id="15" name="TextBox 14">
            <a:extLst>
              <a:ext uri="{FF2B5EF4-FFF2-40B4-BE49-F238E27FC236}">
                <a16:creationId xmlns:a16="http://schemas.microsoft.com/office/drawing/2014/main" id="{C6B7DFEB-F45F-981F-58A2-266B199377C2}"/>
              </a:ext>
            </a:extLst>
          </p:cNvPr>
          <p:cNvSpPr txBox="1"/>
          <p:nvPr/>
        </p:nvSpPr>
        <p:spPr>
          <a:xfrm>
            <a:off x="11161795" y="2521618"/>
            <a:ext cx="4988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OpenDyslexicAlta"/>
                <a:cs typeface="Calibri"/>
              </a:rPr>
              <a:t>20</a:t>
            </a:r>
            <a:endParaRPr lang="en-US" sz="1600" dirty="0">
              <a:latin typeface="OpenDyslexicAlta"/>
            </a:endParaRPr>
          </a:p>
        </p:txBody>
      </p:sp>
    </p:spTree>
    <p:extLst>
      <p:ext uri="{BB962C8B-B14F-4D97-AF65-F5344CB8AC3E}">
        <p14:creationId xmlns:p14="http://schemas.microsoft.com/office/powerpoint/2010/main" val="1516073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4:</a:t>
            </a:r>
          </a:p>
          <a:p>
            <a:pPr marL="0" indent="0">
              <a:buClr>
                <a:srgbClr val="23D160"/>
              </a:buClr>
              <a:buSzPct val="85000"/>
              <a:buNone/>
            </a:pPr>
            <a:r>
              <a:rPr lang="en-GB" sz="2200" dirty="0"/>
              <a:t>Create your own number stories for the following calculations:</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0</a:t>
            </a:r>
          </a:p>
        </p:txBody>
      </p:sp>
      <p:sp>
        <p:nvSpPr>
          <p:cNvPr id="25" name="Rounded Rectangle 24">
            <a:extLst>
              <a:ext uri="{FF2B5EF4-FFF2-40B4-BE49-F238E27FC236}">
                <a16:creationId xmlns:a16="http://schemas.microsoft.com/office/drawing/2014/main"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9" name="Rounded Rectangle 28">
            <a:extLst>
              <a:ext uri="{FF2B5EF4-FFF2-40B4-BE49-F238E27FC236}">
                <a16:creationId xmlns:a16="http://schemas.microsoft.com/office/drawing/2014/main"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34" name="Rounded Rectangle 33">
            <a:extLst>
              <a:ext uri="{FF2B5EF4-FFF2-40B4-BE49-F238E27FC236}">
                <a16:creationId xmlns:a16="http://schemas.microsoft.com/office/drawing/2014/main"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1" name="Rounded Rectangle 40">
            <a:extLst>
              <a:ext uri="{FF2B5EF4-FFF2-40B4-BE49-F238E27FC236}">
                <a16:creationId xmlns:a16="http://schemas.microsoft.com/office/drawing/2014/main"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43" name="Rounded Rectangle 42">
            <a:extLst>
              <a:ext uri="{FF2B5EF4-FFF2-40B4-BE49-F238E27FC236}">
                <a16:creationId xmlns:a16="http://schemas.microsoft.com/office/drawing/2014/main"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OpenDyslexicAlta" pitchFamily="2" charset="77"/>
            </a:endParaRPr>
          </a:p>
        </p:txBody>
      </p:sp>
      <p:sp>
        <p:nvSpPr>
          <p:cNvPr id="46" name="Rounded Rectangle 45">
            <a:extLst>
              <a:ext uri="{FF2B5EF4-FFF2-40B4-BE49-F238E27FC236}">
                <a16:creationId xmlns:a16="http://schemas.microsoft.com/office/drawing/2014/main"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7" name="Rounded Rectangle 26">
            <a:extLst>
              <a:ext uri="{FF2B5EF4-FFF2-40B4-BE49-F238E27FC236}">
                <a16:creationId xmlns:a16="http://schemas.microsoft.com/office/drawing/2014/main" id="{A969A582-424D-9548-B24A-3D42BA23573B}"/>
              </a:ext>
            </a:extLst>
          </p:cNvPr>
          <p:cNvSpPr/>
          <p:nvPr/>
        </p:nvSpPr>
        <p:spPr>
          <a:xfrm>
            <a:off x="7026022" y="2971800"/>
            <a:ext cx="4372228" cy="352107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chemeClr val="tx1"/>
                </a:solidFill>
                <a:latin typeface="OpenDyslexicAlta" pitchFamily="2" charset="77"/>
              </a:rPr>
              <a:t>Example:</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First, I had 8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Then, I won 4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Now, I have 12 medals</a:t>
            </a:r>
          </a:p>
        </p:txBody>
      </p:sp>
    </p:spTree>
    <p:extLst>
      <p:ext uri="{BB962C8B-B14F-4D97-AF65-F5344CB8AC3E}">
        <p14:creationId xmlns:p14="http://schemas.microsoft.com/office/powerpoint/2010/main" val="1703313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4:</a:t>
            </a:r>
          </a:p>
          <a:p>
            <a:pPr marL="0" indent="0">
              <a:buClr>
                <a:srgbClr val="23D160"/>
              </a:buClr>
              <a:buSzPct val="85000"/>
              <a:buNone/>
            </a:pPr>
            <a:r>
              <a:rPr lang="en-GB" sz="2200" dirty="0"/>
              <a:t>Create your own number stories for the following calculations:</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0</a:t>
            </a:r>
          </a:p>
        </p:txBody>
      </p:sp>
      <p:sp>
        <p:nvSpPr>
          <p:cNvPr id="25" name="Rounded Rectangle 24">
            <a:extLst>
              <a:ext uri="{FF2B5EF4-FFF2-40B4-BE49-F238E27FC236}">
                <a16:creationId xmlns:a16="http://schemas.microsoft.com/office/drawing/2014/main"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9" name="Rounded Rectangle 28">
            <a:extLst>
              <a:ext uri="{FF2B5EF4-FFF2-40B4-BE49-F238E27FC236}">
                <a16:creationId xmlns:a16="http://schemas.microsoft.com/office/drawing/2014/main"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16</a:t>
            </a:r>
          </a:p>
        </p:txBody>
      </p:sp>
      <p:sp>
        <p:nvSpPr>
          <p:cNvPr id="34" name="Rounded Rectangle 33">
            <a:extLst>
              <a:ext uri="{FF2B5EF4-FFF2-40B4-BE49-F238E27FC236}">
                <a16:creationId xmlns:a16="http://schemas.microsoft.com/office/drawing/2014/main"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1" name="Rounded Rectangle 40">
            <a:extLst>
              <a:ext uri="{FF2B5EF4-FFF2-40B4-BE49-F238E27FC236}">
                <a16:creationId xmlns:a16="http://schemas.microsoft.com/office/drawing/2014/main"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16</a:t>
            </a:r>
          </a:p>
        </p:txBody>
      </p:sp>
      <p:sp>
        <p:nvSpPr>
          <p:cNvPr id="43" name="Rounded Rectangle 42">
            <a:extLst>
              <a:ext uri="{FF2B5EF4-FFF2-40B4-BE49-F238E27FC236}">
                <a16:creationId xmlns:a16="http://schemas.microsoft.com/office/drawing/2014/main"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8</a:t>
            </a:r>
          </a:p>
        </p:txBody>
      </p:sp>
      <p:sp>
        <p:nvSpPr>
          <p:cNvPr id="46" name="Rounded Rectangle 45">
            <a:extLst>
              <a:ext uri="{FF2B5EF4-FFF2-40B4-BE49-F238E27FC236}">
                <a16:creationId xmlns:a16="http://schemas.microsoft.com/office/drawing/2014/main"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19" name="Rounded Rectangle 18">
            <a:extLst>
              <a:ext uri="{FF2B5EF4-FFF2-40B4-BE49-F238E27FC236}">
                <a16:creationId xmlns:a16="http://schemas.microsoft.com/office/drawing/2014/main" id="{DB60D9A5-0596-074B-B4EC-4B6CBB68D436}"/>
              </a:ext>
            </a:extLst>
          </p:cNvPr>
          <p:cNvSpPr/>
          <p:nvPr/>
        </p:nvSpPr>
        <p:spPr>
          <a:xfrm>
            <a:off x="7026022" y="2971800"/>
            <a:ext cx="4372228" cy="352107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chemeClr val="tx1"/>
                </a:solidFill>
                <a:latin typeface="OpenDyslexicAlta" pitchFamily="2" charset="77"/>
              </a:rPr>
              <a:t>Example:</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First, I had 8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Then, I won 4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Now, I have 12 medals</a:t>
            </a:r>
          </a:p>
        </p:txBody>
      </p:sp>
    </p:spTree>
    <p:extLst>
      <p:ext uri="{BB962C8B-B14F-4D97-AF65-F5344CB8AC3E}">
        <p14:creationId xmlns:p14="http://schemas.microsoft.com/office/powerpoint/2010/main" val="796001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5:</a:t>
            </a:r>
          </a:p>
          <a:p>
            <a:pPr marL="0" indent="0">
              <a:buClr>
                <a:srgbClr val="23D160"/>
              </a:buClr>
              <a:buSzPct val="85000"/>
              <a:buNone/>
            </a:pPr>
            <a:r>
              <a:rPr lang="en-GB" sz="2200" dirty="0"/>
              <a:t>James and Ruth are using number lines to complete addition calculations. </a:t>
            </a:r>
          </a:p>
          <a:p>
            <a:pPr marL="0" indent="0">
              <a:buClr>
                <a:srgbClr val="23D160"/>
              </a:buClr>
              <a:buSzPct val="85000"/>
              <a:buNone/>
            </a:pPr>
            <a:r>
              <a:rPr lang="en-GB" sz="2200" dirty="0"/>
              <a:t>Ruth starts at 9 and counts on 6 more. </a:t>
            </a:r>
          </a:p>
          <a:p>
            <a:pPr marL="0" indent="0">
              <a:buClr>
                <a:srgbClr val="23D160"/>
              </a:buClr>
              <a:buSzPct val="85000"/>
              <a:buNone/>
            </a:pPr>
            <a:r>
              <a:rPr lang="en-GB" sz="2200" dirty="0"/>
              <a:t>James starts at 6 and counts on 9 more.</a:t>
            </a:r>
          </a:p>
          <a:p>
            <a:pPr marL="0" indent="0">
              <a:buClr>
                <a:srgbClr val="23D160"/>
              </a:buClr>
              <a:buSzPct val="85000"/>
              <a:buNone/>
            </a:pPr>
            <a:endParaRPr lang="en-GB" sz="2200" dirty="0"/>
          </a:p>
          <a:p>
            <a:pPr marL="0" indent="0">
              <a:buClr>
                <a:srgbClr val="23D160"/>
              </a:buClr>
              <a:buSzPct val="85000"/>
              <a:buNone/>
            </a:pPr>
            <a:r>
              <a:rPr lang="en-GB" sz="2200" dirty="0"/>
              <a:t>What are their results?</a:t>
            </a:r>
          </a:p>
          <a:p>
            <a:pPr marL="0" indent="0">
              <a:buClr>
                <a:srgbClr val="23D160"/>
              </a:buClr>
              <a:buSzPct val="85000"/>
              <a:buNone/>
            </a:pPr>
            <a:r>
              <a:rPr lang="en-GB" sz="2200" dirty="0"/>
              <a:t>Does this work for other numbers too?</a:t>
            </a:r>
          </a:p>
          <a:p>
            <a:pPr marL="0" indent="0">
              <a:buClr>
                <a:srgbClr val="23D160"/>
              </a:buClr>
              <a:buSzPct val="85000"/>
              <a:buNone/>
            </a:pPr>
            <a:r>
              <a:rPr lang="en-GB" sz="2200" dirty="0"/>
              <a:t>Have you noticed a pattern?</a:t>
            </a:r>
          </a:p>
          <a:p>
            <a:pPr marL="0" indent="0">
              <a:buClr>
                <a:srgbClr val="23D160"/>
              </a:buClr>
              <a:buSzPct val="85000"/>
              <a:buNone/>
            </a:pPr>
            <a:r>
              <a:rPr lang="en-GB" sz="2200" dirty="0"/>
              <a:t>Whose strategy do you prefer?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20" name="Picture 19">
            <a:extLst>
              <a:ext uri="{FF2B5EF4-FFF2-40B4-BE49-F238E27FC236}">
                <a16:creationId xmlns:a16="http://schemas.microsoft.com/office/drawing/2014/main" id="{04256570-51A6-6345-9AA4-EBACF86EE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pic>
        <p:nvPicPr>
          <p:cNvPr id="22" name="Picture 21">
            <a:extLst>
              <a:ext uri="{FF2B5EF4-FFF2-40B4-BE49-F238E27FC236}">
                <a16:creationId xmlns:a16="http://schemas.microsoft.com/office/drawing/2014/main" id="{3032C7EB-06FA-3C4C-A381-761D704733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3181834"/>
            <a:ext cx="5055014" cy="2527507"/>
          </a:xfrm>
          <a:prstGeom prst="rect">
            <a:avLst/>
          </a:prstGeom>
        </p:spPr>
      </p:pic>
      <p:sp>
        <p:nvSpPr>
          <p:cNvPr id="10" name="Rectangle 9">
            <a:extLst>
              <a:ext uri="{FF2B5EF4-FFF2-40B4-BE49-F238E27FC236}">
                <a16:creationId xmlns:a16="http://schemas.microsoft.com/office/drawing/2014/main" id="{E927F285-7ABD-3787-FB44-965377B21B68}"/>
              </a:ext>
            </a:extLst>
          </p:cNvPr>
          <p:cNvSpPr/>
          <p:nvPr/>
        </p:nvSpPr>
        <p:spPr>
          <a:xfrm>
            <a:off x="6893091" y="3396414"/>
            <a:ext cx="160421" cy="16042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A84B25-D025-979D-F382-5243FFD91051}"/>
              </a:ext>
            </a:extLst>
          </p:cNvPr>
          <p:cNvSpPr/>
          <p:nvPr/>
        </p:nvSpPr>
        <p:spPr>
          <a:xfrm>
            <a:off x="9169064" y="3326230"/>
            <a:ext cx="210552" cy="23060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E90903B-3F47-4B7F-E6A8-5667D96C2678}"/>
              </a:ext>
            </a:extLst>
          </p:cNvPr>
          <p:cNvSpPr/>
          <p:nvPr/>
        </p:nvSpPr>
        <p:spPr>
          <a:xfrm>
            <a:off x="11495169" y="3386386"/>
            <a:ext cx="230604" cy="17044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3370CF-90D1-B6E4-736E-5471D2C9C13F}"/>
              </a:ext>
            </a:extLst>
          </p:cNvPr>
          <p:cNvSpPr/>
          <p:nvPr/>
        </p:nvSpPr>
        <p:spPr>
          <a:xfrm>
            <a:off x="6873038" y="4529387"/>
            <a:ext cx="160421" cy="16042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24B786-F3A5-4934-62CF-6FC9AA07C85C}"/>
              </a:ext>
            </a:extLst>
          </p:cNvPr>
          <p:cNvSpPr/>
          <p:nvPr/>
        </p:nvSpPr>
        <p:spPr>
          <a:xfrm>
            <a:off x="9149011" y="4459203"/>
            <a:ext cx="210552" cy="23060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3FFDE9-D3BD-C64C-90F3-C402D8C780C8}"/>
              </a:ext>
            </a:extLst>
          </p:cNvPr>
          <p:cNvSpPr/>
          <p:nvPr/>
        </p:nvSpPr>
        <p:spPr>
          <a:xfrm>
            <a:off x="11475116" y="4519359"/>
            <a:ext cx="230604" cy="17044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D9B7D1E-3AA7-5D83-F6DD-2B860A50F89E}"/>
              </a:ext>
            </a:extLst>
          </p:cNvPr>
          <p:cNvSpPr txBox="1"/>
          <p:nvPr/>
        </p:nvSpPr>
        <p:spPr>
          <a:xfrm>
            <a:off x="6802855" y="3311190"/>
            <a:ext cx="2506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0</a:t>
            </a:r>
            <a:endParaRPr lang="en-US" sz="1400">
              <a:latin typeface="OpenDyslexicAlta"/>
            </a:endParaRPr>
          </a:p>
        </p:txBody>
      </p:sp>
      <p:sp>
        <p:nvSpPr>
          <p:cNvPr id="17" name="TextBox 16">
            <a:extLst>
              <a:ext uri="{FF2B5EF4-FFF2-40B4-BE49-F238E27FC236}">
                <a16:creationId xmlns:a16="http://schemas.microsoft.com/office/drawing/2014/main" id="{87E2677D-F7B4-B252-C1EC-18ACE3411A81}"/>
              </a:ext>
            </a:extLst>
          </p:cNvPr>
          <p:cNvSpPr txBox="1"/>
          <p:nvPr/>
        </p:nvSpPr>
        <p:spPr>
          <a:xfrm>
            <a:off x="9098880" y="3321216"/>
            <a:ext cx="4211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10</a:t>
            </a:r>
          </a:p>
        </p:txBody>
      </p:sp>
      <p:sp>
        <p:nvSpPr>
          <p:cNvPr id="18" name="TextBox 17">
            <a:extLst>
              <a:ext uri="{FF2B5EF4-FFF2-40B4-BE49-F238E27FC236}">
                <a16:creationId xmlns:a16="http://schemas.microsoft.com/office/drawing/2014/main" id="{AD394914-6B19-F8A4-D8F5-38D4D54D8B55}"/>
              </a:ext>
            </a:extLst>
          </p:cNvPr>
          <p:cNvSpPr txBox="1"/>
          <p:nvPr/>
        </p:nvSpPr>
        <p:spPr>
          <a:xfrm>
            <a:off x="11384881" y="3311189"/>
            <a:ext cx="4511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20</a:t>
            </a:r>
            <a:endParaRPr lang="en-US" sz="1400" dirty="0">
              <a:latin typeface="OpenDyslexicAlta"/>
            </a:endParaRPr>
          </a:p>
        </p:txBody>
      </p:sp>
      <p:sp>
        <p:nvSpPr>
          <p:cNvPr id="19" name="TextBox 18">
            <a:extLst>
              <a:ext uri="{FF2B5EF4-FFF2-40B4-BE49-F238E27FC236}">
                <a16:creationId xmlns:a16="http://schemas.microsoft.com/office/drawing/2014/main" id="{4B04D330-8B4C-4801-E1DB-65831281185F}"/>
              </a:ext>
            </a:extLst>
          </p:cNvPr>
          <p:cNvSpPr txBox="1"/>
          <p:nvPr/>
        </p:nvSpPr>
        <p:spPr>
          <a:xfrm>
            <a:off x="6792828" y="4434137"/>
            <a:ext cx="2506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0</a:t>
            </a:r>
            <a:endParaRPr lang="en-US" sz="1400">
              <a:latin typeface="OpenDyslexicAlta"/>
            </a:endParaRPr>
          </a:p>
        </p:txBody>
      </p:sp>
      <p:sp>
        <p:nvSpPr>
          <p:cNvPr id="21" name="TextBox 20">
            <a:extLst>
              <a:ext uri="{FF2B5EF4-FFF2-40B4-BE49-F238E27FC236}">
                <a16:creationId xmlns:a16="http://schemas.microsoft.com/office/drawing/2014/main" id="{E67E1CF4-00BC-C422-90D8-AA7A833BE68D}"/>
              </a:ext>
            </a:extLst>
          </p:cNvPr>
          <p:cNvSpPr txBox="1"/>
          <p:nvPr/>
        </p:nvSpPr>
        <p:spPr>
          <a:xfrm>
            <a:off x="9088853" y="4444163"/>
            <a:ext cx="4211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10</a:t>
            </a:r>
          </a:p>
        </p:txBody>
      </p:sp>
      <p:sp>
        <p:nvSpPr>
          <p:cNvPr id="23" name="TextBox 22">
            <a:extLst>
              <a:ext uri="{FF2B5EF4-FFF2-40B4-BE49-F238E27FC236}">
                <a16:creationId xmlns:a16="http://schemas.microsoft.com/office/drawing/2014/main" id="{16421992-3BC4-8EE7-3D8F-EE6C0D0E8D01}"/>
              </a:ext>
            </a:extLst>
          </p:cNvPr>
          <p:cNvSpPr txBox="1"/>
          <p:nvPr/>
        </p:nvSpPr>
        <p:spPr>
          <a:xfrm>
            <a:off x="11374854" y="4434136"/>
            <a:ext cx="4511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20</a:t>
            </a:r>
            <a:endParaRPr lang="en-US" sz="1400" dirty="0">
              <a:latin typeface="OpenDyslexicAlta"/>
            </a:endParaRPr>
          </a:p>
        </p:txBody>
      </p:sp>
    </p:spTree>
    <p:extLst>
      <p:ext uri="{BB962C8B-B14F-4D97-AF65-F5344CB8AC3E}">
        <p14:creationId xmlns:p14="http://schemas.microsoft.com/office/powerpoint/2010/main" val="1797488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5:</a:t>
            </a:r>
          </a:p>
          <a:p>
            <a:pPr marL="0" indent="0">
              <a:buClr>
                <a:srgbClr val="23D160"/>
              </a:buClr>
              <a:buSzPct val="85000"/>
              <a:buNone/>
            </a:pPr>
            <a:r>
              <a:rPr lang="en-GB" sz="2200" dirty="0"/>
              <a:t>James and Ruth are using number lines to complete addition calculations. </a:t>
            </a:r>
          </a:p>
          <a:p>
            <a:pPr marL="0" indent="0">
              <a:buClr>
                <a:srgbClr val="23D160"/>
              </a:buClr>
              <a:buSzPct val="85000"/>
              <a:buNone/>
            </a:pPr>
            <a:r>
              <a:rPr lang="en-GB" sz="2200" dirty="0"/>
              <a:t>Ruth starts at 9 and counts on 6 more. </a:t>
            </a:r>
          </a:p>
          <a:p>
            <a:pPr marL="0" indent="0">
              <a:buClr>
                <a:srgbClr val="23D160"/>
              </a:buClr>
              <a:buSzPct val="85000"/>
              <a:buNone/>
            </a:pPr>
            <a:r>
              <a:rPr lang="en-GB" sz="2200" dirty="0"/>
              <a:t>James starts at 6 and counts on 9 more.</a:t>
            </a:r>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They both get the total 15. </a:t>
            </a:r>
          </a:p>
          <a:p>
            <a:pPr marL="0" indent="0">
              <a:buClr>
                <a:srgbClr val="23D160"/>
              </a:buClr>
              <a:buSzPct val="85000"/>
              <a:buNone/>
            </a:pPr>
            <a:r>
              <a:rPr lang="en-GB" sz="2200" dirty="0">
                <a:solidFill>
                  <a:srgbClr val="FF3860"/>
                </a:solidFill>
              </a:rPr>
              <a:t>It does work for other numbers. </a:t>
            </a:r>
          </a:p>
          <a:p>
            <a:pPr marL="0" indent="0">
              <a:buClr>
                <a:srgbClr val="23D160"/>
              </a:buClr>
              <a:buSzPct val="85000"/>
              <a:buNone/>
            </a:pPr>
            <a:r>
              <a:rPr lang="en-GB" sz="2200" dirty="0">
                <a:solidFill>
                  <a:srgbClr val="FF3860"/>
                </a:solidFill>
              </a:rPr>
              <a:t>If you start with a number, then count on by another number and then do the opposite, the answer will be the same!</a:t>
            </a:r>
          </a:p>
          <a:p>
            <a:pPr marL="0" indent="0">
              <a:buClr>
                <a:srgbClr val="23D160"/>
              </a:buClr>
              <a:buSzPct val="85000"/>
              <a:buNone/>
            </a:pPr>
            <a:r>
              <a:rPr lang="en-GB" sz="2200" dirty="0">
                <a:solidFill>
                  <a:srgbClr val="FF3860"/>
                </a:solidFill>
              </a:rPr>
              <a:t>Ruth’s strategy is quicker as it means you don’t have to count so many times. Therefore, it’s easier to start with the larger number and count on by the smaller number. </a:t>
            </a:r>
          </a:p>
        </p:txBody>
      </p:sp>
      <p:pic>
        <p:nvPicPr>
          <p:cNvPr id="20" name="Picture 19">
            <a:extLst>
              <a:ext uri="{FF2B5EF4-FFF2-40B4-BE49-F238E27FC236}">
                <a16:creationId xmlns:a16="http://schemas.microsoft.com/office/drawing/2014/main" id="{04256570-51A6-6345-9AA4-EBACF86EE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pic>
        <p:nvPicPr>
          <p:cNvPr id="22" name="Picture 21">
            <a:extLst>
              <a:ext uri="{FF2B5EF4-FFF2-40B4-BE49-F238E27FC236}">
                <a16:creationId xmlns:a16="http://schemas.microsoft.com/office/drawing/2014/main" id="{3032C7EB-06FA-3C4C-A381-761D70473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4886" y="3181834"/>
            <a:ext cx="5047200" cy="2523600"/>
          </a:xfrm>
          <a:prstGeom prst="rect">
            <a:avLst/>
          </a:prstGeom>
        </p:spPr>
      </p:pic>
      <p:sp>
        <p:nvSpPr>
          <p:cNvPr id="6" name="Oval 5">
            <a:extLst>
              <a:ext uri="{FF2B5EF4-FFF2-40B4-BE49-F238E27FC236}">
                <a16:creationId xmlns:a16="http://schemas.microsoft.com/office/drawing/2014/main" id="{2F2B1592-6007-FF4B-8258-0E28033638D9}"/>
              </a:ext>
            </a:extLst>
          </p:cNvPr>
          <p:cNvSpPr/>
          <p:nvPr/>
        </p:nvSpPr>
        <p:spPr>
          <a:xfrm>
            <a:off x="8890162" y="3317662"/>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818ADBB-6B9D-864C-8F4E-A0006312A837}"/>
              </a:ext>
            </a:extLst>
          </p:cNvPr>
          <p:cNvSpPr/>
          <p:nvPr/>
        </p:nvSpPr>
        <p:spPr>
          <a:xfrm>
            <a:off x="10283537" y="3317662"/>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rved Down Arrow 7">
            <a:extLst>
              <a:ext uri="{FF2B5EF4-FFF2-40B4-BE49-F238E27FC236}">
                <a16:creationId xmlns:a16="http://schemas.microsoft.com/office/drawing/2014/main" id="{3914979F-6815-3346-BB52-714B90B41744}"/>
              </a:ext>
            </a:extLst>
          </p:cNvPr>
          <p:cNvSpPr/>
          <p:nvPr/>
        </p:nvSpPr>
        <p:spPr>
          <a:xfrm>
            <a:off x="9011659" y="2815328"/>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Down Arrow 10">
            <a:extLst>
              <a:ext uri="{FF2B5EF4-FFF2-40B4-BE49-F238E27FC236}">
                <a16:creationId xmlns:a16="http://schemas.microsoft.com/office/drawing/2014/main" id="{AB68F676-FDFC-4E4A-88D9-F231626C415D}"/>
              </a:ext>
            </a:extLst>
          </p:cNvPr>
          <p:cNvSpPr/>
          <p:nvPr/>
        </p:nvSpPr>
        <p:spPr>
          <a:xfrm>
            <a:off x="9257573"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a:extLst>
              <a:ext uri="{FF2B5EF4-FFF2-40B4-BE49-F238E27FC236}">
                <a16:creationId xmlns:a16="http://schemas.microsoft.com/office/drawing/2014/main" id="{9D9F53D2-2DBE-2148-A97B-F0C2CDE8ACB5}"/>
              </a:ext>
            </a:extLst>
          </p:cNvPr>
          <p:cNvSpPr/>
          <p:nvPr/>
        </p:nvSpPr>
        <p:spPr>
          <a:xfrm>
            <a:off x="9459967"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Down Arrow 12">
            <a:extLst>
              <a:ext uri="{FF2B5EF4-FFF2-40B4-BE49-F238E27FC236}">
                <a16:creationId xmlns:a16="http://schemas.microsoft.com/office/drawing/2014/main" id="{F0F0077D-31B7-A34C-8A6D-7E4555968A25}"/>
              </a:ext>
            </a:extLst>
          </p:cNvPr>
          <p:cNvSpPr/>
          <p:nvPr/>
        </p:nvSpPr>
        <p:spPr>
          <a:xfrm>
            <a:off x="9728496" y="2815328"/>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Down Arrow 13">
            <a:extLst>
              <a:ext uri="{FF2B5EF4-FFF2-40B4-BE49-F238E27FC236}">
                <a16:creationId xmlns:a16="http://schemas.microsoft.com/office/drawing/2014/main" id="{5F01E8EA-1EFE-A34E-BF85-27B84E3B851E}"/>
              </a:ext>
            </a:extLst>
          </p:cNvPr>
          <p:cNvSpPr/>
          <p:nvPr/>
        </p:nvSpPr>
        <p:spPr>
          <a:xfrm>
            <a:off x="9974410"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Down Arrow 14">
            <a:extLst>
              <a:ext uri="{FF2B5EF4-FFF2-40B4-BE49-F238E27FC236}">
                <a16:creationId xmlns:a16="http://schemas.microsoft.com/office/drawing/2014/main" id="{E04DC52B-C5D6-CD4C-BAEF-CFCAEC8D3E0E}"/>
              </a:ext>
            </a:extLst>
          </p:cNvPr>
          <p:cNvSpPr/>
          <p:nvPr/>
        </p:nvSpPr>
        <p:spPr>
          <a:xfrm>
            <a:off x="10176804"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Down Arrow 15">
            <a:extLst>
              <a:ext uri="{FF2B5EF4-FFF2-40B4-BE49-F238E27FC236}">
                <a16:creationId xmlns:a16="http://schemas.microsoft.com/office/drawing/2014/main" id="{032212AE-C7B0-E64B-BC83-521A97A8CCFD}"/>
              </a:ext>
            </a:extLst>
          </p:cNvPr>
          <p:cNvSpPr/>
          <p:nvPr/>
        </p:nvSpPr>
        <p:spPr>
          <a:xfrm>
            <a:off x="8304488"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Down Arrow 16">
            <a:extLst>
              <a:ext uri="{FF2B5EF4-FFF2-40B4-BE49-F238E27FC236}">
                <a16:creationId xmlns:a16="http://schemas.microsoft.com/office/drawing/2014/main" id="{D1EF4255-1195-CE41-89F5-620B74732E1A}"/>
              </a:ext>
            </a:extLst>
          </p:cNvPr>
          <p:cNvSpPr/>
          <p:nvPr/>
        </p:nvSpPr>
        <p:spPr>
          <a:xfrm>
            <a:off x="8550402"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Down Arrow 17">
            <a:extLst>
              <a:ext uri="{FF2B5EF4-FFF2-40B4-BE49-F238E27FC236}">
                <a16:creationId xmlns:a16="http://schemas.microsoft.com/office/drawing/2014/main" id="{CF6CC332-73F8-534F-8958-EF189D39B01C}"/>
              </a:ext>
            </a:extLst>
          </p:cNvPr>
          <p:cNvSpPr/>
          <p:nvPr/>
        </p:nvSpPr>
        <p:spPr>
          <a:xfrm>
            <a:off x="8752796"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id="{CA3E81BE-8F53-584A-BD48-8CE7FC2F51FD}"/>
              </a:ext>
            </a:extLst>
          </p:cNvPr>
          <p:cNvSpPr/>
          <p:nvPr/>
        </p:nvSpPr>
        <p:spPr>
          <a:xfrm>
            <a:off x="8992508"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id="{B448F819-3FA1-684C-95A0-C710058F4DDB}"/>
              </a:ext>
            </a:extLst>
          </p:cNvPr>
          <p:cNvSpPr/>
          <p:nvPr/>
        </p:nvSpPr>
        <p:spPr>
          <a:xfrm>
            <a:off x="9238422"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Down Arrow 22">
            <a:extLst>
              <a:ext uri="{FF2B5EF4-FFF2-40B4-BE49-F238E27FC236}">
                <a16:creationId xmlns:a16="http://schemas.microsoft.com/office/drawing/2014/main" id="{ABB6F01D-6998-5248-82AD-0FE1CA206379}"/>
              </a:ext>
            </a:extLst>
          </p:cNvPr>
          <p:cNvSpPr/>
          <p:nvPr/>
        </p:nvSpPr>
        <p:spPr>
          <a:xfrm>
            <a:off x="9440816"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urved Down Arrow 23">
            <a:extLst>
              <a:ext uri="{FF2B5EF4-FFF2-40B4-BE49-F238E27FC236}">
                <a16:creationId xmlns:a16="http://schemas.microsoft.com/office/drawing/2014/main" id="{2CF84C27-5F8F-7C4B-8F14-D129DFB5D938}"/>
              </a:ext>
            </a:extLst>
          </p:cNvPr>
          <p:cNvSpPr/>
          <p:nvPr/>
        </p:nvSpPr>
        <p:spPr>
          <a:xfrm>
            <a:off x="9699529"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Down Arrow 24">
            <a:extLst>
              <a:ext uri="{FF2B5EF4-FFF2-40B4-BE49-F238E27FC236}">
                <a16:creationId xmlns:a16="http://schemas.microsoft.com/office/drawing/2014/main" id="{26A0740A-F7C3-3C4A-B508-0335704548BB}"/>
              </a:ext>
            </a:extLst>
          </p:cNvPr>
          <p:cNvSpPr/>
          <p:nvPr/>
        </p:nvSpPr>
        <p:spPr>
          <a:xfrm>
            <a:off x="9945443"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Down Arrow 25">
            <a:extLst>
              <a:ext uri="{FF2B5EF4-FFF2-40B4-BE49-F238E27FC236}">
                <a16:creationId xmlns:a16="http://schemas.microsoft.com/office/drawing/2014/main" id="{7DD98822-2909-E04F-A0C2-D9C90166BC4E}"/>
              </a:ext>
            </a:extLst>
          </p:cNvPr>
          <p:cNvSpPr/>
          <p:nvPr/>
        </p:nvSpPr>
        <p:spPr>
          <a:xfrm>
            <a:off x="10147837"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0C379D9E-078D-E841-AB54-F08BADEA7E02}"/>
              </a:ext>
            </a:extLst>
          </p:cNvPr>
          <p:cNvSpPr/>
          <p:nvPr/>
        </p:nvSpPr>
        <p:spPr>
          <a:xfrm>
            <a:off x="8173470" y="4443634"/>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A0A6AA0-4561-C848-A2B3-BD8B71732940}"/>
              </a:ext>
            </a:extLst>
          </p:cNvPr>
          <p:cNvSpPr/>
          <p:nvPr/>
        </p:nvSpPr>
        <p:spPr>
          <a:xfrm>
            <a:off x="10270974" y="4422088"/>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AC18C0-4DAF-14DF-33BE-2BCA5D27B281}"/>
              </a:ext>
            </a:extLst>
          </p:cNvPr>
          <p:cNvSpPr/>
          <p:nvPr/>
        </p:nvSpPr>
        <p:spPr>
          <a:xfrm>
            <a:off x="6893091" y="3396414"/>
            <a:ext cx="160421" cy="16042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ECAE0D-70F3-708A-4B84-497D59C86198}"/>
              </a:ext>
            </a:extLst>
          </p:cNvPr>
          <p:cNvSpPr/>
          <p:nvPr/>
        </p:nvSpPr>
        <p:spPr>
          <a:xfrm>
            <a:off x="9209169" y="3356309"/>
            <a:ext cx="210552" cy="23060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F8AD5FC-26CB-5626-E9A4-567D54A1B278}"/>
              </a:ext>
            </a:extLst>
          </p:cNvPr>
          <p:cNvSpPr/>
          <p:nvPr/>
        </p:nvSpPr>
        <p:spPr>
          <a:xfrm>
            <a:off x="11495169" y="3386386"/>
            <a:ext cx="230604" cy="17044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D1C0C3C-89EE-010C-1A8F-3FA01421ED5B}"/>
              </a:ext>
            </a:extLst>
          </p:cNvPr>
          <p:cNvSpPr/>
          <p:nvPr/>
        </p:nvSpPr>
        <p:spPr>
          <a:xfrm>
            <a:off x="6905123" y="4541419"/>
            <a:ext cx="160421" cy="16042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1AE4CCF-685E-65DE-2022-F9062937784A}"/>
              </a:ext>
            </a:extLst>
          </p:cNvPr>
          <p:cNvSpPr/>
          <p:nvPr/>
        </p:nvSpPr>
        <p:spPr>
          <a:xfrm>
            <a:off x="9181096" y="4471235"/>
            <a:ext cx="210552" cy="23060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88537B1-2A72-9E2C-22EB-0D237C5B5166}"/>
              </a:ext>
            </a:extLst>
          </p:cNvPr>
          <p:cNvSpPr/>
          <p:nvPr/>
        </p:nvSpPr>
        <p:spPr>
          <a:xfrm>
            <a:off x="11507201" y="4531391"/>
            <a:ext cx="230604" cy="17044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CDD00B8-6AD3-6BA9-5FF4-278DD2370EEB}"/>
              </a:ext>
            </a:extLst>
          </p:cNvPr>
          <p:cNvSpPr txBox="1"/>
          <p:nvPr/>
        </p:nvSpPr>
        <p:spPr>
          <a:xfrm>
            <a:off x="6802855" y="3311190"/>
            <a:ext cx="2506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0</a:t>
            </a:r>
            <a:endParaRPr lang="en-US" sz="1400">
              <a:latin typeface="OpenDyslexicAlta"/>
            </a:endParaRPr>
          </a:p>
        </p:txBody>
      </p:sp>
      <p:sp>
        <p:nvSpPr>
          <p:cNvPr id="40" name="TextBox 39">
            <a:extLst>
              <a:ext uri="{FF2B5EF4-FFF2-40B4-BE49-F238E27FC236}">
                <a16:creationId xmlns:a16="http://schemas.microsoft.com/office/drawing/2014/main" id="{18A5C354-763A-4671-C3BB-0501189D2E68}"/>
              </a:ext>
            </a:extLst>
          </p:cNvPr>
          <p:cNvSpPr txBox="1"/>
          <p:nvPr/>
        </p:nvSpPr>
        <p:spPr>
          <a:xfrm>
            <a:off x="9098880" y="3321216"/>
            <a:ext cx="4211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10</a:t>
            </a:r>
          </a:p>
        </p:txBody>
      </p:sp>
      <p:sp>
        <p:nvSpPr>
          <p:cNvPr id="42" name="TextBox 41">
            <a:extLst>
              <a:ext uri="{FF2B5EF4-FFF2-40B4-BE49-F238E27FC236}">
                <a16:creationId xmlns:a16="http://schemas.microsoft.com/office/drawing/2014/main" id="{E8C2550F-D40E-4D67-6280-05047A34A86B}"/>
              </a:ext>
            </a:extLst>
          </p:cNvPr>
          <p:cNvSpPr txBox="1"/>
          <p:nvPr/>
        </p:nvSpPr>
        <p:spPr>
          <a:xfrm>
            <a:off x="11384881" y="3311189"/>
            <a:ext cx="4511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20</a:t>
            </a:r>
            <a:endParaRPr lang="en-US" sz="1400" dirty="0">
              <a:latin typeface="OpenDyslexicAlta"/>
            </a:endParaRPr>
          </a:p>
        </p:txBody>
      </p:sp>
      <p:sp>
        <p:nvSpPr>
          <p:cNvPr id="49" name="TextBox 48">
            <a:extLst>
              <a:ext uri="{FF2B5EF4-FFF2-40B4-BE49-F238E27FC236}">
                <a16:creationId xmlns:a16="http://schemas.microsoft.com/office/drawing/2014/main" id="{05D9D756-6277-D2EA-0CFF-ABA9F26888F3}"/>
              </a:ext>
            </a:extLst>
          </p:cNvPr>
          <p:cNvSpPr txBox="1"/>
          <p:nvPr/>
        </p:nvSpPr>
        <p:spPr>
          <a:xfrm>
            <a:off x="6792828" y="4434137"/>
            <a:ext cx="2506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0</a:t>
            </a:r>
            <a:endParaRPr lang="en-US" sz="1400">
              <a:latin typeface="OpenDyslexicAlta"/>
            </a:endParaRPr>
          </a:p>
        </p:txBody>
      </p:sp>
      <p:sp>
        <p:nvSpPr>
          <p:cNvPr id="50" name="TextBox 49">
            <a:extLst>
              <a:ext uri="{FF2B5EF4-FFF2-40B4-BE49-F238E27FC236}">
                <a16:creationId xmlns:a16="http://schemas.microsoft.com/office/drawing/2014/main" id="{60BE11CC-BE17-F6C1-3F05-56A7AE6D6716}"/>
              </a:ext>
            </a:extLst>
          </p:cNvPr>
          <p:cNvSpPr txBox="1"/>
          <p:nvPr/>
        </p:nvSpPr>
        <p:spPr>
          <a:xfrm>
            <a:off x="9088853" y="4444163"/>
            <a:ext cx="4211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10</a:t>
            </a:r>
          </a:p>
        </p:txBody>
      </p:sp>
      <p:sp>
        <p:nvSpPr>
          <p:cNvPr id="51" name="TextBox 50">
            <a:extLst>
              <a:ext uri="{FF2B5EF4-FFF2-40B4-BE49-F238E27FC236}">
                <a16:creationId xmlns:a16="http://schemas.microsoft.com/office/drawing/2014/main" id="{E87EBB00-4D80-08AC-9ECE-DAD287DEFE32}"/>
              </a:ext>
            </a:extLst>
          </p:cNvPr>
          <p:cNvSpPr txBox="1"/>
          <p:nvPr/>
        </p:nvSpPr>
        <p:spPr>
          <a:xfrm>
            <a:off x="11374854" y="4434136"/>
            <a:ext cx="4511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20</a:t>
            </a:r>
            <a:endParaRPr lang="en-US" sz="1400" dirty="0">
              <a:latin typeface="OpenDyslexicAlta"/>
            </a:endParaRPr>
          </a:p>
        </p:txBody>
      </p:sp>
    </p:spTree>
    <p:extLst>
      <p:ext uri="{BB962C8B-B14F-4D97-AF65-F5344CB8AC3E}">
        <p14:creationId xmlns:p14="http://schemas.microsoft.com/office/powerpoint/2010/main" val="4193843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16" name="Content Placeholder 2">
            <a:extLst>
              <a:ext uri="{FF2B5EF4-FFF2-40B4-BE49-F238E27FC236}">
                <a16:creationId xmlns:a16="http://schemas.microsoft.com/office/drawing/2014/main"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a:solidFill>
                  <a:srgbClr val="3273DC"/>
                </a:solidFill>
              </a:rPr>
              <a:t>Do you agree with </a:t>
            </a:r>
            <a:r>
              <a:rPr lang="en-GB" sz="2200" dirty="0" err="1">
                <a:solidFill>
                  <a:srgbClr val="3273DC"/>
                </a:solidFill>
              </a:rPr>
              <a:t>Astrobee</a:t>
            </a:r>
            <a:r>
              <a:rPr lang="en-GB" sz="2200" dirty="0">
                <a:solidFill>
                  <a:srgbClr val="3273DC"/>
                </a:solidFill>
              </a:rPr>
              <a:t>?</a:t>
            </a:r>
          </a:p>
          <a:p>
            <a:pPr marL="0" indent="0">
              <a:buClr>
                <a:srgbClr val="23D160"/>
              </a:buClr>
              <a:buSzPct val="85000"/>
              <a:buNone/>
            </a:pPr>
            <a:r>
              <a:rPr lang="en-GB" sz="2200" dirty="0">
                <a:solidFill>
                  <a:srgbClr val="3273DC"/>
                </a:solidFill>
              </a:rPr>
              <a:t>Explain your answer. </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a16="http://schemas.microsoft.com/office/drawing/2014/main"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a16="http://schemas.microsoft.com/office/drawing/2014/main"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a16="http://schemas.microsoft.com/office/drawing/2014/main" id="{3CA81780-71E8-1D48-9C94-ECFD7CCF7809}"/>
              </a:ext>
            </a:extLst>
          </p:cNvPr>
          <p:cNvSpPr/>
          <p:nvPr/>
        </p:nvSpPr>
        <p:spPr>
          <a:xfrm>
            <a:off x="2945781" y="2119996"/>
            <a:ext cx="3384550" cy="1323439"/>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To calculate 12 + 6,</a:t>
            </a:r>
            <a:br>
              <a:rPr lang="en-GB" sz="2000" dirty="0">
                <a:solidFill>
                  <a:srgbClr val="3273DC"/>
                </a:solidFill>
                <a:latin typeface="OpenDyslexicAlta" pitchFamily="2" charset="77"/>
              </a:rPr>
            </a:br>
            <a:r>
              <a:rPr lang="en-GB" sz="2000" dirty="0">
                <a:solidFill>
                  <a:srgbClr val="3273DC"/>
                </a:solidFill>
                <a:latin typeface="OpenDyslexicAlta" pitchFamily="2" charset="77"/>
              </a:rPr>
              <a:t>I counted 12, 13, 14, 15, 16, 17. </a:t>
            </a:r>
          </a:p>
          <a:p>
            <a:pPr algn="ctr">
              <a:buClr>
                <a:srgbClr val="23D160"/>
              </a:buClr>
              <a:buSzPct val="85000"/>
            </a:pPr>
            <a:r>
              <a:rPr lang="en-GB" sz="2000" dirty="0">
                <a:solidFill>
                  <a:srgbClr val="3273DC"/>
                </a:solidFill>
                <a:latin typeface="OpenDyslexicAlta" pitchFamily="2" charset="77"/>
              </a:rPr>
              <a:t>So, the answer is 17.</a:t>
            </a:r>
          </a:p>
        </p:txBody>
      </p:sp>
    </p:spTree>
    <p:extLst>
      <p:ext uri="{BB962C8B-B14F-4D97-AF65-F5344CB8AC3E}">
        <p14:creationId xmlns:p14="http://schemas.microsoft.com/office/powerpoint/2010/main" val="3410873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16" name="Content Placeholder 2">
            <a:extLst>
              <a:ext uri="{FF2B5EF4-FFF2-40B4-BE49-F238E27FC236}">
                <a16:creationId xmlns:a16="http://schemas.microsoft.com/office/drawing/2014/main"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err="1">
                <a:solidFill>
                  <a:srgbClr val="FF3860"/>
                </a:solidFill>
              </a:rPr>
              <a:t>Astrobee</a:t>
            </a:r>
            <a:r>
              <a:rPr lang="en-GB" sz="2200" dirty="0">
                <a:solidFill>
                  <a:srgbClr val="FF3860"/>
                </a:solidFill>
              </a:rPr>
              <a:t> is incorrect – when counting on, you do not count the number you are starting from. So, you would say 13, 14, 15, 16, 17, 18. The answer is 18.</a:t>
            </a: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a16="http://schemas.microsoft.com/office/drawing/2014/main"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a16="http://schemas.microsoft.com/office/drawing/2014/main"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a16="http://schemas.microsoft.com/office/drawing/2014/main" id="{3CA81780-71E8-1D48-9C94-ECFD7CCF7809}"/>
              </a:ext>
            </a:extLst>
          </p:cNvPr>
          <p:cNvSpPr/>
          <p:nvPr/>
        </p:nvSpPr>
        <p:spPr>
          <a:xfrm>
            <a:off x="2945781" y="2119996"/>
            <a:ext cx="3384550" cy="1323439"/>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To calculate 12 + 6,</a:t>
            </a:r>
            <a:br>
              <a:rPr lang="en-GB" sz="2000" dirty="0">
                <a:solidFill>
                  <a:srgbClr val="3273DC"/>
                </a:solidFill>
                <a:latin typeface="OpenDyslexicAlta" pitchFamily="2" charset="77"/>
              </a:rPr>
            </a:br>
            <a:r>
              <a:rPr lang="en-GB" sz="2000" dirty="0">
                <a:solidFill>
                  <a:srgbClr val="3273DC"/>
                </a:solidFill>
                <a:latin typeface="OpenDyslexicAlta" pitchFamily="2" charset="77"/>
              </a:rPr>
              <a:t>I counted 12, 13, 14, 15, 16, 17. </a:t>
            </a:r>
          </a:p>
          <a:p>
            <a:pPr algn="ctr">
              <a:buClr>
                <a:srgbClr val="23D160"/>
              </a:buClr>
              <a:buSzPct val="85000"/>
            </a:pPr>
            <a:r>
              <a:rPr lang="en-GB" sz="2000" dirty="0">
                <a:solidFill>
                  <a:srgbClr val="3273DC"/>
                </a:solidFill>
                <a:latin typeface="OpenDyslexicAlta" pitchFamily="2" charset="77"/>
              </a:rPr>
              <a:t>So, the answer is 17.</a:t>
            </a:r>
          </a:p>
        </p:txBody>
      </p:sp>
      <p:pic>
        <p:nvPicPr>
          <p:cNvPr id="20" name="Picture 19">
            <a:extLst>
              <a:ext uri="{FF2B5EF4-FFF2-40B4-BE49-F238E27FC236}">
                <a16:creationId xmlns:a16="http://schemas.microsoft.com/office/drawing/2014/main" id="{CC40F88E-ED8A-D54F-B057-0891CA3122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sp>
        <p:nvSpPr>
          <p:cNvPr id="21" name="Oval 20">
            <a:extLst>
              <a:ext uri="{FF2B5EF4-FFF2-40B4-BE49-F238E27FC236}">
                <a16:creationId xmlns:a16="http://schemas.microsoft.com/office/drawing/2014/main" id="{4B3E22CD-BB78-A443-AAD4-774282911779}"/>
              </a:ext>
            </a:extLst>
          </p:cNvPr>
          <p:cNvSpPr/>
          <p:nvPr/>
        </p:nvSpPr>
        <p:spPr>
          <a:xfrm>
            <a:off x="9588662" y="3330362"/>
            <a:ext cx="313376" cy="313376"/>
          </a:xfrm>
          <a:prstGeom prst="ellipse">
            <a:avLst/>
          </a:prstGeom>
          <a:noFill/>
          <a:ln w="38100">
            <a:solidFill>
              <a:srgbClr val="327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033B541-BD65-D643-B133-ABBF54F4FE02}"/>
              </a:ext>
            </a:extLst>
          </p:cNvPr>
          <p:cNvSpPr/>
          <p:nvPr/>
        </p:nvSpPr>
        <p:spPr>
          <a:xfrm>
            <a:off x="10982037" y="3330362"/>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rved Down Arrow 22">
            <a:extLst>
              <a:ext uri="{FF2B5EF4-FFF2-40B4-BE49-F238E27FC236}">
                <a16:creationId xmlns:a16="http://schemas.microsoft.com/office/drawing/2014/main" id="{8235C1BE-D14D-6940-BA71-4EF206240D44}"/>
              </a:ext>
            </a:extLst>
          </p:cNvPr>
          <p:cNvSpPr/>
          <p:nvPr/>
        </p:nvSpPr>
        <p:spPr>
          <a:xfrm>
            <a:off x="9710159" y="2828028"/>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Down Arrow 24">
            <a:extLst>
              <a:ext uri="{FF2B5EF4-FFF2-40B4-BE49-F238E27FC236}">
                <a16:creationId xmlns:a16="http://schemas.microsoft.com/office/drawing/2014/main" id="{C702C883-C5C0-5D4D-B3C1-083FBAF41682}"/>
              </a:ext>
            </a:extLst>
          </p:cNvPr>
          <p:cNvSpPr/>
          <p:nvPr/>
        </p:nvSpPr>
        <p:spPr>
          <a:xfrm>
            <a:off x="9956073"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Down Arrow 25">
            <a:extLst>
              <a:ext uri="{FF2B5EF4-FFF2-40B4-BE49-F238E27FC236}">
                <a16:creationId xmlns:a16="http://schemas.microsoft.com/office/drawing/2014/main" id="{592984B6-54A6-B846-A44E-0CD593E318D8}"/>
              </a:ext>
            </a:extLst>
          </p:cNvPr>
          <p:cNvSpPr/>
          <p:nvPr/>
        </p:nvSpPr>
        <p:spPr>
          <a:xfrm>
            <a:off x="10158467"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urved Down Arrow 26">
            <a:extLst>
              <a:ext uri="{FF2B5EF4-FFF2-40B4-BE49-F238E27FC236}">
                <a16:creationId xmlns:a16="http://schemas.microsoft.com/office/drawing/2014/main" id="{D8BB5140-969D-2942-AC1E-B23FA7826C81}"/>
              </a:ext>
            </a:extLst>
          </p:cNvPr>
          <p:cNvSpPr/>
          <p:nvPr/>
        </p:nvSpPr>
        <p:spPr>
          <a:xfrm>
            <a:off x="10426996" y="2828028"/>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urved Down Arrow 30">
            <a:extLst>
              <a:ext uri="{FF2B5EF4-FFF2-40B4-BE49-F238E27FC236}">
                <a16:creationId xmlns:a16="http://schemas.microsoft.com/office/drawing/2014/main" id="{0EC3DF0B-7A31-544C-9B5C-16E9CF5A9127}"/>
              </a:ext>
            </a:extLst>
          </p:cNvPr>
          <p:cNvSpPr/>
          <p:nvPr/>
        </p:nvSpPr>
        <p:spPr>
          <a:xfrm>
            <a:off x="10672910"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Down Arrow 31">
            <a:extLst>
              <a:ext uri="{FF2B5EF4-FFF2-40B4-BE49-F238E27FC236}">
                <a16:creationId xmlns:a16="http://schemas.microsoft.com/office/drawing/2014/main" id="{5638D9F3-56F4-F840-AF48-29F8F1AA0582}"/>
              </a:ext>
            </a:extLst>
          </p:cNvPr>
          <p:cNvSpPr/>
          <p:nvPr/>
        </p:nvSpPr>
        <p:spPr>
          <a:xfrm>
            <a:off x="10875304"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8FFFB375-43DF-D723-A337-1E7D68668FA6}"/>
              </a:ext>
            </a:extLst>
          </p:cNvPr>
          <p:cNvSpPr/>
          <p:nvPr/>
        </p:nvSpPr>
        <p:spPr>
          <a:xfrm>
            <a:off x="6893091" y="3371348"/>
            <a:ext cx="160421" cy="18047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137DAEC-7388-2DDA-6180-6BEA77A042B8}"/>
              </a:ext>
            </a:extLst>
          </p:cNvPr>
          <p:cNvSpPr/>
          <p:nvPr/>
        </p:nvSpPr>
        <p:spPr>
          <a:xfrm>
            <a:off x="9149013" y="3371348"/>
            <a:ext cx="220578" cy="16042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5A1F231-36F7-C056-2ABD-4602BC90D819}"/>
              </a:ext>
            </a:extLst>
          </p:cNvPr>
          <p:cNvSpPr/>
          <p:nvPr/>
        </p:nvSpPr>
        <p:spPr>
          <a:xfrm>
            <a:off x="11495169" y="3371348"/>
            <a:ext cx="240631" cy="16042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C7EC8F5-2196-3874-FD4E-83AA3355FD82}"/>
              </a:ext>
            </a:extLst>
          </p:cNvPr>
          <p:cNvSpPr txBox="1"/>
          <p:nvPr/>
        </p:nvSpPr>
        <p:spPr>
          <a:xfrm>
            <a:off x="6802855" y="3311190"/>
            <a:ext cx="2506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0</a:t>
            </a:r>
            <a:endParaRPr lang="en-US" sz="1400">
              <a:latin typeface="OpenDyslexicAlta"/>
            </a:endParaRPr>
          </a:p>
        </p:txBody>
      </p:sp>
      <p:sp>
        <p:nvSpPr>
          <p:cNvPr id="10" name="TextBox 9">
            <a:extLst>
              <a:ext uri="{FF2B5EF4-FFF2-40B4-BE49-F238E27FC236}">
                <a16:creationId xmlns:a16="http://schemas.microsoft.com/office/drawing/2014/main" id="{DCD66D87-B674-1B9B-A479-D4D4A3F06974}"/>
              </a:ext>
            </a:extLst>
          </p:cNvPr>
          <p:cNvSpPr txBox="1"/>
          <p:nvPr/>
        </p:nvSpPr>
        <p:spPr>
          <a:xfrm>
            <a:off x="9098880" y="3321216"/>
            <a:ext cx="4211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10</a:t>
            </a:r>
          </a:p>
        </p:txBody>
      </p:sp>
      <p:sp>
        <p:nvSpPr>
          <p:cNvPr id="12" name="TextBox 11">
            <a:extLst>
              <a:ext uri="{FF2B5EF4-FFF2-40B4-BE49-F238E27FC236}">
                <a16:creationId xmlns:a16="http://schemas.microsoft.com/office/drawing/2014/main" id="{409ADF7B-7E50-5A56-7506-3A66C9EBC473}"/>
              </a:ext>
            </a:extLst>
          </p:cNvPr>
          <p:cNvSpPr txBox="1"/>
          <p:nvPr/>
        </p:nvSpPr>
        <p:spPr>
          <a:xfrm>
            <a:off x="11384881" y="3311189"/>
            <a:ext cx="4511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OpenDyslexicAlta"/>
                <a:cs typeface="Calibri"/>
              </a:rPr>
              <a:t>20</a:t>
            </a:r>
            <a:endParaRPr lang="en-US" sz="1400" dirty="0">
              <a:latin typeface="OpenDyslexicAlta"/>
            </a:endParaRPr>
          </a:p>
        </p:txBody>
      </p:sp>
    </p:spTree>
    <p:extLst>
      <p:ext uri="{BB962C8B-B14F-4D97-AF65-F5344CB8AC3E}">
        <p14:creationId xmlns:p14="http://schemas.microsoft.com/office/powerpoint/2010/main" val="1522679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mathematical equipment and pictorial representations to help me add by counting on from a given amount or number </a:t>
            </a:r>
          </a:p>
          <a:p>
            <a:pPr>
              <a:buClr>
                <a:srgbClr val="23D160"/>
              </a:buClr>
              <a:buSzPct val="85000"/>
              <a:buFont typeface="Wingdings" pitchFamily="2" charset="2"/>
              <a:buChar char="ü"/>
            </a:pPr>
            <a:r>
              <a:rPr lang="en-GB" sz="2200" dirty="0"/>
              <a:t> I can explain my reasoning when using mathematical equipment and pictorial representations to help me add by counting on from a given amount or number </a:t>
            </a:r>
          </a:p>
        </p:txBody>
      </p:sp>
    </p:spTree>
    <p:extLst>
      <p:ext uri="{BB962C8B-B14F-4D97-AF65-F5344CB8AC3E}">
        <p14:creationId xmlns:p14="http://schemas.microsoft.com/office/powerpoint/2010/main" val="1468049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27348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8</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433923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3819756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s Shed" id="{5DF74AD8-8BDD-4844-8C46-FFB9DBA0E41D}" vid="{0802D904-F1CF-8847-94FE-D7F26B26A3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0FFBD23-49EF-F148-9BF8-7DB3477A79E2}">
  <we:reference id="wa104380121" version="2.0.0.0" store="en-GB" storeType="OMEX"/>
  <we:alternateReferences>
    <we:reference id="wa104380121" version="2.0.0.0" store="wa10438012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EF006F6F95A8499B790B6C75677679" ma:contentTypeVersion="13" ma:contentTypeDescription="Create a new document." ma:contentTypeScope="" ma:versionID="dc5cf9e79bbf854929e86c18b4c62c42">
  <xsd:schema xmlns:xsd="http://www.w3.org/2001/XMLSchema" xmlns:xs="http://www.w3.org/2001/XMLSchema" xmlns:p="http://schemas.microsoft.com/office/2006/metadata/properties" xmlns:ns2="3a5a072a-9f71-4cd3-a2f9-fdda91595b8c" xmlns:ns3="2713a64c-b708-418b-a5af-1b0d489f796a" targetNamespace="http://schemas.microsoft.com/office/2006/metadata/properties" ma:root="true" ma:fieldsID="09641e601ca671a257d0ee792dff7aef" ns2:_="" ns3:_="">
    <xsd:import namespace="3a5a072a-9f71-4cd3-a2f9-fdda91595b8c"/>
    <xsd:import namespace="2713a64c-b708-418b-a5af-1b0d489f796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DateTake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a072a-9f71-4cd3-a2f9-fdda91595b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e2b0ea4-6242-4b3b-a5a4-a442a88e1f95"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13a64c-b708-418b-a5af-1b0d489f796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ecd78d3-fe46-4f36-8ea3-4b1377205a5e}" ma:internalName="TaxCatchAll" ma:showField="CatchAllData" ma:web="2713a64c-b708-418b-a5af-1b0d489f796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713a64c-b708-418b-a5af-1b0d489f796a" xsi:nil="true"/>
    <lcf76f155ced4ddcb4097134ff3c332f xmlns="3a5a072a-9f71-4cd3-a2f9-fdda91595b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73C4BE-F4A4-4BD8-B1A1-9921E4249D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5a072a-9f71-4cd3-a2f9-fdda91595b8c"/>
    <ds:schemaRef ds:uri="2713a64c-b708-418b-a5af-1b0d489f79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B9F484-CDCC-4868-8878-81E63D85D90A}">
  <ds:schemaRefs>
    <ds:schemaRef ds:uri="http://schemas.microsoft.com/sharepoint/v3/contenttype/forms"/>
  </ds:schemaRefs>
</ds:datastoreItem>
</file>

<file path=customXml/itemProps3.xml><?xml version="1.0" encoding="utf-8"?>
<ds:datastoreItem xmlns:ds="http://schemas.openxmlformats.org/officeDocument/2006/customXml" ds:itemID="{71C0EE70-04CE-4ECE-9495-E81A1BD935AF}">
  <ds:schemaRefs>
    <ds:schemaRef ds:uri="http://schemas.microsoft.com/office/2006/metadata/properties"/>
    <ds:schemaRef ds:uri="http://schemas.microsoft.com/office/infopath/2007/PartnerControls"/>
    <ds:schemaRef ds:uri="2713a64c-b708-418b-a5af-1b0d489f796a"/>
    <ds:schemaRef ds:uri="3a5a072a-9f71-4cd3-a2f9-fdda91595b8c"/>
  </ds:schemaRefs>
</ds:datastoreItem>
</file>

<file path=docProps/app.xml><?xml version="1.0" encoding="utf-8"?>
<Properties xmlns="http://schemas.openxmlformats.org/officeDocument/2006/extended-properties" xmlns:vt="http://schemas.openxmlformats.org/officeDocument/2006/docPropsVTypes">
  <Template/>
  <TotalTime>8400</TotalTime>
  <Words>3253</Words>
  <Application>Microsoft Office PowerPoint</Application>
  <PresentationFormat>Widescreen</PresentationFormat>
  <Paragraphs>915</Paragraphs>
  <Slides>68</Slides>
  <Notes>65</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PowerPoint Presentation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Spelling Shed 🐝</dc:title>
  <dc:creator>Rob Smith</dc:creator>
  <cp:lastModifiedBy>Alexander Athienitis</cp:lastModifiedBy>
  <cp:revision>393</cp:revision>
  <cp:lastPrinted>2023-01-19T09:27:22Z</cp:lastPrinted>
  <dcterms:created xsi:type="dcterms:W3CDTF">2018-08-06T08:16:18Z</dcterms:created>
  <dcterms:modified xsi:type="dcterms:W3CDTF">2023-10-16T07:02:40Z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0x01010030EF006F6F95A8499B790B6C75677679</vt:lpwstr>
  </property>
  <property fmtid="{D5CDD505-2E9C-101B-9397-08002B2CF9AE}" pid="3" name="MediaServiceImageTags">
    <vt:lpwstr/>
  </property>
</Properties>
</file>