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47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6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taskpanes.xml" ContentType="application/vnd.ms-office.webextensiontaskpanes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450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51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7" r:id="rId48"/>
    <p:sldId id="418" r:id="rId49"/>
    <p:sldId id="415" r:id="rId50"/>
    <p:sldId id="416" r:id="rId51"/>
    <p:sldId id="419" r:id="rId52"/>
    <p:sldId id="420" r:id="rId53"/>
    <p:sldId id="423" r:id="rId54"/>
    <p:sldId id="424" r:id="rId55"/>
    <p:sldId id="421" r:id="rId56"/>
    <p:sldId id="422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35" r:id="rId66"/>
    <p:sldId id="434" r:id="rId67"/>
    <p:sldId id="436" r:id="rId68"/>
    <p:sldId id="437" r:id="rId69"/>
    <p:sldId id="438" r:id="rId70"/>
    <p:sldId id="439" r:id="rId71"/>
    <p:sldId id="440" r:id="rId72"/>
    <p:sldId id="442" r:id="rId73"/>
    <p:sldId id="441" r:id="rId74"/>
    <p:sldId id="443" r:id="rId75"/>
    <p:sldId id="444" r:id="rId76"/>
    <p:sldId id="445" r:id="rId77"/>
    <p:sldId id="446" r:id="rId78"/>
    <p:sldId id="447" r:id="rId79"/>
    <p:sldId id="449" r:id="rId80"/>
    <p:sldId id="370" r:id="rId81"/>
    <p:sldId id="448" r:id="rId82"/>
    <p:sldId id="373" r:id="rId83"/>
  </p:sldIdLst>
  <p:sldSz cx="12192000" cy="6858000"/>
  <p:notesSz cx="6858000" cy="9144000"/>
  <p:embeddedFontLs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Lato" panose="020F0502020204030203" pitchFamily="34" charset="0"/>
      <p:regular r:id="rId90"/>
      <p:bold r:id="rId91"/>
      <p:italic r:id="rId92"/>
      <p:boldItalic r:id="rId93"/>
    </p:embeddedFont>
    <p:embeddedFont>
      <p:font typeface="Lato Light" panose="020F0502020204030203" pitchFamily="34" charset="0"/>
      <p:regular r:id="rId94"/>
      <p:italic r:id="rId95"/>
    </p:embeddedFont>
    <p:embeddedFont>
      <p:font typeface="Muli" panose="020B0604020202020204" charset="0"/>
      <p:regular r:id="rId96"/>
      <p:bold r:id="rId97"/>
      <p:italic r:id="rId98"/>
      <p:boldItalic r:id="rId99"/>
    </p:embeddedFont>
    <p:embeddedFont>
      <p:font typeface="OpenDyslexic" panose="020B0604020202020204" charset="0"/>
      <p:regular r:id="rId100"/>
      <p:bold r:id="rId101"/>
      <p:italic r:id="rId102"/>
      <p:boldItalic r:id="rId103"/>
    </p:embeddedFont>
    <p:embeddedFont>
      <p:font typeface="OpenDyslexicAlta" panose="020B0604020202020204" charset="0"/>
      <p:regular r:id="rId104"/>
      <p:bold r:id="rId105"/>
      <p:italic r:id="rId106"/>
      <p:boldItalic r:id="rId10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0909" autoAdjust="0"/>
  </p:normalViewPr>
  <p:slideViewPr>
    <p:cSldViewPr snapToGrid="0" snapToObjects="1">
      <p:cViewPr varScale="1">
        <p:scale>
          <a:sx n="75" d="100"/>
          <a:sy n="75" d="100"/>
        </p:scale>
        <p:origin x="1171" y="4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12" Type="http://schemas.openxmlformats.org/officeDocument/2006/relationships/customXml" Target="../customXml/item1.xml"/><Relationship Id="rId16" Type="http://schemas.openxmlformats.org/officeDocument/2006/relationships/slide" Target="slides/slide15.xml"/><Relationship Id="rId107" Type="http://schemas.openxmlformats.org/officeDocument/2006/relationships/font" Target="fonts/font2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customXml" Target="../customXml/item2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21.fntdata"/><Relationship Id="rId114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4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1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2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8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54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8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2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9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4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8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56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80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0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72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74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2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37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2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44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87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30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7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63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5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56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77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1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28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67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72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4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69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66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50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0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77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7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78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997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8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503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4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548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365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537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3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7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521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58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35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810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2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0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13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120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2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796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368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866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829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077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712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560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687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560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0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Stage 6 </a:t>
            </a:r>
            <a:br>
              <a:rPr lang="en-GB" dirty="0"/>
            </a:br>
            <a:r>
              <a:rPr lang="en-GB" dirty="0"/>
              <a:t>Spring Block 2: Algebra</a:t>
            </a:r>
          </a:p>
          <a:p>
            <a:r>
              <a:rPr lang="en-GB" dirty="0"/>
              <a:t>Lesson 1: To be able to find and express a one-step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Algebra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 panose="02000503000000000000" pitchFamily="2" charset="77"/>
              </a:rPr>
              <a:t>QFHAOHE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46.2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324.1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230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371.9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2.31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2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1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3.5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4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6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101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function machines have the same starting number, 2, and both have outputs that are multiples of 2. The left-hand function machine has the function of multiplying by 2, whereas the right-hand function machine multiplies by 5.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1,010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8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92.4, the input was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  <a:r>
              <a:rPr lang="en-GB" sz="2200" u="sng" dirty="0">
                <a:solidFill>
                  <a:srgbClr val="FF3860"/>
                </a:solidFill>
              </a:rPr>
              <a:t>44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 </a:t>
            </a:r>
            <a:r>
              <a:rPr lang="en-GB" sz="2200" u="sng" dirty="0">
                <a:solidFill>
                  <a:srgbClr val="FF3860"/>
                </a:solidFill>
              </a:rPr>
              <a:t>488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 </a:t>
            </a:r>
            <a:r>
              <a:rPr lang="en-GB" sz="2200" u="sng" dirty="0">
                <a:solidFill>
                  <a:srgbClr val="FF3860"/>
                </a:solidFill>
              </a:rPr>
              <a:t>128.4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 </a:t>
            </a:r>
            <a:r>
              <a:rPr lang="en-GB" sz="2200" u="sng" dirty="0">
                <a:solidFill>
                  <a:srgbClr val="FF3860"/>
                </a:solidFill>
              </a:rPr>
              <a:t>22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92.4, the input was </a:t>
            </a:r>
            <a:r>
              <a:rPr lang="en-GB" sz="2200" u="sng" dirty="0">
                <a:solidFill>
                  <a:srgbClr val="FF3860"/>
                </a:solidFill>
              </a:rPr>
              <a:t>23.1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9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4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9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3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7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34.7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7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7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3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87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1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- 2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3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3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8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4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3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178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2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84167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9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85522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9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2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6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8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51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2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00F4941-1632-434D-AB95-94C4D2417ECC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094423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u="sng" dirty="0"/>
              <a:t>Template: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DF5A7D1-2597-6E41-821D-A10226C18FD5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339724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7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9F0B79C-29D5-DA49-8E64-1BC555D6F72E}"/>
              </a:ext>
            </a:extLst>
          </p:cNvPr>
          <p:cNvSpPr/>
          <p:nvPr/>
        </p:nvSpPr>
        <p:spPr>
          <a:xfrm>
            <a:off x="5835040" y="1412875"/>
            <a:ext cx="4454400" cy="50148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2388503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5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5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2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10, the output would be – 5,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5 – 10 = - 5.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72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2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shown.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10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9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5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0</a:t>
            </a:r>
            <a:r>
              <a:rPr lang="en-GB" sz="2200" dirty="0">
                <a:solidFill>
                  <a:srgbClr val="FF3860"/>
                </a:solidFill>
              </a:rPr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10-, the output would be – 90,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10 – 100 = - 90.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CEBA693-49E6-8E44-9BE9-9109CEA41456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10</a:t>
            </a:r>
          </a:p>
        </p:txBody>
      </p:sp>
    </p:spTree>
    <p:extLst>
      <p:ext uri="{BB962C8B-B14F-4D97-AF65-F5344CB8AC3E}">
        <p14:creationId xmlns:p14="http://schemas.microsoft.com/office/powerpoint/2010/main" val="1184190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her input? What is her output?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17801C5-1459-2943-841B-AEA1B2756643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8BA0F2-63CA-BC42-A5C5-F1312D7C8ECA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6C574D-3F2A-6A4D-8898-67AFC5333F7C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B2E3BFD9-387E-964F-9A2D-2155BF5CA689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1756B692-27F4-374C-8A05-0E3288E161CC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5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Her input is 25, as it is a square number that is divisible by 5; her output is 5, as it is the only factor of 20 that results from dividing a square number by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C94E32-7945-8941-9371-2AC2314C9101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DA360F4-2CAB-8E46-947E-ABC534EDBDB3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6EB58E0-B0AD-4940-B2CE-BE179DC1D82A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29E71AA-A6B0-094F-B96E-23A2966670C2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435DE5C-A5EE-0E4D-94BF-A2BE5E74672F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6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1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It is also possible for the function to be + 27 or it could even be to subtract the input from 45.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1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</p:spTree>
    <p:extLst>
      <p:ext uri="{BB962C8B-B14F-4D97-AF65-F5344CB8AC3E}">
        <p14:creationId xmlns:p14="http://schemas.microsoft.com/office/powerpoint/2010/main" val="36802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3" ma:contentTypeDescription="Create a new document." ma:contentTypeScope="" ma:versionID="dc5cf9e79bbf854929e86c18b4c62c42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09641e601ca671a257d0ee792dff7aef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9DD473-FF40-4441-9379-F438DAADB739}"/>
</file>

<file path=customXml/itemProps2.xml><?xml version="1.0" encoding="utf-8"?>
<ds:datastoreItem xmlns:ds="http://schemas.openxmlformats.org/officeDocument/2006/customXml" ds:itemID="{5CA47A2D-351B-46C0-B810-75FF8A8A64E1}"/>
</file>

<file path=customXml/itemProps3.xml><?xml version="1.0" encoding="utf-8"?>
<ds:datastoreItem xmlns:ds="http://schemas.openxmlformats.org/officeDocument/2006/customXml" ds:itemID="{D479A3BC-9917-4E3E-8877-EF6CF6F977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13487</TotalTime>
  <Words>3314</Words>
  <Application>Microsoft Office PowerPoint</Application>
  <PresentationFormat>Widescreen</PresentationFormat>
  <Paragraphs>1266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Wingdings</vt:lpstr>
      <vt:lpstr>OpenDyslexicAlta</vt:lpstr>
      <vt:lpstr>Lato</vt:lpstr>
      <vt:lpstr>Muli</vt:lpstr>
      <vt:lpstr>Arial</vt:lpstr>
      <vt:lpstr>Lato Light</vt:lpstr>
      <vt:lpstr>Calibri</vt:lpstr>
      <vt:lpstr>OpenDyslexic</vt:lpstr>
      <vt:lpstr>Office Theme</vt:lpstr>
      <vt:lpstr>PowerPoint Presentation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Gill Sloan</cp:lastModifiedBy>
  <cp:revision>684</cp:revision>
  <cp:lastPrinted>2019-06-17T16:19:05Z</cp:lastPrinted>
  <dcterms:created xsi:type="dcterms:W3CDTF">2018-08-06T08:16:18Z</dcterms:created>
  <dcterms:modified xsi:type="dcterms:W3CDTF">2023-11-22T12:23:08Z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