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webextensions/taskpanes.xml" ContentType="application/vnd.ms-office.webextensiontaskpane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72" r:id="rId4"/>
    <p:sldId id="390" r:id="rId5"/>
    <p:sldId id="373" r:id="rId6"/>
    <p:sldId id="375" r:id="rId7"/>
    <p:sldId id="374" r:id="rId8"/>
    <p:sldId id="376" r:id="rId9"/>
    <p:sldId id="378" r:id="rId10"/>
    <p:sldId id="377" r:id="rId11"/>
    <p:sldId id="380" r:id="rId12"/>
    <p:sldId id="381" r:id="rId13"/>
    <p:sldId id="379" r:id="rId14"/>
    <p:sldId id="382" r:id="rId15"/>
    <p:sldId id="384" r:id="rId16"/>
    <p:sldId id="383" r:id="rId17"/>
    <p:sldId id="385" r:id="rId18"/>
    <p:sldId id="386" r:id="rId19"/>
    <p:sldId id="387" r:id="rId20"/>
    <p:sldId id="389" r:id="rId21"/>
    <p:sldId id="391" r:id="rId22"/>
    <p:sldId id="392" r:id="rId23"/>
    <p:sldId id="393" r:id="rId24"/>
    <p:sldId id="394" r:id="rId25"/>
    <p:sldId id="395" r:id="rId26"/>
    <p:sldId id="398" r:id="rId27"/>
    <p:sldId id="399" r:id="rId28"/>
    <p:sldId id="400" r:id="rId29"/>
    <p:sldId id="370" r:id="rId30"/>
    <p:sldId id="396" r:id="rId31"/>
    <p:sldId id="397"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Lato Light" panose="020F0502020204030203" pitchFamily="34" charset="0"/>
      <p:regular r:id="rId43"/>
      <p:italic r:id="rId44"/>
    </p:embeddedFont>
    <p:embeddedFont>
      <p:font typeface="Muli" panose="020B0604020202020204" charset="0"/>
      <p:regular r:id="rId45"/>
      <p:bold r:id="rId46"/>
      <p:italic r:id="rId47"/>
      <p:boldItalic r:id="rId48"/>
    </p:embeddedFont>
    <p:embeddedFont>
      <p:font typeface="OpenDyslexic" panose="020B0604020202020204" charset="0"/>
      <p:regular r:id="rId49"/>
      <p:bold r:id="rId50"/>
      <p:italic r:id="rId51"/>
      <p:boldItalic r:id="rId52"/>
    </p:embeddedFont>
    <p:embeddedFont>
      <p:font typeface="OpenDyslexicAlta" panose="020B060402020202020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0" autoAdjust="0"/>
    <p:restoredTop sz="87951" autoAdjust="0"/>
  </p:normalViewPr>
  <p:slideViewPr>
    <p:cSldViewPr snapToGrid="0" snapToObjects="1">
      <p:cViewPr varScale="1">
        <p:scale>
          <a:sx n="72" d="100"/>
          <a:sy n="72" d="100"/>
        </p:scale>
        <p:origin x="1205"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449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80735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9705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51636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87731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003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94192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7253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21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5600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64662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54796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14242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401505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6689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3037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02742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02855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6086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9940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3069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7112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16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3738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2872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3371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03/11/2023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a:t>Stage 5 </a:t>
            </a:r>
            <a:br>
              <a:rPr lang="en-GB" dirty="0"/>
            </a:br>
            <a:r>
              <a:rPr lang="en-GB" dirty="0"/>
              <a:t>Spring Block 1: Multiplication and Division</a:t>
            </a:r>
          </a:p>
          <a:p>
            <a:r>
              <a:rPr lang="en-GB" dirty="0"/>
              <a:t>Lesson 1: To be able to multiply 4-digit numbers by 1-digit numbers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4445801" cy="369332"/>
          </a:xfrm>
        </p:spPr>
        <p:txBody>
          <a:bodyPr>
            <a:normAutofit/>
          </a:bodyPr>
          <a:lstStyle/>
          <a:p>
            <a:r>
              <a:rPr lang="en-GB" dirty="0"/>
              <a:t>Block 1 – Multiplication and Division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QHRZJFH</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198301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19691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273037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192262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32525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62" name="Picture 61">
            <a:extLst>
              <a:ext uri="{FF2B5EF4-FFF2-40B4-BE49-F238E27FC236}">
                <a16:creationId xmlns:a16="http://schemas.microsoft.com/office/drawing/2014/main" id="{1DEF2454-2153-8447-A116-394A9E12E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id="{8859B984-85BB-9641-B80B-CED80F6EA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69" name="Picture 68">
            <a:extLst>
              <a:ext uri="{FF2B5EF4-FFF2-40B4-BE49-F238E27FC236}">
                <a16:creationId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0" name="Picture 69">
            <a:extLst>
              <a:ext uri="{FF2B5EF4-FFF2-40B4-BE49-F238E27FC236}">
                <a16:creationId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1" name="Picture 70">
            <a:extLst>
              <a:ext uri="{FF2B5EF4-FFF2-40B4-BE49-F238E27FC236}">
                <a16:creationId xmlns:a16="http://schemas.microsoft.com/office/drawing/2014/main" id="{B1F6D123-AECD-6444-80C4-BE0BEC05B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52" name="Picture 51">
            <a:extLst>
              <a:ext uri="{FF2B5EF4-FFF2-40B4-BE49-F238E27FC236}">
                <a16:creationId xmlns:a16="http://schemas.microsoft.com/office/drawing/2014/main" id="{76404B22-76F4-834D-B2D8-869CC05BB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55" name="Picture 54">
            <a:extLst>
              <a:ext uri="{FF2B5EF4-FFF2-40B4-BE49-F238E27FC236}">
                <a16:creationId xmlns:a16="http://schemas.microsoft.com/office/drawing/2014/main" id="{73908A49-5C3A-B744-9060-0F943EC81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58" name="Picture 57">
            <a:extLst>
              <a:ext uri="{FF2B5EF4-FFF2-40B4-BE49-F238E27FC236}">
                <a16:creationId xmlns:a16="http://schemas.microsoft.com/office/drawing/2014/main" id="{ED7C9B6F-15D1-5747-8DF2-826EF4FBB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61" name="Picture 60">
            <a:extLst>
              <a:ext uri="{FF2B5EF4-FFF2-40B4-BE49-F238E27FC236}">
                <a16:creationId xmlns:a16="http://schemas.microsoft.com/office/drawing/2014/main" id="{D72C21F0-0216-3A49-9558-DFD0047AC2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72" name="Picture 71">
            <a:extLst>
              <a:ext uri="{FF2B5EF4-FFF2-40B4-BE49-F238E27FC236}">
                <a16:creationId xmlns:a16="http://schemas.microsoft.com/office/drawing/2014/main" id="{64DC4C4B-B985-2A4F-A0D4-D672094292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73" name="Picture 72">
            <a:extLst>
              <a:ext uri="{FF2B5EF4-FFF2-40B4-BE49-F238E27FC236}">
                <a16:creationId xmlns:a16="http://schemas.microsoft.com/office/drawing/2014/main" id="{B95F6A64-DE38-4B4A-82F0-FDF05323DE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5216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2" name="Picture 51">
            <a:extLst>
              <a:ext uri="{FF2B5EF4-FFF2-40B4-BE49-F238E27FC236}">
                <a16:creationId xmlns:a16="http://schemas.microsoft.com/office/drawing/2014/main" id="{FC8AA3A4-F6C6-3B40-BE28-F2753BDC2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5" name="Picture 54">
            <a:extLst>
              <a:ext uri="{FF2B5EF4-FFF2-40B4-BE49-F238E27FC236}">
                <a16:creationId xmlns:a16="http://schemas.microsoft.com/office/drawing/2014/main" id="{C96B777B-7B8F-5C4D-9135-9061273C6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8" name="Picture 57">
            <a:extLst>
              <a:ext uri="{FF2B5EF4-FFF2-40B4-BE49-F238E27FC236}">
                <a16:creationId xmlns:a16="http://schemas.microsoft.com/office/drawing/2014/main" id="{EE9BBDBC-DAB3-0F48-A9EE-7A1EDCC30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61" name="Picture 60">
            <a:extLst>
              <a:ext uri="{FF2B5EF4-FFF2-40B4-BE49-F238E27FC236}">
                <a16:creationId xmlns:a16="http://schemas.microsoft.com/office/drawing/2014/main" id="{AE261772-508F-D949-A826-86342ECB7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72" name="Picture 71">
            <a:extLst>
              <a:ext uri="{FF2B5EF4-FFF2-40B4-BE49-F238E27FC236}">
                <a16:creationId xmlns:a16="http://schemas.microsoft.com/office/drawing/2014/main" id="{B6DC46EC-154C-7A45-9332-8D7D24EF2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73" name="Picture 72">
            <a:extLst>
              <a:ext uri="{FF2B5EF4-FFF2-40B4-BE49-F238E27FC236}">
                <a16:creationId xmlns:a16="http://schemas.microsoft.com/office/drawing/2014/main" id="{4F46C49E-0B29-E742-B209-77DBFB9795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74" name="Picture 73">
            <a:extLst>
              <a:ext uri="{FF2B5EF4-FFF2-40B4-BE49-F238E27FC236}">
                <a16:creationId xmlns:a16="http://schemas.microsoft.com/office/drawing/2014/main" id="{44DA5C62-6773-1142-AC92-5CB634909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75" name="Picture 74">
            <a:extLst>
              <a:ext uri="{FF2B5EF4-FFF2-40B4-BE49-F238E27FC236}">
                <a16:creationId xmlns:a16="http://schemas.microsoft.com/office/drawing/2014/main" id="{F9B3E0BA-9704-E242-814A-C7B666AB4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76" name="Picture 75">
            <a:extLst>
              <a:ext uri="{FF2B5EF4-FFF2-40B4-BE49-F238E27FC236}">
                <a16:creationId xmlns:a16="http://schemas.microsoft.com/office/drawing/2014/main" id="{F4548BC3-D4A4-2142-8FD1-66AE087BA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77" name="Picture 76">
            <a:extLst>
              <a:ext uri="{FF2B5EF4-FFF2-40B4-BE49-F238E27FC236}">
                <a16:creationId xmlns:a16="http://schemas.microsoft.com/office/drawing/2014/main" id="{D71FA1DC-6FE7-1D46-B45B-2471EDE52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8" name="Picture 77">
            <a:extLst>
              <a:ext uri="{FF2B5EF4-FFF2-40B4-BE49-F238E27FC236}">
                <a16:creationId xmlns:a16="http://schemas.microsoft.com/office/drawing/2014/main" id="{7E53238A-5015-2147-97DB-326ECF0FE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9" name="Picture 78">
            <a:extLst>
              <a:ext uri="{FF2B5EF4-FFF2-40B4-BE49-F238E27FC236}">
                <a16:creationId xmlns:a16="http://schemas.microsoft.com/office/drawing/2014/main" id="{14ABE3FA-B5FB-F64C-9947-DE4D24A90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80" name="Picture 79">
            <a:extLst>
              <a:ext uri="{FF2B5EF4-FFF2-40B4-BE49-F238E27FC236}">
                <a16:creationId xmlns:a16="http://schemas.microsoft.com/office/drawing/2014/main" id="{F4796817-5011-3340-8E91-CCE936893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81" name="Picture 80">
            <a:extLst>
              <a:ext uri="{FF2B5EF4-FFF2-40B4-BE49-F238E27FC236}">
                <a16:creationId xmlns:a16="http://schemas.microsoft.com/office/drawing/2014/main" id="{A924D9AB-3162-F94E-9077-3C1520E20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82" name="Picture 81">
            <a:extLst>
              <a:ext uri="{FF2B5EF4-FFF2-40B4-BE49-F238E27FC236}">
                <a16:creationId xmlns:a16="http://schemas.microsoft.com/office/drawing/2014/main" id="{50657A08-9612-7E49-975F-B162CC835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83" name="Picture 82">
            <a:extLst>
              <a:ext uri="{FF2B5EF4-FFF2-40B4-BE49-F238E27FC236}">
                <a16:creationId xmlns:a16="http://schemas.microsoft.com/office/drawing/2014/main" id="{CA029D52-9B28-DE4C-A817-F3F6ACB67E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84" name="Picture 83">
            <a:extLst>
              <a:ext uri="{FF2B5EF4-FFF2-40B4-BE49-F238E27FC236}">
                <a16:creationId xmlns:a16="http://schemas.microsoft.com/office/drawing/2014/main" id="{EBDBD94E-8AB7-664C-BD81-A35FE3546D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85" name="Picture 84">
            <a:extLst>
              <a:ext uri="{FF2B5EF4-FFF2-40B4-BE49-F238E27FC236}">
                <a16:creationId xmlns:a16="http://schemas.microsoft.com/office/drawing/2014/main" id="{AB84547E-8B38-1747-A653-5DF735258B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67831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223637206"/>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spTree>
    <p:extLst>
      <p:ext uri="{BB962C8B-B14F-4D97-AF65-F5344CB8AC3E}">
        <p14:creationId xmlns:p14="http://schemas.microsoft.com/office/powerpoint/2010/main" val="418088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22</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092897"/>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24664742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cxnSp>
        <p:nvCxnSpPr>
          <p:cNvPr id="53" name="Straight Connector 52">
            <a:extLst>
              <a:ext uri="{FF2B5EF4-FFF2-40B4-BE49-F238E27FC236}">
                <a16:creationId xmlns:a16="http://schemas.microsoft.com/office/drawing/2014/main" id="{FE682703-C936-F844-93DA-D5933D34A210}"/>
              </a:ext>
            </a:extLst>
          </p:cNvPr>
          <p:cNvCxnSpPr>
            <a:cxnSpLocks/>
          </p:cNvCxnSpPr>
          <p:nvPr/>
        </p:nvCxnSpPr>
        <p:spPr>
          <a:xfrm>
            <a:off x="336186" y="432134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2C273DFB-AA00-1F4D-9F42-043BF1220F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24627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75E-6 2.22222E-6 L -0.10261 0.07801 " pathEditMode="relative" rAng="0" ptsTypes="AA">
                                      <p:cBhvr>
                                        <p:cTn id="58" dur="2000" fill="hold"/>
                                        <p:tgtEl>
                                          <p:spTgt spid="65"/>
                                        </p:tgtEl>
                                        <p:attrNameLst>
                                          <p:attrName>ppt_x</p:attrName>
                                          <p:attrName>ppt_y</p:attrName>
                                        </p:attrNameLst>
                                      </p:cBhvr>
                                      <p:rCtr x="-5130" y="3889"/>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29167E-6 -4.81481E-6 L -0.01784 0.15973 " pathEditMode="relative" rAng="0" ptsTypes="AA">
                                      <p:cBhvr>
                                        <p:cTn id="62" dur="2000" fill="hold"/>
                                        <p:tgtEl>
                                          <p:spTgt spid="61"/>
                                        </p:tgtEl>
                                        <p:attrNameLst>
                                          <p:attrName>ppt_x</p:attrName>
                                          <p:attrName>ppt_y</p:attrName>
                                        </p:attrNameLst>
                                      </p:cBhvr>
                                      <p:rCtr x="-898" y="7986"/>
                                    </p:animMotion>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42"/>
                                        </p:tgtEl>
                                        <p:attrNameLst>
                                          <p:attrName>style.color</p:attrName>
                                        </p:attrNameLst>
                                      </p:cBhvr>
                                      <p:to>
                                        <a:srgbClr val="FE3860"/>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37">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8.33333E-7 -2.22222E-6 L -0.04193 0.07616 " pathEditMode="relative" rAng="0" ptsTypes="AA">
                                      <p:cBhvr>
                                        <p:cTn id="74" dur="2000" fill="hold"/>
                                        <p:tgtEl>
                                          <p:spTgt spid="56"/>
                                        </p:tgtEl>
                                        <p:attrNameLst>
                                          <p:attrName>ppt_x</p:attrName>
                                          <p:attrName>ppt_y</p:attrName>
                                        </p:attrNameLst>
                                      </p:cBhvr>
                                      <p:rCtr x="-2096" y="3796"/>
                                    </p:animMotion>
                                  </p:childTnLst>
                                </p:cTn>
                              </p:par>
                              <p:par>
                                <p:cTn id="75" presetID="42" presetClass="path" presetSubtype="0" accel="50000" decel="50000" fill="hold" nodeType="withEffect">
                                  <p:stCondLst>
                                    <p:cond delay="0"/>
                                  </p:stCondLst>
                                  <p:childTnLst>
                                    <p:animMotion origin="layout" path="M -8.33333E-7 -2.96296E-6 L 0.03008 0.16042 " pathEditMode="relative" rAng="0" ptsTypes="AA">
                                      <p:cBhvr>
                                        <p:cTn id="76" dur="2000" fill="hold"/>
                                        <p:tgtEl>
                                          <p:spTgt spid="49"/>
                                        </p:tgtEl>
                                        <p:attrNameLst>
                                          <p:attrName>ppt_x</p:attrName>
                                          <p:attrName>ppt_y</p:attrName>
                                        </p:attrNameLst>
                                      </p:cBhvr>
                                      <p:rCtr x="1497" y="8009"/>
                                    </p:animMotion>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2000" fill="hold"/>
                                        <p:tgtEl>
                                          <p:spTgt spid="32">
                                            <p:txEl>
                                              <p:pRg st="0" end="0"/>
                                            </p:txEl>
                                          </p:spTgt>
                                        </p:tgtEl>
                                        <p:attrNameLst>
                                          <p:attrName>style.color</p:attrName>
                                        </p:attrNameLst>
                                      </p:cBhvr>
                                      <p:to>
                                        <a:srgbClr val="FE3860"/>
                                      </p:to>
                                    </p:animClr>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4.79167E-6 -2.96296E-6 L -0.00117 0.16273 " pathEditMode="relative" rAng="0" ptsTypes="AA">
                                      <p:cBhvr>
                                        <p:cTn id="84" dur="2000" fill="hold"/>
                                        <p:tgtEl>
                                          <p:spTgt spid="69"/>
                                        </p:tgtEl>
                                        <p:attrNameLst>
                                          <p:attrName>ppt_x</p:attrName>
                                          <p:attrName>ppt_y</p:attrName>
                                        </p:attrNameLst>
                                      </p:cBhvr>
                                      <p:rCtr x="-65" y="8125"/>
                                    </p:animMotion>
                                  </p:childTnLst>
                                </p:cTn>
                              </p:par>
                              <p:par>
                                <p:cTn id="85" presetID="42" presetClass="path" presetSubtype="0" accel="50000" decel="50000" fill="hold" nodeType="withEffect">
                                  <p:stCondLst>
                                    <p:cond delay="0"/>
                                  </p:stCondLst>
                                  <p:childTnLst>
                                    <p:animMotion origin="layout" path="M -1.04167E-6 -2.96296E-6 L -0.00117 0.17037 " pathEditMode="relative" rAng="0" ptsTypes="AA">
                                      <p:cBhvr>
                                        <p:cTn id="86" dur="2000" fill="hold"/>
                                        <p:tgtEl>
                                          <p:spTgt spid="54"/>
                                        </p:tgtEl>
                                        <p:attrNameLst>
                                          <p:attrName>ppt_x</p:attrName>
                                          <p:attrName>ppt_y</p:attrName>
                                        </p:attrNameLst>
                                      </p:cBhvr>
                                      <p:rCtr x="-65" y="8519"/>
                                    </p:animMotion>
                                  </p:childTnLst>
                                </p:cTn>
                              </p:par>
                              <p:par>
                                <p:cTn id="87" presetID="42" presetClass="path" presetSubtype="0" accel="50000" decel="50000" fill="hold" nodeType="withEffect">
                                  <p:stCondLst>
                                    <p:cond delay="0"/>
                                  </p:stCondLst>
                                  <p:childTnLst>
                                    <p:animMotion origin="layout" path="M 4.16667E-7 -2.22222E-6 L -0.03346 0.07847 " pathEditMode="relative" rAng="0" ptsTypes="AA">
                                      <p:cBhvr>
                                        <p:cTn id="88" dur="2000" fill="hold"/>
                                        <p:tgtEl>
                                          <p:spTgt spid="59"/>
                                        </p:tgtEl>
                                        <p:attrNameLst>
                                          <p:attrName>ppt_x</p:attrName>
                                          <p:attrName>ppt_y</p:attrName>
                                        </p:attrNameLst>
                                      </p:cBhvr>
                                      <p:rCtr x="-1680" y="3912"/>
                                    </p:animMotion>
                                  </p:childTnLst>
                                </p:cTn>
                              </p:par>
                              <p:par>
                                <p:cTn id="89" presetID="42" presetClass="path" presetSubtype="0" accel="50000" decel="50000" fill="hold" nodeType="withEffect">
                                  <p:stCondLst>
                                    <p:cond delay="0"/>
                                  </p:stCondLst>
                                  <p:childTnLst>
                                    <p:animMotion origin="layout" path="M -3.33333E-6 -2.22222E-6 L 0.03151 0.07732 " pathEditMode="relative" rAng="0" ptsTypes="AA">
                                      <p:cBhvr>
                                        <p:cTn id="90" dur="2000" fill="hold"/>
                                        <p:tgtEl>
                                          <p:spTgt spid="70"/>
                                        </p:tgtEl>
                                        <p:attrNameLst>
                                          <p:attrName>ppt_x</p:attrName>
                                          <p:attrName>ppt_y</p:attrName>
                                        </p:attrNameLst>
                                      </p:cBhvr>
                                      <p:rCtr x="1576" y="3866"/>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nodeType="clickEffect">
                                  <p:stCondLst>
                                    <p:cond delay="0"/>
                                  </p:stCondLst>
                                  <p:childTnLst>
                                    <p:animClr clrSpc="rgb" dir="cw">
                                      <p:cBhvr override="childStyle">
                                        <p:cTn id="9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137166074"/>
              </p:ext>
            </p:extLst>
          </p:nvPr>
        </p:nvGraphicFramePr>
        <p:xfrm>
          <a:off x="336186" y="2802205"/>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3179926"/>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29977865"/>
              </p:ext>
            </p:extLst>
          </p:nvPr>
        </p:nvGraphicFramePr>
        <p:xfrm>
          <a:off x="336186" y="2805980"/>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3179926"/>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530BB658-1319-C440-93AB-E602955DA0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5135"/>
            <a:ext cx="442046" cy="450000"/>
          </a:xfrm>
          <a:prstGeom prst="rect">
            <a:avLst/>
          </a:prstGeom>
        </p:spPr>
      </p:pic>
    </p:spTree>
    <p:extLst>
      <p:ext uri="{BB962C8B-B14F-4D97-AF65-F5344CB8AC3E}">
        <p14:creationId xmlns:p14="http://schemas.microsoft.com/office/powerpoint/2010/main" val="12245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5"/>
                                        </p:tgtEl>
                                        <p:attrNameLst>
                                          <p:attrName>ppt_x</p:attrName>
                                        </p:attrNameLst>
                                      </p:cBhvr>
                                      <p:tavLst>
                                        <p:tav tm="0">
                                          <p:val>
                                            <p:strVal val="ppt_x"/>
                                          </p:val>
                                        </p:tav>
                                        <p:tav tm="100000">
                                          <p:val>
                                            <p:strVal val="ppt_x"/>
                                          </p:val>
                                        </p:tav>
                                      </p:tavLst>
                                    </p:anim>
                                    <p:anim calcmode="lin" valueType="num">
                                      <p:cBhvr additive="base">
                                        <p:cTn id="7" dur="500"/>
                                        <p:tgtEl>
                                          <p:spTgt spid="85"/>
                                        </p:tgtEl>
                                        <p:attrNameLst>
                                          <p:attrName>ppt_y</p:attrName>
                                        </p:attrNameLst>
                                      </p:cBhvr>
                                      <p:tavLst>
                                        <p:tav tm="0">
                                          <p:val>
                                            <p:strVal val="ppt_y"/>
                                          </p:val>
                                        </p:tav>
                                        <p:tav tm="100000">
                                          <p:val>
                                            <p:strVal val="1+ppt_h/2"/>
                                          </p:val>
                                        </p:tav>
                                      </p:tavLst>
                                    </p:anim>
                                    <p:set>
                                      <p:cBhvr>
                                        <p:cTn id="8" dur="1" fill="hold">
                                          <p:stCondLst>
                                            <p:cond delay="499"/>
                                          </p:stCondLst>
                                        </p:cTn>
                                        <p:tgtEl>
                                          <p:spTgt spid="8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6"/>
                                        </p:tgtEl>
                                        <p:attrNameLst>
                                          <p:attrName>ppt_x</p:attrName>
                                        </p:attrNameLst>
                                      </p:cBhvr>
                                      <p:tavLst>
                                        <p:tav tm="0">
                                          <p:val>
                                            <p:strVal val="ppt_x"/>
                                          </p:val>
                                        </p:tav>
                                        <p:tav tm="100000">
                                          <p:val>
                                            <p:strVal val="ppt_x"/>
                                          </p:val>
                                        </p:tav>
                                      </p:tavLst>
                                    </p:anim>
                                    <p:anim calcmode="lin" valueType="num">
                                      <p:cBhvr additive="base">
                                        <p:cTn id="11" dur="500"/>
                                        <p:tgtEl>
                                          <p:spTgt spid="86"/>
                                        </p:tgtEl>
                                        <p:attrNameLst>
                                          <p:attrName>ppt_y</p:attrName>
                                        </p:attrNameLst>
                                      </p:cBhvr>
                                      <p:tavLst>
                                        <p:tav tm="0">
                                          <p:val>
                                            <p:strVal val="ppt_y"/>
                                          </p:val>
                                        </p:tav>
                                        <p:tav tm="100000">
                                          <p:val>
                                            <p:strVal val="1+ppt_h/2"/>
                                          </p:val>
                                        </p:tav>
                                      </p:tavLst>
                                    </p:anim>
                                    <p:set>
                                      <p:cBhvr>
                                        <p:cTn id="12" dur="1" fill="hold">
                                          <p:stCondLst>
                                            <p:cond delay="499"/>
                                          </p:stCondLst>
                                        </p:cTn>
                                        <p:tgtEl>
                                          <p:spTgt spid="86"/>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7"/>
                                        </p:tgtEl>
                                        <p:attrNameLst>
                                          <p:attrName>ppt_x</p:attrName>
                                        </p:attrNameLst>
                                      </p:cBhvr>
                                      <p:tavLst>
                                        <p:tav tm="0">
                                          <p:val>
                                            <p:strVal val="ppt_x"/>
                                          </p:val>
                                        </p:tav>
                                        <p:tav tm="100000">
                                          <p:val>
                                            <p:strVal val="ppt_x"/>
                                          </p:val>
                                        </p:tav>
                                      </p:tavLst>
                                    </p:anim>
                                    <p:anim calcmode="lin" valueType="num">
                                      <p:cBhvr additive="base">
                                        <p:cTn id="15" dur="500"/>
                                        <p:tgtEl>
                                          <p:spTgt spid="87"/>
                                        </p:tgtEl>
                                        <p:attrNameLst>
                                          <p:attrName>ppt_y</p:attrName>
                                        </p:attrNameLst>
                                      </p:cBhvr>
                                      <p:tavLst>
                                        <p:tav tm="0">
                                          <p:val>
                                            <p:strVal val="ppt_y"/>
                                          </p:val>
                                        </p:tav>
                                        <p:tav tm="100000">
                                          <p:val>
                                            <p:strVal val="1+ppt_h/2"/>
                                          </p:val>
                                        </p:tav>
                                      </p:tavLst>
                                    </p:anim>
                                    <p:set>
                                      <p:cBhvr>
                                        <p:cTn id="16" dur="1" fill="hold">
                                          <p:stCondLst>
                                            <p:cond delay="499"/>
                                          </p:stCondLst>
                                        </p:cTn>
                                        <p:tgtEl>
                                          <p:spTgt spid="8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8"/>
                                        </p:tgtEl>
                                        <p:attrNameLst>
                                          <p:attrName>ppt_x</p:attrName>
                                        </p:attrNameLst>
                                      </p:cBhvr>
                                      <p:tavLst>
                                        <p:tav tm="0">
                                          <p:val>
                                            <p:strVal val="ppt_x"/>
                                          </p:val>
                                        </p:tav>
                                        <p:tav tm="100000">
                                          <p:val>
                                            <p:strVal val="ppt_x"/>
                                          </p:val>
                                        </p:tav>
                                      </p:tavLst>
                                    </p:anim>
                                    <p:anim calcmode="lin" valueType="num">
                                      <p:cBhvr additive="base">
                                        <p:cTn id="19" dur="500"/>
                                        <p:tgtEl>
                                          <p:spTgt spid="88"/>
                                        </p:tgtEl>
                                        <p:attrNameLst>
                                          <p:attrName>ppt_y</p:attrName>
                                        </p:attrNameLst>
                                      </p:cBhvr>
                                      <p:tavLst>
                                        <p:tav tm="0">
                                          <p:val>
                                            <p:strVal val="ppt_y"/>
                                          </p:val>
                                        </p:tav>
                                        <p:tav tm="100000">
                                          <p:val>
                                            <p:strVal val="1+ppt_h/2"/>
                                          </p:val>
                                        </p:tav>
                                      </p:tavLst>
                                    </p:anim>
                                    <p:set>
                                      <p:cBhvr>
                                        <p:cTn id="20" dur="1" fill="hold">
                                          <p:stCondLst>
                                            <p:cond delay="499"/>
                                          </p:stCondLst>
                                        </p:cTn>
                                        <p:tgtEl>
                                          <p:spTgt spid="8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9"/>
                                        </p:tgtEl>
                                        <p:attrNameLst>
                                          <p:attrName>ppt_x</p:attrName>
                                        </p:attrNameLst>
                                      </p:cBhvr>
                                      <p:tavLst>
                                        <p:tav tm="0">
                                          <p:val>
                                            <p:strVal val="ppt_x"/>
                                          </p:val>
                                        </p:tav>
                                        <p:tav tm="100000">
                                          <p:val>
                                            <p:strVal val="ppt_x"/>
                                          </p:val>
                                        </p:tav>
                                      </p:tavLst>
                                    </p:anim>
                                    <p:anim calcmode="lin" valueType="num">
                                      <p:cBhvr additive="base">
                                        <p:cTn id="23" dur="500"/>
                                        <p:tgtEl>
                                          <p:spTgt spid="89"/>
                                        </p:tgtEl>
                                        <p:attrNameLst>
                                          <p:attrName>ppt_y</p:attrName>
                                        </p:attrNameLst>
                                      </p:cBhvr>
                                      <p:tavLst>
                                        <p:tav tm="0">
                                          <p:val>
                                            <p:strVal val="ppt_y"/>
                                          </p:val>
                                        </p:tav>
                                        <p:tav tm="100000">
                                          <p:val>
                                            <p:strVal val="1+ppt_h/2"/>
                                          </p:val>
                                        </p:tav>
                                      </p:tavLst>
                                    </p:anim>
                                    <p:set>
                                      <p:cBhvr>
                                        <p:cTn id="24" dur="1" fill="hold">
                                          <p:stCondLst>
                                            <p:cond delay="499"/>
                                          </p:stCondLst>
                                        </p:cTn>
                                        <p:tgtEl>
                                          <p:spTgt spid="8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0"/>
                                        </p:tgtEl>
                                        <p:attrNameLst>
                                          <p:attrName>ppt_x</p:attrName>
                                        </p:attrNameLst>
                                      </p:cBhvr>
                                      <p:tavLst>
                                        <p:tav tm="0">
                                          <p:val>
                                            <p:strVal val="ppt_x"/>
                                          </p:val>
                                        </p:tav>
                                        <p:tav tm="100000">
                                          <p:val>
                                            <p:strVal val="ppt_x"/>
                                          </p:val>
                                        </p:tav>
                                      </p:tavLst>
                                    </p:anim>
                                    <p:anim calcmode="lin" valueType="num">
                                      <p:cBhvr additive="base">
                                        <p:cTn id="27" dur="500"/>
                                        <p:tgtEl>
                                          <p:spTgt spid="90"/>
                                        </p:tgtEl>
                                        <p:attrNameLst>
                                          <p:attrName>ppt_y</p:attrName>
                                        </p:attrNameLst>
                                      </p:cBhvr>
                                      <p:tavLst>
                                        <p:tav tm="0">
                                          <p:val>
                                            <p:strVal val="ppt_y"/>
                                          </p:val>
                                        </p:tav>
                                        <p:tav tm="100000">
                                          <p:val>
                                            <p:strVal val="1+ppt_h/2"/>
                                          </p:val>
                                        </p:tav>
                                      </p:tavLst>
                                    </p:anim>
                                    <p:set>
                                      <p:cBhvr>
                                        <p:cTn id="28" dur="1" fill="hold">
                                          <p:stCondLst>
                                            <p:cond delay="499"/>
                                          </p:stCondLst>
                                        </p:cTn>
                                        <p:tgtEl>
                                          <p:spTgt spid="9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1"/>
                                        </p:tgtEl>
                                        <p:attrNameLst>
                                          <p:attrName>ppt_x</p:attrName>
                                        </p:attrNameLst>
                                      </p:cBhvr>
                                      <p:tavLst>
                                        <p:tav tm="0">
                                          <p:val>
                                            <p:strVal val="ppt_x"/>
                                          </p:val>
                                        </p:tav>
                                        <p:tav tm="100000">
                                          <p:val>
                                            <p:strVal val="ppt_x"/>
                                          </p:val>
                                        </p:tav>
                                      </p:tavLst>
                                    </p:anim>
                                    <p:anim calcmode="lin" valueType="num">
                                      <p:cBhvr additive="base">
                                        <p:cTn id="31" dur="500"/>
                                        <p:tgtEl>
                                          <p:spTgt spid="91"/>
                                        </p:tgtEl>
                                        <p:attrNameLst>
                                          <p:attrName>ppt_y</p:attrName>
                                        </p:attrNameLst>
                                      </p:cBhvr>
                                      <p:tavLst>
                                        <p:tav tm="0">
                                          <p:val>
                                            <p:strVal val="ppt_y"/>
                                          </p:val>
                                        </p:tav>
                                        <p:tav tm="100000">
                                          <p:val>
                                            <p:strVal val="1+ppt_h/2"/>
                                          </p:val>
                                        </p:tav>
                                      </p:tavLst>
                                    </p:anim>
                                    <p:set>
                                      <p:cBhvr>
                                        <p:cTn id="32" dur="1" fill="hold">
                                          <p:stCondLst>
                                            <p:cond delay="499"/>
                                          </p:stCondLst>
                                        </p:cTn>
                                        <p:tgtEl>
                                          <p:spTgt spid="9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92"/>
                                        </p:tgtEl>
                                        <p:attrNameLst>
                                          <p:attrName>ppt_x</p:attrName>
                                        </p:attrNameLst>
                                      </p:cBhvr>
                                      <p:tavLst>
                                        <p:tav tm="0">
                                          <p:val>
                                            <p:strVal val="ppt_x"/>
                                          </p:val>
                                        </p:tav>
                                        <p:tav tm="100000">
                                          <p:val>
                                            <p:strVal val="ppt_x"/>
                                          </p:val>
                                        </p:tav>
                                      </p:tavLst>
                                    </p:anim>
                                    <p:anim calcmode="lin" valueType="num">
                                      <p:cBhvr additive="base">
                                        <p:cTn id="35" dur="500"/>
                                        <p:tgtEl>
                                          <p:spTgt spid="92"/>
                                        </p:tgtEl>
                                        <p:attrNameLst>
                                          <p:attrName>ppt_y</p:attrName>
                                        </p:attrNameLst>
                                      </p:cBhvr>
                                      <p:tavLst>
                                        <p:tav tm="0">
                                          <p:val>
                                            <p:strVal val="ppt_y"/>
                                          </p:val>
                                        </p:tav>
                                        <p:tav tm="100000">
                                          <p:val>
                                            <p:strVal val="1+ppt_h/2"/>
                                          </p:val>
                                        </p:tav>
                                      </p:tavLst>
                                    </p:anim>
                                    <p:set>
                                      <p:cBhvr>
                                        <p:cTn id="36" dur="1" fill="hold">
                                          <p:stCondLst>
                                            <p:cond delay="499"/>
                                          </p:stCondLst>
                                        </p:cTn>
                                        <p:tgtEl>
                                          <p:spTgt spid="9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93"/>
                                        </p:tgtEl>
                                        <p:attrNameLst>
                                          <p:attrName>ppt_x</p:attrName>
                                        </p:attrNameLst>
                                      </p:cBhvr>
                                      <p:tavLst>
                                        <p:tav tm="0">
                                          <p:val>
                                            <p:strVal val="ppt_x"/>
                                          </p:val>
                                        </p:tav>
                                        <p:tav tm="100000">
                                          <p:val>
                                            <p:strVal val="ppt_x"/>
                                          </p:val>
                                        </p:tav>
                                      </p:tavLst>
                                    </p:anim>
                                    <p:anim calcmode="lin" valueType="num">
                                      <p:cBhvr additive="base">
                                        <p:cTn id="39" dur="500"/>
                                        <p:tgtEl>
                                          <p:spTgt spid="93"/>
                                        </p:tgtEl>
                                        <p:attrNameLst>
                                          <p:attrName>ppt_y</p:attrName>
                                        </p:attrNameLst>
                                      </p:cBhvr>
                                      <p:tavLst>
                                        <p:tav tm="0">
                                          <p:val>
                                            <p:strVal val="ppt_y"/>
                                          </p:val>
                                        </p:tav>
                                        <p:tav tm="100000">
                                          <p:val>
                                            <p:strVal val="1+ppt_h/2"/>
                                          </p:val>
                                        </p:tav>
                                      </p:tavLst>
                                    </p:anim>
                                    <p:set>
                                      <p:cBhvr>
                                        <p:cTn id="40" dur="1" fill="hold">
                                          <p:stCondLst>
                                            <p:cond delay="499"/>
                                          </p:stCondLst>
                                        </p:cTn>
                                        <p:tgtEl>
                                          <p:spTgt spid="9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94"/>
                                        </p:tgtEl>
                                        <p:attrNameLst>
                                          <p:attrName>ppt_x</p:attrName>
                                        </p:attrNameLst>
                                      </p:cBhvr>
                                      <p:tavLst>
                                        <p:tav tm="0">
                                          <p:val>
                                            <p:strVal val="ppt_x"/>
                                          </p:val>
                                        </p:tav>
                                        <p:tav tm="100000">
                                          <p:val>
                                            <p:strVal val="ppt_x"/>
                                          </p:val>
                                        </p:tav>
                                      </p:tavLst>
                                    </p:anim>
                                    <p:anim calcmode="lin" valueType="num">
                                      <p:cBhvr additive="base">
                                        <p:cTn id="43" dur="500"/>
                                        <p:tgtEl>
                                          <p:spTgt spid="94"/>
                                        </p:tgtEl>
                                        <p:attrNameLst>
                                          <p:attrName>ppt_y</p:attrName>
                                        </p:attrNameLst>
                                      </p:cBhvr>
                                      <p:tavLst>
                                        <p:tav tm="0">
                                          <p:val>
                                            <p:strVal val="ppt_y"/>
                                          </p:val>
                                        </p:tav>
                                        <p:tav tm="100000">
                                          <p:val>
                                            <p:strVal val="1+ppt_h/2"/>
                                          </p:val>
                                        </p:tav>
                                      </p:tavLst>
                                    </p:anim>
                                    <p:set>
                                      <p:cBhvr>
                                        <p:cTn id="44" dur="1" fill="hold">
                                          <p:stCondLst>
                                            <p:cond delay="499"/>
                                          </p:stCondLst>
                                        </p:cTn>
                                        <p:tgtEl>
                                          <p:spTgt spid="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 0 L 0 0.25 E" pathEditMode="relative" ptsTypes="">
                                      <p:cBhvr>
                                        <p:cTn id="58" dur="2000" fill="hold"/>
                                        <p:tgtEl>
                                          <p:spTgt spid="61"/>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65"/>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8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83"/>
                                        </p:tgtEl>
                                        <p:attrNameLst>
                                          <p:attrName>ppt_x</p:attrName>
                                          <p:attrName>ppt_y</p:attrName>
                                        </p:attrNameLst>
                                      </p:cBhvr>
                                    </p:animMotion>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84"/>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42">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7">
                                            <p:txEl>
                                              <p:pRg st="0" end="0"/>
                                            </p:txEl>
                                          </p:spTgt>
                                        </p:tgtEl>
                                        <p:attrNameLst>
                                          <p:attrName>style.color</p:attrName>
                                        </p:attrNameLst>
                                      </p:cBhvr>
                                      <p:to>
                                        <a:srgbClr val="FE3860"/>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875E-6 -2.96296E-6 L 1.875E-6 0.25 " pathEditMode="relative" rAng="0" ptsTypes="AA">
                                      <p:cBhvr>
                                        <p:cTn id="78" dur="2000" fill="hold"/>
                                        <p:tgtEl>
                                          <p:spTgt spid="49"/>
                                        </p:tgtEl>
                                        <p:attrNameLst>
                                          <p:attrName>ppt_x</p:attrName>
                                          <p:attrName>ppt_y</p:attrName>
                                        </p:attrNameLst>
                                      </p:cBhvr>
                                      <p:rCtr x="0" y="12500"/>
                                    </p:animMotion>
                                  </p:childTnLst>
                                </p:cTn>
                              </p:par>
                              <p:par>
                                <p:cTn id="79" presetID="42" presetClass="path" presetSubtype="0" accel="50000" decel="50000" fill="hold" nodeType="withEffect">
                                  <p:stCondLst>
                                    <p:cond delay="0"/>
                                  </p:stCondLst>
                                  <p:childTnLst>
                                    <p:animMotion origin="layout" path="M 3.33333E-6 -2.22222E-6 L 0.02109 0.16343 " pathEditMode="relative" rAng="0" ptsTypes="AA">
                                      <p:cBhvr>
                                        <p:cTn id="80" dur="2000" fill="hold"/>
                                        <p:tgtEl>
                                          <p:spTgt spid="56"/>
                                        </p:tgtEl>
                                        <p:attrNameLst>
                                          <p:attrName>ppt_x</p:attrName>
                                          <p:attrName>ppt_y</p:attrName>
                                        </p:attrNameLst>
                                      </p:cBhvr>
                                      <p:rCtr x="1055" y="8171"/>
                                    </p:animMotion>
                                  </p:childTnLst>
                                </p:cTn>
                              </p:par>
                              <p:par>
                                <p:cTn id="81" presetID="42" presetClass="path" presetSubtype="0" accel="50000" decel="50000" fill="hold" nodeType="withEffect">
                                  <p:stCondLst>
                                    <p:cond delay="0"/>
                                  </p:stCondLst>
                                  <p:childTnLst>
                                    <p:animMotion origin="layout" path="M -2.5E-6 1.48148E-6 L -2.5E-6 0.25 " pathEditMode="relative" rAng="0" ptsTypes="AA">
                                      <p:cBhvr>
                                        <p:cTn id="82" dur="2000" fill="hold"/>
                                        <p:tgtEl>
                                          <p:spTgt spid="78"/>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1.04167E-6 2.22222E-6 L 0.0293 0.1625 " pathEditMode="relative" rAng="0" ptsTypes="AA">
                                      <p:cBhvr>
                                        <p:cTn id="84" dur="2000" fill="hold"/>
                                        <p:tgtEl>
                                          <p:spTgt spid="79"/>
                                        </p:tgtEl>
                                        <p:attrNameLst>
                                          <p:attrName>ppt_x</p:attrName>
                                          <p:attrName>ppt_y</p:attrName>
                                        </p:attrNameLst>
                                      </p:cBhvr>
                                      <p:rCtr x="1458" y="8125"/>
                                    </p:animMotion>
                                  </p:childTnLst>
                                </p:cTn>
                              </p:par>
                              <p:par>
                                <p:cTn id="85" presetID="42" presetClass="path" presetSubtype="0" accel="50000" decel="50000" fill="hold" nodeType="withEffect">
                                  <p:stCondLst>
                                    <p:cond delay="0"/>
                                  </p:stCondLst>
                                  <p:childTnLst>
                                    <p:animMotion origin="layout" path="M 1.875E-6 -1.85185E-6 L -0.03672 0.08218 " pathEditMode="relative" rAng="0" ptsTypes="AA">
                                      <p:cBhvr>
                                        <p:cTn id="86" dur="2000" fill="hold"/>
                                        <p:tgtEl>
                                          <p:spTgt spid="80"/>
                                        </p:tgtEl>
                                        <p:attrNameLst>
                                          <p:attrName>ppt_x</p:attrName>
                                          <p:attrName>ppt_y</p:attrName>
                                        </p:attrNameLst>
                                      </p:cBhvr>
                                      <p:rCtr x="-1836" y="4097"/>
                                    </p:animMotion>
                                  </p:childTnLst>
                                </p:cTn>
                              </p:par>
                              <p:par>
                                <p:cTn id="87" presetID="42" presetClass="path" presetSubtype="0" accel="50000" decel="50000" fill="hold" nodeType="withEffect">
                                  <p:stCondLst>
                                    <p:cond delay="0"/>
                                  </p:stCondLst>
                                  <p:childTnLst>
                                    <p:animMotion origin="layout" path="M -2.5E-6 2.59259E-6 L -0.05846 0.08287 " pathEditMode="relative" rAng="0" ptsTypes="AA">
                                      <p:cBhvr>
                                        <p:cTn id="88" dur="2000" fill="hold"/>
                                        <p:tgtEl>
                                          <p:spTgt spid="81"/>
                                        </p:tgtEl>
                                        <p:attrNameLst>
                                          <p:attrName>ppt_x</p:attrName>
                                          <p:attrName>ppt_y</p:attrName>
                                        </p:attrNameLst>
                                      </p:cBhvr>
                                      <p:rCtr x="-2930" y="4144"/>
                                    </p:animMotion>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dir="cw">
                                      <p:cBhvr override="childStyle">
                                        <p:cTn id="92" dur="2000" fill="hold"/>
                                        <p:tgtEl>
                                          <p:spTgt spid="32">
                                            <p:txEl>
                                              <p:pRg st="0" end="0"/>
                                            </p:txEl>
                                          </p:spTgt>
                                        </p:tgtEl>
                                        <p:attrNameLst>
                                          <p:attrName>style.color</p:attrName>
                                        </p:attrNameLst>
                                      </p:cBhvr>
                                      <p:to>
                                        <a:srgbClr val="FE3860"/>
                                      </p:to>
                                    </p:animClr>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1.45833E-6 -2.96296E-6 L 1.45833E-6 0.25 " pathEditMode="relative" rAng="0" ptsTypes="AA">
                                      <p:cBhvr>
                                        <p:cTn id="96" dur="2000" fill="hold"/>
                                        <p:tgtEl>
                                          <p:spTgt spid="53"/>
                                        </p:tgtEl>
                                        <p:attrNameLst>
                                          <p:attrName>ppt_x</p:attrName>
                                          <p:attrName>ppt_y</p:attrName>
                                        </p:attrNameLst>
                                      </p:cBhvr>
                                      <p:rCtr x="0" y="12500"/>
                                    </p:animMotion>
                                  </p:childTnLst>
                                </p:cTn>
                              </p:par>
                              <p:par>
                                <p:cTn id="97" presetID="42" presetClass="path" presetSubtype="0" accel="50000" decel="50000" fill="hold" nodeType="withEffect">
                                  <p:stCondLst>
                                    <p:cond delay="0"/>
                                  </p:stCondLst>
                                  <p:childTnLst>
                                    <p:animMotion origin="layout" path="M 2.91667E-6 -2.22222E-6 L -0.01511 0.14977 " pathEditMode="relative" rAng="0" ptsTypes="AA">
                                      <p:cBhvr>
                                        <p:cTn id="98" dur="2000" fill="hold"/>
                                        <p:tgtEl>
                                          <p:spTgt spid="62"/>
                                        </p:tgtEl>
                                        <p:attrNameLst>
                                          <p:attrName>ppt_x</p:attrName>
                                          <p:attrName>ppt_y</p:attrName>
                                        </p:attrNameLst>
                                      </p:cBhvr>
                                      <p:rCtr x="-755" y="7477"/>
                                    </p:animMotion>
                                  </p:childTnLst>
                                </p:cTn>
                              </p:par>
                              <p:par>
                                <p:cTn id="99" presetID="42" presetClass="path" presetSubtype="0" accel="50000" decel="50000" fill="hold" nodeType="withEffect">
                                  <p:stCondLst>
                                    <p:cond delay="0"/>
                                  </p:stCondLst>
                                  <p:childTnLst>
                                    <p:animMotion origin="layout" path="M 2.5E-6 7.40741E-7 L 0.01875 0.10139 " pathEditMode="relative" rAng="0" ptsTypes="AA">
                                      <p:cBhvr>
                                        <p:cTn id="100" dur="2000" fill="hold"/>
                                        <p:tgtEl>
                                          <p:spTgt spid="63"/>
                                        </p:tgtEl>
                                        <p:attrNameLst>
                                          <p:attrName>ppt_x</p:attrName>
                                          <p:attrName>ppt_y</p:attrName>
                                        </p:attrNameLst>
                                      </p:cBhvr>
                                      <p:rCtr x="938" y="5069"/>
                                    </p:animMotion>
                                  </p:childTnLst>
                                </p:cTn>
                              </p:par>
                              <p:par>
                                <p:cTn id="101" presetID="42" presetClass="path" presetSubtype="0" accel="50000" decel="50000" fill="hold" nodeType="withEffect">
                                  <p:stCondLst>
                                    <p:cond delay="0"/>
                                  </p:stCondLst>
                                  <p:childTnLst>
                                    <p:animMotion origin="layout" path="M -2.29167E-6 -2.96296E-6 L -2.29167E-6 0.25 " pathEditMode="relative" rAng="0" ptsTypes="AA">
                                      <p:cBhvr>
                                        <p:cTn id="102" dur="2000" fill="hold"/>
                                        <p:tgtEl>
                                          <p:spTgt spid="66"/>
                                        </p:tgtEl>
                                        <p:attrNameLst>
                                          <p:attrName>ppt_x</p:attrName>
                                          <p:attrName>ppt_y</p:attrName>
                                        </p:attrNameLst>
                                      </p:cBhvr>
                                      <p:rCtr x="0" y="12500"/>
                                    </p:animMotion>
                                  </p:childTnLst>
                                </p:cTn>
                              </p:par>
                              <p:par>
                                <p:cTn id="103" presetID="42" presetClass="path" presetSubtype="0" accel="50000" decel="50000" fill="hold" nodeType="withEffect">
                                  <p:stCondLst>
                                    <p:cond delay="0"/>
                                  </p:stCondLst>
                                  <p:childTnLst>
                                    <p:animMotion origin="layout" path="M -8.33333E-7 -2.22222E-6 L -0.01719 0.14306 " pathEditMode="relative" rAng="0" ptsTypes="AA">
                                      <p:cBhvr>
                                        <p:cTn id="104" dur="2000" fill="hold"/>
                                        <p:tgtEl>
                                          <p:spTgt spid="71"/>
                                        </p:tgtEl>
                                        <p:attrNameLst>
                                          <p:attrName>ppt_x</p:attrName>
                                          <p:attrName>ppt_y</p:attrName>
                                        </p:attrNameLst>
                                      </p:cBhvr>
                                      <p:rCtr x="-859" y="7153"/>
                                    </p:animMotion>
                                  </p:childTnLst>
                                </p:cTn>
                              </p:par>
                              <p:par>
                                <p:cTn id="105" presetID="42" presetClass="path" presetSubtype="0" accel="50000" decel="50000" fill="hold" nodeType="withEffect">
                                  <p:stCondLst>
                                    <p:cond delay="0"/>
                                  </p:stCondLst>
                                  <p:childTnLst>
                                    <p:animMotion origin="layout" path="M -1.25E-6 7.40741E-7 L 0.01953 0.10139 " pathEditMode="relative" rAng="0" ptsTypes="AA">
                                      <p:cBhvr>
                                        <p:cTn id="106" dur="2000" fill="hold"/>
                                        <p:tgtEl>
                                          <p:spTgt spid="74"/>
                                        </p:tgtEl>
                                        <p:attrNameLst>
                                          <p:attrName>ppt_x</p:attrName>
                                          <p:attrName>ppt_y</p:attrName>
                                        </p:attrNameLst>
                                      </p:cBhvr>
                                      <p:rCtr x="977" y="5069"/>
                                    </p:animMotion>
                                  </p:childTnLst>
                                </p:cTn>
                              </p:par>
                              <p:par>
                                <p:cTn id="107" presetID="42" presetClass="path" presetSubtype="0" accel="50000" decel="50000" fill="hold" nodeType="withEffect">
                                  <p:stCondLst>
                                    <p:cond delay="0"/>
                                  </p:stCondLst>
                                  <p:childTnLst>
                                    <p:animMotion origin="layout" path="M 4.58333E-6 -2.96296E-6 L 4.58333E-6 0.25 " pathEditMode="relative" rAng="0" ptsTypes="AA">
                                      <p:cBhvr>
                                        <p:cTn id="108" dur="2000" fill="hold"/>
                                        <p:tgtEl>
                                          <p:spTgt spid="75"/>
                                        </p:tgtEl>
                                        <p:attrNameLst>
                                          <p:attrName>ppt_x</p:attrName>
                                          <p:attrName>ppt_y</p:attrName>
                                        </p:attrNameLst>
                                      </p:cBhvr>
                                      <p:rCtr x="0" y="12500"/>
                                    </p:animMotion>
                                  </p:childTnLst>
                                </p:cTn>
                              </p:par>
                              <p:par>
                                <p:cTn id="109" presetID="42" presetClass="path" presetSubtype="0" accel="50000" decel="50000" fill="hold" nodeType="withEffect">
                                  <p:stCondLst>
                                    <p:cond delay="0"/>
                                  </p:stCondLst>
                                  <p:childTnLst>
                                    <p:animMotion origin="layout" path="M -3.95833E-6 -2.22222E-6 L -0.01757 0.14121 " pathEditMode="relative" rAng="0" ptsTypes="AA">
                                      <p:cBhvr>
                                        <p:cTn id="110" dur="2000" fill="hold"/>
                                        <p:tgtEl>
                                          <p:spTgt spid="76"/>
                                        </p:tgtEl>
                                        <p:attrNameLst>
                                          <p:attrName>ppt_x</p:attrName>
                                          <p:attrName>ppt_y</p:attrName>
                                        </p:attrNameLst>
                                      </p:cBhvr>
                                      <p:rCtr x="-885" y="7060"/>
                                    </p:animMotion>
                                  </p:childTnLst>
                                </p:cTn>
                              </p:par>
                              <p:par>
                                <p:cTn id="111" presetID="42" presetClass="path" presetSubtype="0" accel="50000" decel="50000" fill="hold" nodeType="withEffect">
                                  <p:stCondLst>
                                    <p:cond delay="0"/>
                                  </p:stCondLst>
                                  <p:childTnLst>
                                    <p:animMotion origin="layout" path="M -4.375E-6 7.40741E-7 L 0.02188 0.06551 " pathEditMode="relative" rAng="0" ptsTypes="AA">
                                      <p:cBhvr>
                                        <p:cTn id="112" dur="2000" fill="hold"/>
                                        <p:tgtEl>
                                          <p:spTgt spid="77"/>
                                        </p:tgtEl>
                                        <p:attrNameLst>
                                          <p:attrName>ppt_x</p:attrName>
                                          <p:attrName>ppt_y</p:attrName>
                                        </p:attrNameLst>
                                      </p:cBhvr>
                                      <p:rCtr x="1094" y="3264"/>
                                    </p:animMotion>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nodeType="clickEffect">
                                  <p:stCondLst>
                                    <p:cond delay="0"/>
                                  </p:stCondLst>
                                  <p:childTnLst>
                                    <p:animClr clrSpc="rgb" dir="cw">
                                      <p:cBhvr override="childStyle">
                                        <p:cTn id="116"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84916273"/>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96082245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a16="http://schemas.microsoft.com/office/drawing/2014/main" id="{4DCD4615-EE65-2444-B20D-CFBD52F508E6}"/>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2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583639372"/>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199228213"/>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9165" y="3306309"/>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7657" y="3884671"/>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106" y="3861743"/>
            <a:ext cx="435228"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9657" y="3856039"/>
            <a:ext cx="435228" cy="450000"/>
          </a:xfrm>
          <a:prstGeom prst="rect">
            <a:avLst/>
          </a:prstGeom>
        </p:spPr>
      </p:pic>
      <p:pic>
        <p:nvPicPr>
          <p:cNvPr id="64" name="Picture 63">
            <a:extLst>
              <a:ext uri="{FF2B5EF4-FFF2-40B4-BE49-F238E27FC236}">
                <a16:creationId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0593" y="3860825"/>
            <a:ext cx="435228" cy="450000"/>
          </a:xfrm>
          <a:prstGeom prst="rect">
            <a:avLst/>
          </a:prstGeom>
        </p:spPr>
      </p:pic>
      <p:pic>
        <p:nvPicPr>
          <p:cNvPr id="67" name="Picture 66">
            <a:extLst>
              <a:ext uri="{FF2B5EF4-FFF2-40B4-BE49-F238E27FC236}">
                <a16:creationId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1633" y="3848031"/>
            <a:ext cx="435228" cy="450000"/>
          </a:xfrm>
          <a:prstGeom prst="rect">
            <a:avLst/>
          </a:prstGeom>
        </p:spPr>
      </p:pic>
      <p:pic>
        <p:nvPicPr>
          <p:cNvPr id="68" name="Picture 67">
            <a:extLst>
              <a:ext uri="{FF2B5EF4-FFF2-40B4-BE49-F238E27FC236}">
                <a16:creationId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610" y="3860825"/>
            <a:ext cx="435228" cy="450000"/>
          </a:xfrm>
          <a:prstGeom prst="rect">
            <a:avLst/>
          </a:prstGeom>
        </p:spPr>
      </p:pic>
      <p:pic>
        <p:nvPicPr>
          <p:cNvPr id="52" name="Picture 51">
            <a:extLst>
              <a:ext uri="{FF2B5EF4-FFF2-40B4-BE49-F238E27FC236}">
                <a16:creationId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0005" y="3301908"/>
            <a:ext cx="435228" cy="450000"/>
          </a:xfrm>
          <a:prstGeom prst="rect">
            <a:avLst/>
          </a:prstGeom>
        </p:spPr>
      </p:pic>
      <p:pic>
        <p:nvPicPr>
          <p:cNvPr id="55" name="Picture 54">
            <a:extLst>
              <a:ext uri="{FF2B5EF4-FFF2-40B4-BE49-F238E27FC236}">
                <a16:creationId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9556" y="3296204"/>
            <a:ext cx="435228" cy="450000"/>
          </a:xfrm>
          <a:prstGeom prst="rect">
            <a:avLst/>
          </a:prstGeom>
        </p:spPr>
      </p:pic>
      <p:pic>
        <p:nvPicPr>
          <p:cNvPr id="58" name="Picture 57">
            <a:extLst>
              <a:ext uri="{FF2B5EF4-FFF2-40B4-BE49-F238E27FC236}">
                <a16:creationId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0492" y="3300990"/>
            <a:ext cx="435228" cy="450000"/>
          </a:xfrm>
          <a:prstGeom prst="rect">
            <a:avLst/>
          </a:prstGeom>
        </p:spPr>
      </p:pic>
      <p:pic>
        <p:nvPicPr>
          <p:cNvPr id="72" name="Picture 71">
            <a:extLst>
              <a:ext uri="{FF2B5EF4-FFF2-40B4-BE49-F238E27FC236}">
                <a16:creationId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1532" y="3288196"/>
            <a:ext cx="435228" cy="450000"/>
          </a:xfrm>
          <a:prstGeom prst="rect">
            <a:avLst/>
          </a:prstGeom>
        </p:spPr>
      </p:pic>
      <p:pic>
        <p:nvPicPr>
          <p:cNvPr id="73" name="Picture 72">
            <a:extLst>
              <a:ext uri="{FF2B5EF4-FFF2-40B4-BE49-F238E27FC236}">
                <a16:creationId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509" y="3300990"/>
            <a:ext cx="435228" cy="450000"/>
          </a:xfrm>
          <a:prstGeom prst="rect">
            <a:avLst/>
          </a:prstGeom>
        </p:spPr>
      </p:pic>
      <p:pic>
        <p:nvPicPr>
          <p:cNvPr id="53" name="Picture 52">
            <a:extLst>
              <a:ext uri="{FF2B5EF4-FFF2-40B4-BE49-F238E27FC236}">
                <a16:creationId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2438" y="3314317"/>
            <a:ext cx="445337" cy="450000"/>
          </a:xfrm>
          <a:prstGeom prst="rect">
            <a:avLst/>
          </a:prstGeom>
        </p:spPr>
      </p:pic>
      <p:pic>
        <p:nvPicPr>
          <p:cNvPr id="62" name="Picture 61">
            <a:extLst>
              <a:ext uri="{FF2B5EF4-FFF2-40B4-BE49-F238E27FC236}">
                <a16:creationId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930" y="3892679"/>
            <a:ext cx="445337" cy="450000"/>
          </a:xfrm>
          <a:prstGeom prst="rect">
            <a:avLst/>
          </a:prstGeom>
        </p:spPr>
      </p:pic>
      <p:pic>
        <p:nvPicPr>
          <p:cNvPr id="63" name="Picture 62">
            <a:extLst>
              <a:ext uri="{FF2B5EF4-FFF2-40B4-BE49-F238E27FC236}">
                <a16:creationId xmlns:a16="http://schemas.microsoft.com/office/drawing/2014/main" id="{49D1C6E1-A4FA-F745-9428-2274063513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1349" y="4964145"/>
            <a:ext cx="435228" cy="450000"/>
          </a:xfrm>
          <a:prstGeom prst="rect">
            <a:avLst/>
          </a:prstGeom>
        </p:spPr>
      </p:pic>
      <p:pic>
        <p:nvPicPr>
          <p:cNvPr id="66" name="Picture 65">
            <a:extLst>
              <a:ext uri="{FF2B5EF4-FFF2-40B4-BE49-F238E27FC236}">
                <a16:creationId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0900" y="4958441"/>
            <a:ext cx="435228" cy="450000"/>
          </a:xfrm>
          <a:prstGeom prst="rect">
            <a:avLst/>
          </a:prstGeom>
        </p:spPr>
      </p:pic>
      <p:pic>
        <p:nvPicPr>
          <p:cNvPr id="71" name="Picture 70">
            <a:extLst>
              <a:ext uri="{FF2B5EF4-FFF2-40B4-BE49-F238E27FC236}">
                <a16:creationId xmlns:a16="http://schemas.microsoft.com/office/drawing/2014/main" id="{DB585AD9-188B-1B4E-AFDC-BF477F6B6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836" y="4963227"/>
            <a:ext cx="435228" cy="450000"/>
          </a:xfrm>
          <a:prstGeom prst="rect">
            <a:avLst/>
          </a:prstGeom>
        </p:spPr>
      </p:pic>
      <p:pic>
        <p:nvPicPr>
          <p:cNvPr id="74" name="Picture 73">
            <a:extLst>
              <a:ext uri="{FF2B5EF4-FFF2-40B4-BE49-F238E27FC236}">
                <a16:creationId xmlns:a16="http://schemas.microsoft.com/office/drawing/2014/main" id="{DD08261F-D525-F548-8A36-7E36EF0F89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876" y="4950433"/>
            <a:ext cx="435228" cy="450000"/>
          </a:xfrm>
          <a:prstGeom prst="rect">
            <a:avLst/>
          </a:prstGeom>
        </p:spPr>
      </p:pic>
      <p:pic>
        <p:nvPicPr>
          <p:cNvPr id="75" name="Picture 74">
            <a:extLst>
              <a:ext uri="{FF2B5EF4-FFF2-40B4-BE49-F238E27FC236}">
                <a16:creationId xmlns:a16="http://schemas.microsoft.com/office/drawing/2014/main" id="{7E5E8B36-DD97-3E46-A1CC-227B2B6996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853" y="4963227"/>
            <a:ext cx="435228" cy="450000"/>
          </a:xfrm>
          <a:prstGeom prst="rect">
            <a:avLst/>
          </a:prstGeom>
        </p:spPr>
      </p:pic>
      <p:pic>
        <p:nvPicPr>
          <p:cNvPr id="76" name="Picture 75">
            <a:extLst>
              <a:ext uri="{FF2B5EF4-FFF2-40B4-BE49-F238E27FC236}">
                <a16:creationId xmlns:a16="http://schemas.microsoft.com/office/drawing/2014/main" id="{EEE82EF1-AFFF-B946-8241-853BAA0E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248" y="4404310"/>
            <a:ext cx="435228" cy="450000"/>
          </a:xfrm>
          <a:prstGeom prst="rect">
            <a:avLst/>
          </a:prstGeom>
        </p:spPr>
      </p:pic>
      <p:pic>
        <p:nvPicPr>
          <p:cNvPr id="77" name="Picture 76">
            <a:extLst>
              <a:ext uri="{FF2B5EF4-FFF2-40B4-BE49-F238E27FC236}">
                <a16:creationId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0799" y="4398606"/>
            <a:ext cx="435228" cy="450000"/>
          </a:xfrm>
          <a:prstGeom prst="rect">
            <a:avLst/>
          </a:prstGeom>
        </p:spPr>
      </p:pic>
      <p:pic>
        <p:nvPicPr>
          <p:cNvPr id="78" name="Picture 77">
            <a:extLst>
              <a:ext uri="{FF2B5EF4-FFF2-40B4-BE49-F238E27FC236}">
                <a16:creationId xmlns:a16="http://schemas.microsoft.com/office/drawing/2014/main" id="{4A7424DF-C8B7-A148-BC53-6D77F54FA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1735" y="4403392"/>
            <a:ext cx="435228" cy="450000"/>
          </a:xfrm>
          <a:prstGeom prst="rect">
            <a:avLst/>
          </a:prstGeom>
        </p:spPr>
      </p:pic>
      <p:pic>
        <p:nvPicPr>
          <p:cNvPr id="79" name="Picture 78">
            <a:extLst>
              <a:ext uri="{FF2B5EF4-FFF2-40B4-BE49-F238E27FC236}">
                <a16:creationId xmlns:a16="http://schemas.microsoft.com/office/drawing/2014/main" id="{36244F1E-0004-3748-8818-E79FDE601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775" y="4390598"/>
            <a:ext cx="435228" cy="450000"/>
          </a:xfrm>
          <a:prstGeom prst="rect">
            <a:avLst/>
          </a:prstGeom>
        </p:spPr>
      </p:pic>
      <p:pic>
        <p:nvPicPr>
          <p:cNvPr id="80" name="Picture 79">
            <a:extLst>
              <a:ext uri="{FF2B5EF4-FFF2-40B4-BE49-F238E27FC236}">
                <a16:creationId xmlns:a16="http://schemas.microsoft.com/office/drawing/2014/main" id="{9D50678A-1C2C-6E40-8D34-AC84D5DA4B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1752" y="4403392"/>
            <a:ext cx="435228" cy="450000"/>
          </a:xfrm>
          <a:prstGeom prst="rect">
            <a:avLst/>
          </a:prstGeom>
        </p:spPr>
      </p:pic>
      <p:pic>
        <p:nvPicPr>
          <p:cNvPr id="81" name="Picture 80">
            <a:extLst>
              <a:ext uri="{FF2B5EF4-FFF2-40B4-BE49-F238E27FC236}">
                <a16:creationId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945" y="3300052"/>
            <a:ext cx="445337" cy="450000"/>
          </a:xfrm>
          <a:prstGeom prst="rect">
            <a:avLst/>
          </a:prstGeom>
        </p:spPr>
      </p:pic>
      <p:pic>
        <p:nvPicPr>
          <p:cNvPr id="82" name="Picture 81">
            <a:extLst>
              <a:ext uri="{FF2B5EF4-FFF2-40B4-BE49-F238E27FC236}">
                <a16:creationId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437" y="3878414"/>
            <a:ext cx="445337" cy="450000"/>
          </a:xfrm>
          <a:prstGeom prst="rect">
            <a:avLst/>
          </a:prstGeom>
        </p:spPr>
      </p:pic>
      <p:pic>
        <p:nvPicPr>
          <p:cNvPr id="83" name="Picture 82">
            <a:extLst>
              <a:ext uri="{FF2B5EF4-FFF2-40B4-BE49-F238E27FC236}">
                <a16:creationId xmlns:a16="http://schemas.microsoft.com/office/drawing/2014/main" id="{BAE8E33D-6CE8-2148-9FE4-0BCA0C2F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218" y="3308060"/>
            <a:ext cx="445337" cy="450000"/>
          </a:xfrm>
          <a:prstGeom prst="rect">
            <a:avLst/>
          </a:prstGeom>
        </p:spPr>
      </p:pic>
      <p:pic>
        <p:nvPicPr>
          <p:cNvPr id="84" name="Picture 83">
            <a:extLst>
              <a:ext uri="{FF2B5EF4-FFF2-40B4-BE49-F238E27FC236}">
                <a16:creationId xmlns:a16="http://schemas.microsoft.com/office/drawing/2014/main" id="{BF3B84B4-A029-E44D-858F-45D564F89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710" y="3886422"/>
            <a:ext cx="445337" cy="450000"/>
          </a:xfrm>
          <a:prstGeom prst="rect">
            <a:avLst/>
          </a:prstGeom>
        </p:spPr>
      </p:pic>
      <p:pic>
        <p:nvPicPr>
          <p:cNvPr id="85" name="Picture 84">
            <a:extLst>
              <a:ext uri="{FF2B5EF4-FFF2-40B4-BE49-F238E27FC236}">
                <a16:creationId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71537"/>
            <a:ext cx="442988" cy="450001"/>
          </a:xfrm>
          <a:prstGeom prst="rect">
            <a:avLst/>
          </a:prstGeom>
        </p:spPr>
      </p:pic>
      <p:pic>
        <p:nvPicPr>
          <p:cNvPr id="87" name="Picture 86">
            <a:extLst>
              <a:ext uri="{FF2B5EF4-FFF2-40B4-BE49-F238E27FC236}">
                <a16:creationId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975" y="4373985"/>
            <a:ext cx="445337" cy="450000"/>
          </a:xfrm>
          <a:prstGeom prst="rect">
            <a:avLst/>
          </a:prstGeom>
        </p:spPr>
      </p:pic>
      <p:pic>
        <p:nvPicPr>
          <p:cNvPr id="88" name="Picture 87">
            <a:extLst>
              <a:ext uri="{FF2B5EF4-FFF2-40B4-BE49-F238E27FC236}">
                <a16:creationId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467" y="4952347"/>
            <a:ext cx="445337" cy="450000"/>
          </a:xfrm>
          <a:prstGeom prst="rect">
            <a:avLst/>
          </a:prstGeom>
        </p:spPr>
      </p:pic>
      <p:pic>
        <p:nvPicPr>
          <p:cNvPr id="89" name="Picture 88">
            <a:extLst>
              <a:ext uri="{FF2B5EF4-FFF2-40B4-BE49-F238E27FC236}">
                <a16:creationId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248" y="4381993"/>
            <a:ext cx="445337" cy="450000"/>
          </a:xfrm>
          <a:prstGeom prst="rect">
            <a:avLst/>
          </a:prstGeom>
        </p:spPr>
      </p:pic>
      <p:pic>
        <p:nvPicPr>
          <p:cNvPr id="90" name="Picture 89">
            <a:extLst>
              <a:ext uri="{FF2B5EF4-FFF2-40B4-BE49-F238E27FC236}">
                <a16:creationId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740" y="4960355"/>
            <a:ext cx="445337" cy="450000"/>
          </a:xfrm>
          <a:prstGeom prst="rect">
            <a:avLst/>
          </a:prstGeom>
        </p:spPr>
      </p:pic>
      <p:pic>
        <p:nvPicPr>
          <p:cNvPr id="91" name="Picture 90">
            <a:extLst>
              <a:ext uri="{FF2B5EF4-FFF2-40B4-BE49-F238E27FC236}">
                <a16:creationId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55" y="4367728"/>
            <a:ext cx="445337" cy="450000"/>
          </a:xfrm>
          <a:prstGeom prst="rect">
            <a:avLst/>
          </a:prstGeom>
        </p:spPr>
      </p:pic>
      <p:pic>
        <p:nvPicPr>
          <p:cNvPr id="92" name="Picture 91">
            <a:extLst>
              <a:ext uri="{FF2B5EF4-FFF2-40B4-BE49-F238E27FC236}">
                <a16:creationId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247" y="4946090"/>
            <a:ext cx="445337" cy="450000"/>
          </a:xfrm>
          <a:prstGeom prst="rect">
            <a:avLst/>
          </a:prstGeom>
        </p:spPr>
      </p:pic>
      <p:pic>
        <p:nvPicPr>
          <p:cNvPr id="93" name="Picture 92">
            <a:extLst>
              <a:ext uri="{FF2B5EF4-FFF2-40B4-BE49-F238E27FC236}">
                <a16:creationId xmlns:a16="http://schemas.microsoft.com/office/drawing/2014/main" id="{862638F6-3ADD-0C4C-9152-FA883F5B8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28" y="4375736"/>
            <a:ext cx="445337" cy="450000"/>
          </a:xfrm>
          <a:prstGeom prst="rect">
            <a:avLst/>
          </a:prstGeom>
        </p:spPr>
      </p:pic>
      <p:pic>
        <p:nvPicPr>
          <p:cNvPr id="94" name="Picture 93">
            <a:extLst>
              <a:ext uri="{FF2B5EF4-FFF2-40B4-BE49-F238E27FC236}">
                <a16:creationId xmlns:a16="http://schemas.microsoft.com/office/drawing/2014/main" id="{075FCC02-5886-6042-A621-C43BF7086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6520" y="4954098"/>
            <a:ext cx="445337" cy="450000"/>
          </a:xfrm>
          <a:prstGeom prst="rect">
            <a:avLst/>
          </a:prstGeom>
        </p:spPr>
      </p:pic>
      <p:pic>
        <p:nvPicPr>
          <p:cNvPr id="95" name="Picture 94">
            <a:extLst>
              <a:ext uri="{FF2B5EF4-FFF2-40B4-BE49-F238E27FC236}">
                <a16:creationId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96" name="Picture 95">
            <a:extLst>
              <a:ext uri="{FF2B5EF4-FFF2-40B4-BE49-F238E27FC236}">
                <a16:creationId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97" name="Picture 96">
            <a:extLst>
              <a:ext uri="{FF2B5EF4-FFF2-40B4-BE49-F238E27FC236}">
                <a16:creationId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98" name="Picture 97">
            <a:extLst>
              <a:ext uri="{FF2B5EF4-FFF2-40B4-BE49-F238E27FC236}">
                <a16:creationId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7537"/>
            <a:ext cx="442046" cy="450000"/>
          </a:xfrm>
          <a:prstGeom prst="rect">
            <a:avLst/>
          </a:prstGeom>
        </p:spPr>
      </p:pic>
      <p:cxnSp>
        <p:nvCxnSpPr>
          <p:cNvPr id="99" name="Straight Connector 98">
            <a:extLst>
              <a:ext uri="{FF2B5EF4-FFF2-40B4-BE49-F238E27FC236}">
                <a16:creationId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687B70FC-846A-3B40-8EA9-8F4F23D6A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2614" y="5490621"/>
            <a:ext cx="442046" cy="450000"/>
          </a:xfrm>
          <a:prstGeom prst="rect">
            <a:avLst/>
          </a:prstGeom>
        </p:spPr>
      </p:pic>
      <p:pic>
        <p:nvPicPr>
          <p:cNvPr id="101" name="Picture 100">
            <a:extLst>
              <a:ext uri="{FF2B5EF4-FFF2-40B4-BE49-F238E27FC236}">
                <a16:creationId xmlns:a16="http://schemas.microsoft.com/office/drawing/2014/main" id="{59A2D9C9-57DC-8546-99F3-B2E138A984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428" y="5485659"/>
            <a:ext cx="442046" cy="450000"/>
          </a:xfrm>
          <a:prstGeom prst="rect">
            <a:avLst/>
          </a:prstGeom>
        </p:spPr>
      </p:pic>
      <p:pic>
        <p:nvPicPr>
          <p:cNvPr id="102" name="Picture 101">
            <a:extLst>
              <a:ext uri="{FF2B5EF4-FFF2-40B4-BE49-F238E27FC236}">
                <a16:creationId xmlns:a16="http://schemas.microsoft.com/office/drawing/2014/main" id="{149B493B-A9BE-0A4F-B3CF-A4B7759D9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159" y="5490621"/>
            <a:ext cx="442988" cy="450001"/>
          </a:xfrm>
          <a:prstGeom prst="rect">
            <a:avLst/>
          </a:prstGeom>
        </p:spPr>
      </p:pic>
    </p:spTree>
    <p:extLst>
      <p:ext uri="{BB962C8B-B14F-4D97-AF65-F5344CB8AC3E}">
        <p14:creationId xmlns:p14="http://schemas.microsoft.com/office/powerpoint/2010/main" val="2590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3"/>
                                        </p:tgtEl>
                                        <p:attrNameLst>
                                          <p:attrName>ppt_x</p:attrName>
                                        </p:attrNameLst>
                                      </p:cBhvr>
                                      <p:tavLst>
                                        <p:tav tm="0">
                                          <p:val>
                                            <p:strVal val="ppt_x"/>
                                          </p:val>
                                        </p:tav>
                                        <p:tav tm="100000">
                                          <p:val>
                                            <p:strVal val="ppt_x"/>
                                          </p:val>
                                        </p:tav>
                                      </p:tavLst>
                                    </p:anim>
                                    <p:anim calcmode="lin" valueType="num">
                                      <p:cBhvr additive="base">
                                        <p:cTn id="55" dur="500"/>
                                        <p:tgtEl>
                                          <p:spTgt spid="63"/>
                                        </p:tgtEl>
                                        <p:attrNameLst>
                                          <p:attrName>ppt_y</p:attrName>
                                        </p:attrNameLst>
                                      </p:cBhvr>
                                      <p:tavLst>
                                        <p:tav tm="0">
                                          <p:val>
                                            <p:strVal val="ppt_y"/>
                                          </p:val>
                                        </p:tav>
                                        <p:tav tm="100000">
                                          <p:val>
                                            <p:strVal val="1+ppt_h/2"/>
                                          </p:val>
                                        </p:tav>
                                      </p:tavLst>
                                    </p:anim>
                                    <p:set>
                                      <p:cBhvr>
                                        <p:cTn id="56" dur="1" fill="hold">
                                          <p:stCondLst>
                                            <p:cond delay="499"/>
                                          </p:stCondLst>
                                        </p:cTn>
                                        <p:tgtEl>
                                          <p:spTgt spid="63"/>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6"/>
                                        </p:tgtEl>
                                        <p:attrNameLst>
                                          <p:attrName>ppt_x</p:attrName>
                                        </p:attrNameLst>
                                      </p:cBhvr>
                                      <p:tavLst>
                                        <p:tav tm="0">
                                          <p:val>
                                            <p:strVal val="ppt_x"/>
                                          </p:val>
                                        </p:tav>
                                        <p:tav tm="100000">
                                          <p:val>
                                            <p:strVal val="ppt_x"/>
                                          </p:val>
                                        </p:tav>
                                      </p:tavLst>
                                    </p:anim>
                                    <p:anim calcmode="lin" valueType="num">
                                      <p:cBhvr additive="base">
                                        <p:cTn id="59" dur="500"/>
                                        <p:tgtEl>
                                          <p:spTgt spid="66"/>
                                        </p:tgtEl>
                                        <p:attrNameLst>
                                          <p:attrName>ppt_y</p:attrName>
                                        </p:attrNameLst>
                                      </p:cBhvr>
                                      <p:tavLst>
                                        <p:tav tm="0">
                                          <p:val>
                                            <p:strVal val="ppt_y"/>
                                          </p:val>
                                        </p:tav>
                                        <p:tav tm="100000">
                                          <p:val>
                                            <p:strVal val="1+ppt_h/2"/>
                                          </p:val>
                                        </p:tav>
                                      </p:tavLst>
                                    </p:anim>
                                    <p:set>
                                      <p:cBhvr>
                                        <p:cTn id="60" dur="1" fill="hold">
                                          <p:stCondLst>
                                            <p:cond delay="499"/>
                                          </p:stCondLst>
                                        </p:cTn>
                                        <p:tgtEl>
                                          <p:spTgt spid="6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1"/>
                                        </p:tgtEl>
                                        <p:attrNameLst>
                                          <p:attrName>ppt_x</p:attrName>
                                        </p:attrNameLst>
                                      </p:cBhvr>
                                      <p:tavLst>
                                        <p:tav tm="0">
                                          <p:val>
                                            <p:strVal val="ppt_x"/>
                                          </p:val>
                                        </p:tav>
                                        <p:tav tm="100000">
                                          <p:val>
                                            <p:strVal val="ppt_x"/>
                                          </p:val>
                                        </p:tav>
                                      </p:tavLst>
                                    </p:anim>
                                    <p:anim calcmode="lin" valueType="num">
                                      <p:cBhvr additive="base">
                                        <p:cTn id="63" dur="500"/>
                                        <p:tgtEl>
                                          <p:spTgt spid="71"/>
                                        </p:tgtEl>
                                        <p:attrNameLst>
                                          <p:attrName>ppt_y</p:attrName>
                                        </p:attrNameLst>
                                      </p:cBhvr>
                                      <p:tavLst>
                                        <p:tav tm="0">
                                          <p:val>
                                            <p:strVal val="ppt_y"/>
                                          </p:val>
                                        </p:tav>
                                        <p:tav tm="100000">
                                          <p:val>
                                            <p:strVal val="1+ppt_h/2"/>
                                          </p:val>
                                        </p:tav>
                                      </p:tavLst>
                                    </p:anim>
                                    <p:set>
                                      <p:cBhvr>
                                        <p:cTn id="64" dur="1" fill="hold">
                                          <p:stCondLst>
                                            <p:cond delay="499"/>
                                          </p:stCondLst>
                                        </p:cTn>
                                        <p:tgtEl>
                                          <p:spTgt spid="71"/>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4"/>
                                        </p:tgtEl>
                                        <p:attrNameLst>
                                          <p:attrName>ppt_x</p:attrName>
                                        </p:attrNameLst>
                                      </p:cBhvr>
                                      <p:tavLst>
                                        <p:tav tm="0">
                                          <p:val>
                                            <p:strVal val="ppt_x"/>
                                          </p:val>
                                        </p:tav>
                                        <p:tav tm="100000">
                                          <p:val>
                                            <p:strVal val="ppt_x"/>
                                          </p:val>
                                        </p:tav>
                                      </p:tavLst>
                                    </p:anim>
                                    <p:anim calcmode="lin" valueType="num">
                                      <p:cBhvr additive="base">
                                        <p:cTn id="67" dur="500"/>
                                        <p:tgtEl>
                                          <p:spTgt spid="74"/>
                                        </p:tgtEl>
                                        <p:attrNameLst>
                                          <p:attrName>ppt_y</p:attrName>
                                        </p:attrNameLst>
                                      </p:cBhvr>
                                      <p:tavLst>
                                        <p:tav tm="0">
                                          <p:val>
                                            <p:strVal val="ppt_y"/>
                                          </p:val>
                                        </p:tav>
                                        <p:tav tm="100000">
                                          <p:val>
                                            <p:strVal val="1+ppt_h/2"/>
                                          </p:val>
                                        </p:tav>
                                      </p:tavLst>
                                    </p:anim>
                                    <p:set>
                                      <p:cBhvr>
                                        <p:cTn id="68" dur="1" fill="hold">
                                          <p:stCondLst>
                                            <p:cond delay="499"/>
                                          </p:stCondLst>
                                        </p:cTn>
                                        <p:tgtEl>
                                          <p:spTgt spid="7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75"/>
                                        </p:tgtEl>
                                        <p:attrNameLst>
                                          <p:attrName>ppt_x</p:attrName>
                                        </p:attrNameLst>
                                      </p:cBhvr>
                                      <p:tavLst>
                                        <p:tav tm="0">
                                          <p:val>
                                            <p:strVal val="ppt_x"/>
                                          </p:val>
                                        </p:tav>
                                        <p:tav tm="100000">
                                          <p:val>
                                            <p:strVal val="ppt_x"/>
                                          </p:val>
                                        </p:tav>
                                      </p:tavLst>
                                    </p:anim>
                                    <p:anim calcmode="lin" valueType="num">
                                      <p:cBhvr additive="base">
                                        <p:cTn id="71" dur="500"/>
                                        <p:tgtEl>
                                          <p:spTgt spid="75"/>
                                        </p:tgtEl>
                                        <p:attrNameLst>
                                          <p:attrName>ppt_y</p:attrName>
                                        </p:attrNameLst>
                                      </p:cBhvr>
                                      <p:tavLst>
                                        <p:tav tm="0">
                                          <p:val>
                                            <p:strVal val="ppt_y"/>
                                          </p:val>
                                        </p:tav>
                                        <p:tav tm="100000">
                                          <p:val>
                                            <p:strVal val="1+ppt_h/2"/>
                                          </p:val>
                                        </p:tav>
                                      </p:tavLst>
                                    </p:anim>
                                    <p:set>
                                      <p:cBhvr>
                                        <p:cTn id="72" dur="1" fill="hold">
                                          <p:stCondLst>
                                            <p:cond delay="499"/>
                                          </p:stCondLst>
                                        </p:cTn>
                                        <p:tgtEl>
                                          <p:spTgt spid="7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6"/>
                                        </p:tgtEl>
                                        <p:attrNameLst>
                                          <p:attrName>ppt_x</p:attrName>
                                        </p:attrNameLst>
                                      </p:cBhvr>
                                      <p:tavLst>
                                        <p:tav tm="0">
                                          <p:val>
                                            <p:strVal val="ppt_x"/>
                                          </p:val>
                                        </p:tav>
                                        <p:tav tm="100000">
                                          <p:val>
                                            <p:strVal val="ppt_x"/>
                                          </p:val>
                                        </p:tav>
                                      </p:tavLst>
                                    </p:anim>
                                    <p:anim calcmode="lin" valueType="num">
                                      <p:cBhvr additive="base">
                                        <p:cTn id="75" dur="500"/>
                                        <p:tgtEl>
                                          <p:spTgt spid="76"/>
                                        </p:tgtEl>
                                        <p:attrNameLst>
                                          <p:attrName>ppt_y</p:attrName>
                                        </p:attrNameLst>
                                      </p:cBhvr>
                                      <p:tavLst>
                                        <p:tav tm="0">
                                          <p:val>
                                            <p:strVal val="ppt_y"/>
                                          </p:val>
                                        </p:tav>
                                        <p:tav tm="100000">
                                          <p:val>
                                            <p:strVal val="1+ppt_h/2"/>
                                          </p:val>
                                        </p:tav>
                                      </p:tavLst>
                                    </p:anim>
                                    <p:set>
                                      <p:cBhvr>
                                        <p:cTn id="76" dur="1" fill="hold">
                                          <p:stCondLst>
                                            <p:cond delay="499"/>
                                          </p:stCondLst>
                                        </p:cTn>
                                        <p:tgtEl>
                                          <p:spTgt spid="76"/>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7"/>
                                        </p:tgtEl>
                                        <p:attrNameLst>
                                          <p:attrName>ppt_x</p:attrName>
                                        </p:attrNameLst>
                                      </p:cBhvr>
                                      <p:tavLst>
                                        <p:tav tm="0">
                                          <p:val>
                                            <p:strVal val="ppt_x"/>
                                          </p:val>
                                        </p:tav>
                                        <p:tav tm="100000">
                                          <p:val>
                                            <p:strVal val="ppt_x"/>
                                          </p:val>
                                        </p:tav>
                                      </p:tavLst>
                                    </p:anim>
                                    <p:anim calcmode="lin" valueType="num">
                                      <p:cBhvr additive="base">
                                        <p:cTn id="79" dur="500"/>
                                        <p:tgtEl>
                                          <p:spTgt spid="77"/>
                                        </p:tgtEl>
                                        <p:attrNameLst>
                                          <p:attrName>ppt_y</p:attrName>
                                        </p:attrNameLst>
                                      </p:cBhvr>
                                      <p:tavLst>
                                        <p:tav tm="0">
                                          <p:val>
                                            <p:strVal val="ppt_y"/>
                                          </p:val>
                                        </p:tav>
                                        <p:tav tm="100000">
                                          <p:val>
                                            <p:strVal val="1+ppt_h/2"/>
                                          </p:val>
                                        </p:tav>
                                      </p:tavLst>
                                    </p:anim>
                                    <p:set>
                                      <p:cBhvr>
                                        <p:cTn id="80" dur="1" fill="hold">
                                          <p:stCondLst>
                                            <p:cond delay="499"/>
                                          </p:stCondLst>
                                        </p:cTn>
                                        <p:tgtEl>
                                          <p:spTgt spid="7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78"/>
                                        </p:tgtEl>
                                        <p:attrNameLst>
                                          <p:attrName>ppt_x</p:attrName>
                                        </p:attrNameLst>
                                      </p:cBhvr>
                                      <p:tavLst>
                                        <p:tav tm="0">
                                          <p:val>
                                            <p:strVal val="ppt_x"/>
                                          </p:val>
                                        </p:tav>
                                        <p:tav tm="100000">
                                          <p:val>
                                            <p:strVal val="ppt_x"/>
                                          </p:val>
                                        </p:tav>
                                      </p:tavLst>
                                    </p:anim>
                                    <p:anim calcmode="lin" valueType="num">
                                      <p:cBhvr additive="base">
                                        <p:cTn id="83" dur="500"/>
                                        <p:tgtEl>
                                          <p:spTgt spid="78"/>
                                        </p:tgtEl>
                                        <p:attrNameLst>
                                          <p:attrName>ppt_y</p:attrName>
                                        </p:attrNameLst>
                                      </p:cBhvr>
                                      <p:tavLst>
                                        <p:tav tm="0">
                                          <p:val>
                                            <p:strVal val="ppt_y"/>
                                          </p:val>
                                        </p:tav>
                                        <p:tav tm="100000">
                                          <p:val>
                                            <p:strVal val="1+ppt_h/2"/>
                                          </p:val>
                                        </p:tav>
                                      </p:tavLst>
                                    </p:anim>
                                    <p:set>
                                      <p:cBhvr>
                                        <p:cTn id="84" dur="1" fill="hold">
                                          <p:stCondLst>
                                            <p:cond delay="499"/>
                                          </p:stCondLst>
                                        </p:cTn>
                                        <p:tgtEl>
                                          <p:spTgt spid="78"/>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9"/>
                                        </p:tgtEl>
                                        <p:attrNameLst>
                                          <p:attrName>ppt_x</p:attrName>
                                        </p:attrNameLst>
                                      </p:cBhvr>
                                      <p:tavLst>
                                        <p:tav tm="0">
                                          <p:val>
                                            <p:strVal val="ppt_x"/>
                                          </p:val>
                                        </p:tav>
                                        <p:tav tm="100000">
                                          <p:val>
                                            <p:strVal val="ppt_x"/>
                                          </p:val>
                                        </p:tav>
                                      </p:tavLst>
                                    </p:anim>
                                    <p:anim calcmode="lin" valueType="num">
                                      <p:cBhvr additive="base">
                                        <p:cTn id="87" dur="500"/>
                                        <p:tgtEl>
                                          <p:spTgt spid="79"/>
                                        </p:tgtEl>
                                        <p:attrNameLst>
                                          <p:attrName>ppt_y</p:attrName>
                                        </p:attrNameLst>
                                      </p:cBhvr>
                                      <p:tavLst>
                                        <p:tav tm="0">
                                          <p:val>
                                            <p:strVal val="ppt_y"/>
                                          </p:val>
                                        </p:tav>
                                        <p:tav tm="100000">
                                          <p:val>
                                            <p:strVal val="1+ppt_h/2"/>
                                          </p:val>
                                        </p:tav>
                                      </p:tavLst>
                                    </p:anim>
                                    <p:set>
                                      <p:cBhvr>
                                        <p:cTn id="88" dur="1" fill="hold">
                                          <p:stCondLst>
                                            <p:cond delay="499"/>
                                          </p:stCondLst>
                                        </p:cTn>
                                        <p:tgtEl>
                                          <p:spTgt spid="79"/>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80"/>
                                        </p:tgtEl>
                                        <p:attrNameLst>
                                          <p:attrName>ppt_x</p:attrName>
                                        </p:attrNameLst>
                                      </p:cBhvr>
                                      <p:tavLst>
                                        <p:tav tm="0">
                                          <p:val>
                                            <p:strVal val="ppt_x"/>
                                          </p:val>
                                        </p:tav>
                                        <p:tav tm="100000">
                                          <p:val>
                                            <p:strVal val="ppt_x"/>
                                          </p:val>
                                        </p:tav>
                                      </p:tavLst>
                                    </p:anim>
                                    <p:anim calcmode="lin" valueType="num">
                                      <p:cBhvr additive="base">
                                        <p:cTn id="91" dur="500"/>
                                        <p:tgtEl>
                                          <p:spTgt spid="80"/>
                                        </p:tgtEl>
                                        <p:attrNameLst>
                                          <p:attrName>ppt_y</p:attrName>
                                        </p:attrNameLst>
                                      </p:cBhvr>
                                      <p:tavLst>
                                        <p:tav tm="0">
                                          <p:val>
                                            <p:strVal val="ppt_y"/>
                                          </p:val>
                                        </p:tav>
                                        <p:tav tm="100000">
                                          <p:val>
                                            <p:strVal val="1+ppt_h/2"/>
                                          </p:val>
                                        </p:tav>
                                      </p:tavLst>
                                    </p:anim>
                                    <p:set>
                                      <p:cBhvr>
                                        <p:cTn id="92" dur="1" fill="hold">
                                          <p:stCondLst>
                                            <p:cond delay="499"/>
                                          </p:stCondLst>
                                        </p:cTn>
                                        <p:tgtEl>
                                          <p:spTgt spid="8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500" fill="hold"/>
                                        <p:tgtEl>
                                          <p:spTgt spid="101"/>
                                        </p:tgtEl>
                                        <p:attrNameLst>
                                          <p:attrName>ppt_x</p:attrName>
                                        </p:attrNameLst>
                                      </p:cBhvr>
                                      <p:tavLst>
                                        <p:tav tm="0">
                                          <p:val>
                                            <p:strVal val="#ppt_x"/>
                                          </p:val>
                                        </p:tav>
                                        <p:tav tm="100000">
                                          <p:val>
                                            <p:strVal val="#ppt_x"/>
                                          </p:val>
                                        </p:tav>
                                      </p:tavLst>
                                    </p:anim>
                                    <p:anim calcmode="lin" valueType="num">
                                      <p:cBhvr additive="base">
                                        <p:cTn id="9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nodeType="clickEffect">
                                  <p:stCondLst>
                                    <p:cond delay="0"/>
                                  </p:stCondLst>
                                  <p:childTnLst>
                                    <p:animClr clrSpc="rgb" dir="cw">
                                      <p:cBhvr override="childStyle">
                                        <p:cTn id="102" dur="2000" fill="hold"/>
                                        <p:tgtEl>
                                          <p:spTgt spid="38">
                                            <p:txEl>
                                              <p:pRg st="0" end="0"/>
                                            </p:txEl>
                                          </p:spTgt>
                                        </p:tgtEl>
                                        <p:attrNameLst>
                                          <p:attrName>style.color</p:attrName>
                                        </p:attrNameLst>
                                      </p:cBhvr>
                                      <p:to>
                                        <a:srgbClr val="FE3860"/>
                                      </p:to>
                                    </p:animClr>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0" nodeType="clickEffect">
                                  <p:stCondLst>
                                    <p:cond delay="0"/>
                                  </p:stCondLst>
                                  <p:childTnLst>
                                    <p:animClr clrSpc="rgb" dir="cw">
                                      <p:cBhvr override="childStyle">
                                        <p:cTn id="106" dur="2000" fill="hold"/>
                                        <p:tgtEl>
                                          <p:spTgt spid="42"/>
                                        </p:tgtEl>
                                        <p:attrNameLst>
                                          <p:attrName>style.color</p:attrName>
                                        </p:attrNameLst>
                                      </p:cBhvr>
                                      <p:to>
                                        <a:srgbClr val="FE3860"/>
                                      </p:to>
                                    </p:animClr>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2.91667E-6 4.44444E-6 L 0.03086 0.08981 " pathEditMode="relative" rAng="0" ptsTypes="AA">
                                      <p:cBhvr>
                                        <p:cTn id="110" dur="2000" fill="hold"/>
                                        <p:tgtEl>
                                          <p:spTgt spid="98"/>
                                        </p:tgtEl>
                                        <p:attrNameLst>
                                          <p:attrName>ppt_x</p:attrName>
                                          <p:attrName>ppt_y</p:attrName>
                                        </p:attrNameLst>
                                      </p:cBhvr>
                                      <p:rCtr x="1536" y="4491"/>
                                    </p:animMotion>
                                  </p:childTnLst>
                                </p:cTn>
                              </p:par>
                              <p:par>
                                <p:cTn id="111" presetID="42" presetClass="path" presetSubtype="0" accel="50000" decel="50000" fill="hold" nodeType="withEffect">
                                  <p:stCondLst>
                                    <p:cond delay="0"/>
                                  </p:stCondLst>
                                  <p:childTnLst>
                                    <p:animMotion origin="layout" path="M 4.375E-6 -2.22222E-6 L -0.00717 0.23704 " pathEditMode="relative" rAng="0" ptsTypes="AA">
                                      <p:cBhvr>
                                        <p:cTn id="112" dur="2000" fill="hold"/>
                                        <p:tgtEl>
                                          <p:spTgt spid="96"/>
                                        </p:tgtEl>
                                        <p:attrNameLst>
                                          <p:attrName>ppt_x</p:attrName>
                                          <p:attrName>ppt_y</p:attrName>
                                        </p:attrNameLst>
                                      </p:cBhvr>
                                      <p:rCtr x="-365" y="11852"/>
                                    </p:animMotion>
                                  </p:childTnLst>
                                </p:cTn>
                              </p:par>
                              <p:par>
                                <p:cTn id="113" presetID="42" presetClass="path" presetSubtype="0" accel="50000" decel="50000" fill="hold" nodeType="withEffect">
                                  <p:stCondLst>
                                    <p:cond delay="0"/>
                                  </p:stCondLst>
                                  <p:childTnLst>
                                    <p:animMotion origin="layout" path="M 3.95833E-6 7.40741E-7 L 0.01484 0.16065 " pathEditMode="relative" rAng="0" ptsTypes="AA">
                                      <p:cBhvr>
                                        <p:cTn id="114" dur="2000" fill="hold"/>
                                        <p:tgtEl>
                                          <p:spTgt spid="97"/>
                                        </p:tgtEl>
                                        <p:attrNameLst>
                                          <p:attrName>ppt_x</p:attrName>
                                          <p:attrName>ppt_y</p:attrName>
                                        </p:attrNameLst>
                                      </p:cBhvr>
                                      <p:rCtr x="742" y="8032"/>
                                    </p:animMotion>
                                  </p:childTnLst>
                                </p:cTn>
                              </p:par>
                              <p:par>
                                <p:cTn id="115" presetID="42" presetClass="path" presetSubtype="0" accel="50000" decel="50000" fill="hold" nodeType="withEffect">
                                  <p:stCondLst>
                                    <p:cond delay="0"/>
                                  </p:stCondLst>
                                  <p:childTnLst>
                                    <p:animMotion origin="layout" path="M 2.91667E-6 -2.96296E-6 L -0.03308 0.31945 " pathEditMode="relative" rAng="0" ptsTypes="AA">
                                      <p:cBhvr>
                                        <p:cTn id="116" dur="2000" fill="hold"/>
                                        <p:tgtEl>
                                          <p:spTgt spid="95"/>
                                        </p:tgtEl>
                                        <p:attrNameLst>
                                          <p:attrName>ppt_x</p:attrName>
                                          <p:attrName>ppt_y</p:attrName>
                                        </p:attrNameLst>
                                      </p:cBhvr>
                                      <p:rCtr x="-1654" y="15972"/>
                                    </p:animMotion>
                                  </p:childTnLst>
                                </p:cTn>
                              </p:par>
                            </p:childTnLst>
                          </p:cTn>
                        </p:par>
                      </p:childTnLst>
                    </p:cTn>
                  </p:par>
                  <p:par>
                    <p:cTn id="117" fill="hold">
                      <p:stCondLst>
                        <p:cond delay="indefinite"/>
                      </p:stCondLst>
                      <p:childTnLst>
                        <p:par>
                          <p:cTn id="118" fill="hold">
                            <p:stCondLst>
                              <p:cond delay="0"/>
                            </p:stCondLst>
                            <p:childTnLst>
                              <p:par>
                                <p:cTn id="119" presetID="3" presetClass="emph" presetSubtype="2" fill="hold" nodeType="clickEffect">
                                  <p:stCondLst>
                                    <p:cond delay="0"/>
                                  </p:stCondLst>
                                  <p:childTnLst>
                                    <p:animClr clrSpc="rgb" dir="cw">
                                      <p:cBhvr override="childStyle">
                                        <p:cTn id="120" dur="2000" fill="hold"/>
                                        <p:tgtEl>
                                          <p:spTgt spid="37">
                                            <p:txEl>
                                              <p:pRg st="0" end="0"/>
                                            </p:txEl>
                                          </p:spTgt>
                                        </p:tgtEl>
                                        <p:attrNameLst>
                                          <p:attrName>style.color</p:attrName>
                                        </p:attrNameLst>
                                      </p:cBhvr>
                                      <p:to>
                                        <a:srgbClr val="FE3860"/>
                                      </p:to>
                                    </p:animClr>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84"/>
                                        </p:tgtEl>
                                        <p:attrNameLst>
                                          <p:attrName>ppt_x</p:attrName>
                                        </p:attrNameLst>
                                      </p:cBhvr>
                                      <p:tavLst>
                                        <p:tav tm="0">
                                          <p:val>
                                            <p:strVal val="ppt_x"/>
                                          </p:val>
                                        </p:tav>
                                        <p:tav tm="100000">
                                          <p:val>
                                            <p:strVal val="ppt_x"/>
                                          </p:val>
                                        </p:tav>
                                      </p:tavLst>
                                    </p:anim>
                                    <p:anim calcmode="lin" valueType="num">
                                      <p:cBhvr additive="base">
                                        <p:cTn id="125" dur="500"/>
                                        <p:tgtEl>
                                          <p:spTgt spid="84"/>
                                        </p:tgtEl>
                                        <p:attrNameLst>
                                          <p:attrName>ppt_y</p:attrName>
                                        </p:attrNameLst>
                                      </p:cBhvr>
                                      <p:tavLst>
                                        <p:tav tm="0">
                                          <p:val>
                                            <p:strVal val="ppt_y"/>
                                          </p:val>
                                        </p:tav>
                                        <p:tav tm="100000">
                                          <p:val>
                                            <p:strVal val="1+ppt_h/2"/>
                                          </p:val>
                                        </p:tav>
                                      </p:tavLst>
                                    </p:anim>
                                    <p:set>
                                      <p:cBhvr>
                                        <p:cTn id="126" dur="1" fill="hold">
                                          <p:stCondLst>
                                            <p:cond delay="499"/>
                                          </p:stCondLst>
                                        </p:cTn>
                                        <p:tgtEl>
                                          <p:spTgt spid="84"/>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2"/>
                                        </p:tgtEl>
                                        <p:attrNameLst>
                                          <p:attrName>ppt_x</p:attrName>
                                        </p:attrNameLst>
                                      </p:cBhvr>
                                      <p:tavLst>
                                        <p:tav tm="0">
                                          <p:val>
                                            <p:strVal val="ppt_x"/>
                                          </p:val>
                                        </p:tav>
                                        <p:tav tm="100000">
                                          <p:val>
                                            <p:strVal val="ppt_x"/>
                                          </p:val>
                                        </p:tav>
                                      </p:tavLst>
                                    </p:anim>
                                    <p:anim calcmode="lin" valueType="num">
                                      <p:cBhvr additive="base">
                                        <p:cTn id="129" dur="500"/>
                                        <p:tgtEl>
                                          <p:spTgt spid="62"/>
                                        </p:tgtEl>
                                        <p:attrNameLst>
                                          <p:attrName>ppt_y</p:attrName>
                                        </p:attrNameLst>
                                      </p:cBhvr>
                                      <p:tavLst>
                                        <p:tav tm="0">
                                          <p:val>
                                            <p:strVal val="ppt_y"/>
                                          </p:val>
                                        </p:tav>
                                        <p:tav tm="100000">
                                          <p:val>
                                            <p:strVal val="1+ppt_h/2"/>
                                          </p:val>
                                        </p:tav>
                                      </p:tavLst>
                                    </p:anim>
                                    <p:set>
                                      <p:cBhvr>
                                        <p:cTn id="130" dur="1" fill="hold">
                                          <p:stCondLst>
                                            <p:cond delay="499"/>
                                          </p:stCondLst>
                                        </p:cTn>
                                        <p:tgtEl>
                                          <p:spTgt spid="62"/>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87"/>
                                        </p:tgtEl>
                                        <p:attrNameLst>
                                          <p:attrName>ppt_x</p:attrName>
                                        </p:attrNameLst>
                                      </p:cBhvr>
                                      <p:tavLst>
                                        <p:tav tm="0">
                                          <p:val>
                                            <p:strVal val="ppt_x"/>
                                          </p:val>
                                        </p:tav>
                                        <p:tav tm="100000">
                                          <p:val>
                                            <p:strVal val="ppt_x"/>
                                          </p:val>
                                        </p:tav>
                                      </p:tavLst>
                                    </p:anim>
                                    <p:anim calcmode="lin" valueType="num">
                                      <p:cBhvr additive="base">
                                        <p:cTn id="133" dur="500"/>
                                        <p:tgtEl>
                                          <p:spTgt spid="87"/>
                                        </p:tgtEl>
                                        <p:attrNameLst>
                                          <p:attrName>ppt_y</p:attrName>
                                        </p:attrNameLst>
                                      </p:cBhvr>
                                      <p:tavLst>
                                        <p:tav tm="0">
                                          <p:val>
                                            <p:strVal val="ppt_y"/>
                                          </p:val>
                                        </p:tav>
                                        <p:tav tm="100000">
                                          <p:val>
                                            <p:strVal val="1+ppt_h/2"/>
                                          </p:val>
                                        </p:tav>
                                      </p:tavLst>
                                    </p:anim>
                                    <p:set>
                                      <p:cBhvr>
                                        <p:cTn id="134" dur="1" fill="hold">
                                          <p:stCondLst>
                                            <p:cond delay="499"/>
                                          </p:stCondLst>
                                        </p:cTn>
                                        <p:tgtEl>
                                          <p:spTgt spid="8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88"/>
                                        </p:tgtEl>
                                        <p:attrNameLst>
                                          <p:attrName>ppt_x</p:attrName>
                                        </p:attrNameLst>
                                      </p:cBhvr>
                                      <p:tavLst>
                                        <p:tav tm="0">
                                          <p:val>
                                            <p:strVal val="ppt_x"/>
                                          </p:val>
                                        </p:tav>
                                        <p:tav tm="100000">
                                          <p:val>
                                            <p:strVal val="ppt_x"/>
                                          </p:val>
                                        </p:tav>
                                      </p:tavLst>
                                    </p:anim>
                                    <p:anim calcmode="lin" valueType="num">
                                      <p:cBhvr additive="base">
                                        <p:cTn id="137" dur="500"/>
                                        <p:tgtEl>
                                          <p:spTgt spid="88"/>
                                        </p:tgtEl>
                                        <p:attrNameLst>
                                          <p:attrName>ppt_y</p:attrName>
                                        </p:attrNameLst>
                                      </p:cBhvr>
                                      <p:tavLst>
                                        <p:tav tm="0">
                                          <p:val>
                                            <p:strVal val="ppt_y"/>
                                          </p:val>
                                        </p:tav>
                                        <p:tav tm="100000">
                                          <p:val>
                                            <p:strVal val="1+ppt_h/2"/>
                                          </p:val>
                                        </p:tav>
                                      </p:tavLst>
                                    </p:anim>
                                    <p:set>
                                      <p:cBhvr>
                                        <p:cTn id="138" dur="1" fill="hold">
                                          <p:stCondLst>
                                            <p:cond delay="499"/>
                                          </p:stCondLst>
                                        </p:cTn>
                                        <p:tgtEl>
                                          <p:spTgt spid="88"/>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89"/>
                                        </p:tgtEl>
                                        <p:attrNameLst>
                                          <p:attrName>ppt_x</p:attrName>
                                        </p:attrNameLst>
                                      </p:cBhvr>
                                      <p:tavLst>
                                        <p:tav tm="0">
                                          <p:val>
                                            <p:strVal val="ppt_x"/>
                                          </p:val>
                                        </p:tav>
                                        <p:tav tm="100000">
                                          <p:val>
                                            <p:strVal val="ppt_x"/>
                                          </p:val>
                                        </p:tav>
                                      </p:tavLst>
                                    </p:anim>
                                    <p:anim calcmode="lin" valueType="num">
                                      <p:cBhvr additive="base">
                                        <p:cTn id="141" dur="500"/>
                                        <p:tgtEl>
                                          <p:spTgt spid="89"/>
                                        </p:tgtEl>
                                        <p:attrNameLst>
                                          <p:attrName>ppt_y</p:attrName>
                                        </p:attrNameLst>
                                      </p:cBhvr>
                                      <p:tavLst>
                                        <p:tav tm="0">
                                          <p:val>
                                            <p:strVal val="ppt_y"/>
                                          </p:val>
                                        </p:tav>
                                        <p:tav tm="100000">
                                          <p:val>
                                            <p:strVal val="1+ppt_h/2"/>
                                          </p:val>
                                        </p:tav>
                                      </p:tavLst>
                                    </p:anim>
                                    <p:set>
                                      <p:cBhvr>
                                        <p:cTn id="142" dur="1" fill="hold">
                                          <p:stCondLst>
                                            <p:cond delay="499"/>
                                          </p:stCondLst>
                                        </p:cTn>
                                        <p:tgtEl>
                                          <p:spTgt spid="89"/>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90"/>
                                        </p:tgtEl>
                                        <p:attrNameLst>
                                          <p:attrName>ppt_x</p:attrName>
                                        </p:attrNameLst>
                                      </p:cBhvr>
                                      <p:tavLst>
                                        <p:tav tm="0">
                                          <p:val>
                                            <p:strVal val="ppt_x"/>
                                          </p:val>
                                        </p:tav>
                                        <p:tav tm="100000">
                                          <p:val>
                                            <p:strVal val="ppt_x"/>
                                          </p:val>
                                        </p:tav>
                                      </p:tavLst>
                                    </p:anim>
                                    <p:anim calcmode="lin" valueType="num">
                                      <p:cBhvr additive="base">
                                        <p:cTn id="145" dur="500"/>
                                        <p:tgtEl>
                                          <p:spTgt spid="90"/>
                                        </p:tgtEl>
                                        <p:attrNameLst>
                                          <p:attrName>ppt_y</p:attrName>
                                        </p:attrNameLst>
                                      </p:cBhvr>
                                      <p:tavLst>
                                        <p:tav tm="0">
                                          <p:val>
                                            <p:strVal val="ppt_y"/>
                                          </p:val>
                                        </p:tav>
                                        <p:tav tm="100000">
                                          <p:val>
                                            <p:strVal val="1+ppt_h/2"/>
                                          </p:val>
                                        </p:tav>
                                      </p:tavLst>
                                    </p:anim>
                                    <p:set>
                                      <p:cBhvr>
                                        <p:cTn id="146" dur="1" fill="hold">
                                          <p:stCondLst>
                                            <p:cond delay="499"/>
                                          </p:stCondLst>
                                        </p:cTn>
                                        <p:tgtEl>
                                          <p:spTgt spid="90"/>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91"/>
                                        </p:tgtEl>
                                        <p:attrNameLst>
                                          <p:attrName>ppt_x</p:attrName>
                                        </p:attrNameLst>
                                      </p:cBhvr>
                                      <p:tavLst>
                                        <p:tav tm="0">
                                          <p:val>
                                            <p:strVal val="ppt_x"/>
                                          </p:val>
                                        </p:tav>
                                        <p:tav tm="100000">
                                          <p:val>
                                            <p:strVal val="ppt_x"/>
                                          </p:val>
                                        </p:tav>
                                      </p:tavLst>
                                    </p:anim>
                                    <p:anim calcmode="lin" valueType="num">
                                      <p:cBhvr additive="base">
                                        <p:cTn id="149" dur="500"/>
                                        <p:tgtEl>
                                          <p:spTgt spid="91"/>
                                        </p:tgtEl>
                                        <p:attrNameLst>
                                          <p:attrName>ppt_y</p:attrName>
                                        </p:attrNameLst>
                                      </p:cBhvr>
                                      <p:tavLst>
                                        <p:tav tm="0">
                                          <p:val>
                                            <p:strVal val="ppt_y"/>
                                          </p:val>
                                        </p:tav>
                                        <p:tav tm="100000">
                                          <p:val>
                                            <p:strVal val="1+ppt_h/2"/>
                                          </p:val>
                                        </p:tav>
                                      </p:tavLst>
                                    </p:anim>
                                    <p:set>
                                      <p:cBhvr>
                                        <p:cTn id="150" dur="1" fill="hold">
                                          <p:stCondLst>
                                            <p:cond delay="499"/>
                                          </p:stCondLst>
                                        </p:cTn>
                                        <p:tgtEl>
                                          <p:spTgt spid="91"/>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92"/>
                                        </p:tgtEl>
                                        <p:attrNameLst>
                                          <p:attrName>ppt_x</p:attrName>
                                        </p:attrNameLst>
                                      </p:cBhvr>
                                      <p:tavLst>
                                        <p:tav tm="0">
                                          <p:val>
                                            <p:strVal val="ppt_x"/>
                                          </p:val>
                                        </p:tav>
                                        <p:tav tm="100000">
                                          <p:val>
                                            <p:strVal val="ppt_x"/>
                                          </p:val>
                                        </p:tav>
                                      </p:tavLst>
                                    </p:anim>
                                    <p:anim calcmode="lin" valueType="num">
                                      <p:cBhvr additive="base">
                                        <p:cTn id="153" dur="500"/>
                                        <p:tgtEl>
                                          <p:spTgt spid="92"/>
                                        </p:tgtEl>
                                        <p:attrNameLst>
                                          <p:attrName>ppt_y</p:attrName>
                                        </p:attrNameLst>
                                      </p:cBhvr>
                                      <p:tavLst>
                                        <p:tav tm="0">
                                          <p:val>
                                            <p:strVal val="ppt_y"/>
                                          </p:val>
                                        </p:tav>
                                        <p:tav tm="100000">
                                          <p:val>
                                            <p:strVal val="1+ppt_h/2"/>
                                          </p:val>
                                        </p:tav>
                                      </p:tavLst>
                                    </p:anim>
                                    <p:set>
                                      <p:cBhvr>
                                        <p:cTn id="154" dur="1" fill="hold">
                                          <p:stCondLst>
                                            <p:cond delay="499"/>
                                          </p:stCondLst>
                                        </p:cTn>
                                        <p:tgtEl>
                                          <p:spTgt spid="92"/>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3"/>
                                        </p:tgtEl>
                                        <p:attrNameLst>
                                          <p:attrName>ppt_x</p:attrName>
                                        </p:attrNameLst>
                                      </p:cBhvr>
                                      <p:tavLst>
                                        <p:tav tm="0">
                                          <p:val>
                                            <p:strVal val="ppt_x"/>
                                          </p:val>
                                        </p:tav>
                                        <p:tav tm="100000">
                                          <p:val>
                                            <p:strVal val="ppt_x"/>
                                          </p:val>
                                        </p:tav>
                                      </p:tavLst>
                                    </p:anim>
                                    <p:anim calcmode="lin" valueType="num">
                                      <p:cBhvr additive="base">
                                        <p:cTn id="157" dur="500"/>
                                        <p:tgtEl>
                                          <p:spTgt spid="93"/>
                                        </p:tgtEl>
                                        <p:attrNameLst>
                                          <p:attrName>ppt_y</p:attrName>
                                        </p:attrNameLst>
                                      </p:cBhvr>
                                      <p:tavLst>
                                        <p:tav tm="0">
                                          <p:val>
                                            <p:strVal val="ppt_y"/>
                                          </p:val>
                                        </p:tav>
                                        <p:tav tm="100000">
                                          <p:val>
                                            <p:strVal val="1+ppt_h/2"/>
                                          </p:val>
                                        </p:tav>
                                      </p:tavLst>
                                    </p:anim>
                                    <p:set>
                                      <p:cBhvr>
                                        <p:cTn id="158" dur="1" fill="hold">
                                          <p:stCondLst>
                                            <p:cond delay="499"/>
                                          </p:stCondLst>
                                        </p:cTn>
                                        <p:tgtEl>
                                          <p:spTgt spid="9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94"/>
                                        </p:tgtEl>
                                        <p:attrNameLst>
                                          <p:attrName>ppt_x</p:attrName>
                                        </p:attrNameLst>
                                      </p:cBhvr>
                                      <p:tavLst>
                                        <p:tav tm="0">
                                          <p:val>
                                            <p:strVal val="ppt_x"/>
                                          </p:val>
                                        </p:tav>
                                        <p:tav tm="100000">
                                          <p:val>
                                            <p:strVal val="ppt_x"/>
                                          </p:val>
                                        </p:tav>
                                      </p:tavLst>
                                    </p:anim>
                                    <p:anim calcmode="lin" valueType="num">
                                      <p:cBhvr additive="base">
                                        <p:cTn id="161" dur="500"/>
                                        <p:tgtEl>
                                          <p:spTgt spid="94"/>
                                        </p:tgtEl>
                                        <p:attrNameLst>
                                          <p:attrName>ppt_y</p:attrName>
                                        </p:attrNameLst>
                                      </p:cBhvr>
                                      <p:tavLst>
                                        <p:tav tm="0">
                                          <p:val>
                                            <p:strVal val="ppt_y"/>
                                          </p:val>
                                        </p:tav>
                                        <p:tav tm="100000">
                                          <p:val>
                                            <p:strVal val="1+ppt_h/2"/>
                                          </p:val>
                                        </p:tav>
                                      </p:tavLst>
                                    </p:anim>
                                    <p:set>
                                      <p:cBhvr>
                                        <p:cTn id="162" dur="1" fill="hold">
                                          <p:stCondLst>
                                            <p:cond delay="499"/>
                                          </p:stCondLst>
                                        </p:cTn>
                                        <p:tgtEl>
                                          <p:spTgt spid="9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mph" presetSubtype="2" fill="hold" nodeType="clickEffect">
                                  <p:stCondLst>
                                    <p:cond delay="0"/>
                                  </p:stCondLst>
                                  <p:childTnLst>
                                    <p:animClr clrSpc="rgb" dir="cw">
                                      <p:cBhvr override="childStyle">
                                        <p:cTn id="166" dur="2000" fill="hold"/>
                                        <p:tgtEl>
                                          <p:spTgt spid="28">
                                            <p:txEl>
                                              <p:pRg st="0" end="0"/>
                                            </p:txEl>
                                          </p:spTgt>
                                        </p:tgtEl>
                                        <p:attrNameLst>
                                          <p:attrName>style.color</p:attrName>
                                        </p:attrNameLst>
                                      </p:cBhvr>
                                      <p:to>
                                        <a:srgbClr val="FE3860"/>
                                      </p:to>
                                    </p:animClr>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3.54167E-6 4.44444E-6 L -0.01849 0.23796 " pathEditMode="relative" rAng="0" ptsTypes="AA">
                                      <p:cBhvr>
                                        <p:cTn id="170" dur="2000" fill="hold"/>
                                        <p:tgtEl>
                                          <p:spTgt spid="56"/>
                                        </p:tgtEl>
                                        <p:attrNameLst>
                                          <p:attrName>ppt_x</p:attrName>
                                          <p:attrName>ppt_y</p:attrName>
                                        </p:attrNameLst>
                                      </p:cBhvr>
                                      <p:rCtr x="-924" y="11898"/>
                                    </p:animMotion>
                                  </p:childTnLst>
                                </p:cTn>
                              </p:par>
                              <p:par>
                                <p:cTn id="171" presetID="42" presetClass="path" presetSubtype="0" accel="50000" decel="50000" fill="hold" nodeType="withEffect">
                                  <p:stCondLst>
                                    <p:cond delay="0"/>
                                  </p:stCondLst>
                                  <p:childTnLst>
                                    <p:animMotion origin="layout" path="M -1.875E-6 3.7037E-7 L -0.02239 0.23889 " pathEditMode="relative" rAng="0" ptsTypes="AA">
                                      <p:cBhvr>
                                        <p:cTn id="172" dur="2000" fill="hold"/>
                                        <p:tgtEl>
                                          <p:spTgt spid="82"/>
                                        </p:tgtEl>
                                        <p:attrNameLst>
                                          <p:attrName>ppt_x</p:attrName>
                                          <p:attrName>ppt_y</p:attrName>
                                        </p:attrNameLst>
                                      </p:cBhvr>
                                      <p:rCtr x="-1120" y="11944"/>
                                    </p:animMotion>
                                  </p:childTnLst>
                                </p:cTn>
                              </p:par>
                              <p:par>
                                <p:cTn id="173" presetID="42" presetClass="path" presetSubtype="0" accel="50000" decel="50000" fill="hold" nodeType="withEffect">
                                  <p:stCondLst>
                                    <p:cond delay="0"/>
                                  </p:stCondLst>
                                  <p:childTnLst>
                                    <p:animMotion origin="layout" path="M 2.08333E-6 -4.81481E-6 L 0.02982 0.32431 " pathEditMode="relative" rAng="0" ptsTypes="AA">
                                      <p:cBhvr>
                                        <p:cTn id="174" dur="2000" fill="hold"/>
                                        <p:tgtEl>
                                          <p:spTgt spid="49"/>
                                        </p:tgtEl>
                                        <p:attrNameLst>
                                          <p:attrName>ppt_x</p:attrName>
                                          <p:attrName>ppt_y</p:attrName>
                                        </p:attrNameLst>
                                      </p:cBhvr>
                                      <p:rCtr x="1484" y="16204"/>
                                    </p:animMotion>
                                  </p:childTnLst>
                                </p:cTn>
                              </p:par>
                              <p:par>
                                <p:cTn id="175" presetID="42" presetClass="path" presetSubtype="0" accel="50000" decel="50000" fill="hold" nodeType="withEffect">
                                  <p:stCondLst>
                                    <p:cond delay="0"/>
                                  </p:stCondLst>
                                  <p:childTnLst>
                                    <p:animMotion origin="layout" path="M -3.33333E-6 1.11111E-6 L 0.02409 0.32523 " pathEditMode="relative" rAng="0" ptsTypes="AA">
                                      <p:cBhvr>
                                        <p:cTn id="176" dur="2000" fill="hold"/>
                                        <p:tgtEl>
                                          <p:spTgt spid="81"/>
                                        </p:tgtEl>
                                        <p:attrNameLst>
                                          <p:attrName>ppt_x</p:attrName>
                                          <p:attrName>ppt_y</p:attrName>
                                        </p:attrNameLst>
                                      </p:cBhvr>
                                      <p:rCtr x="1198" y="16250"/>
                                    </p:animMotion>
                                  </p:childTnLst>
                                </p:cTn>
                              </p:par>
                              <p:par>
                                <p:cTn id="177" presetID="42" presetClass="path" presetSubtype="0" accel="50000" decel="50000" fill="hold" nodeType="withEffect">
                                  <p:stCondLst>
                                    <p:cond delay="0"/>
                                  </p:stCondLst>
                                  <p:childTnLst>
                                    <p:animMotion origin="layout" path="M 2.29167E-6 -2.22222E-6 L 0.01719 0.31644 " pathEditMode="relative" rAng="0" ptsTypes="AA">
                                      <p:cBhvr>
                                        <p:cTn id="178" dur="2000" fill="hold"/>
                                        <p:tgtEl>
                                          <p:spTgt spid="53"/>
                                        </p:tgtEl>
                                        <p:attrNameLst>
                                          <p:attrName>ppt_x</p:attrName>
                                          <p:attrName>ppt_y</p:attrName>
                                        </p:attrNameLst>
                                      </p:cBhvr>
                                      <p:rCtr x="859" y="15810"/>
                                    </p:animMotion>
                                  </p:childTnLst>
                                </p:cTn>
                              </p:par>
                              <p:par>
                                <p:cTn id="179" presetID="42" presetClass="path" presetSubtype="0" accel="50000" decel="50000" fill="hold" nodeType="withEffect">
                                  <p:stCondLst>
                                    <p:cond delay="0"/>
                                  </p:stCondLst>
                                  <p:childTnLst>
                                    <p:animMotion origin="layout" path="M -2.91667E-6 3.7037E-6 L 0.01276 0.32014 " pathEditMode="relative" rAng="0" ptsTypes="AA">
                                      <p:cBhvr>
                                        <p:cTn id="180" dur="2000" fill="hold"/>
                                        <p:tgtEl>
                                          <p:spTgt spid="83"/>
                                        </p:tgtEl>
                                        <p:attrNameLst>
                                          <p:attrName>ppt_x</p:attrName>
                                          <p:attrName>ppt_y</p:attrName>
                                        </p:attrNameLst>
                                      </p:cBhvr>
                                      <p:rCtr x="638" y="15995"/>
                                    </p:animMotion>
                                  </p:childTnLst>
                                </p:cTn>
                              </p:par>
                            </p:childTnLst>
                          </p:cTn>
                        </p:par>
                      </p:childTnLst>
                    </p:cTn>
                  </p:par>
                  <p:par>
                    <p:cTn id="181" fill="hold">
                      <p:stCondLst>
                        <p:cond delay="indefinite"/>
                      </p:stCondLst>
                      <p:childTnLst>
                        <p:par>
                          <p:cTn id="182" fill="hold">
                            <p:stCondLst>
                              <p:cond delay="0"/>
                            </p:stCondLst>
                            <p:childTnLst>
                              <p:par>
                                <p:cTn id="183" presetID="3" presetClass="emph" presetSubtype="2" fill="hold" nodeType="clickEffect">
                                  <p:stCondLst>
                                    <p:cond delay="0"/>
                                  </p:stCondLst>
                                  <p:childTnLst>
                                    <p:animClr clrSpc="rgb" dir="cw">
                                      <p:cBhvr override="childStyle">
                                        <p:cTn id="184" dur="2000" fill="hold"/>
                                        <p:tgtEl>
                                          <p:spTgt spid="32">
                                            <p:txEl>
                                              <p:pRg st="0" end="0"/>
                                            </p:txEl>
                                          </p:spTgt>
                                        </p:tgtEl>
                                        <p:attrNameLst>
                                          <p:attrName>style.color</p:attrName>
                                        </p:attrNameLst>
                                      </p:cBhvr>
                                      <p:to>
                                        <a:srgbClr val="FE3860"/>
                                      </p:to>
                                    </p:animClr>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2"/>
                                        </p:tgtEl>
                                        <p:attrNameLst>
                                          <p:attrName>style.visibility</p:attrName>
                                        </p:attrNameLst>
                                      </p:cBhvr>
                                      <p:to>
                                        <p:strVal val="visible"/>
                                      </p:to>
                                    </p:set>
                                    <p:anim calcmode="lin" valueType="num">
                                      <p:cBhvr additive="base">
                                        <p:cTn id="189" dur="500" fill="hold"/>
                                        <p:tgtEl>
                                          <p:spTgt spid="102"/>
                                        </p:tgtEl>
                                        <p:attrNameLst>
                                          <p:attrName>ppt_x</p:attrName>
                                        </p:attrNameLst>
                                      </p:cBhvr>
                                      <p:tavLst>
                                        <p:tav tm="0">
                                          <p:val>
                                            <p:strVal val="#ppt_x"/>
                                          </p:val>
                                        </p:tav>
                                        <p:tav tm="100000">
                                          <p:val>
                                            <p:strVal val="#ppt_x"/>
                                          </p:val>
                                        </p:tav>
                                      </p:tavLst>
                                    </p:anim>
                                    <p:anim calcmode="lin" valueType="num">
                                      <p:cBhvr additive="base">
                                        <p:cTn id="19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path" presetSubtype="0" accel="50000" decel="50000" fill="hold" nodeType="clickEffect">
                                  <p:stCondLst>
                                    <p:cond delay="0"/>
                                  </p:stCondLst>
                                  <p:childTnLst>
                                    <p:animMotion origin="layout" path="M 2.08333E-6 1.11111E-6 L -0.03086 0.08935 " pathEditMode="relative" rAng="0" ptsTypes="AA">
                                      <p:cBhvr>
                                        <p:cTn id="194" dur="2000" fill="hold"/>
                                        <p:tgtEl>
                                          <p:spTgt spid="86"/>
                                        </p:tgtEl>
                                        <p:attrNameLst>
                                          <p:attrName>ppt_x</p:attrName>
                                          <p:attrName>ppt_y</p:attrName>
                                        </p:attrNameLst>
                                      </p:cBhvr>
                                      <p:rCtr x="-1549" y="4468"/>
                                    </p:animMotion>
                                  </p:childTnLst>
                                </p:cTn>
                              </p:par>
                              <p:par>
                                <p:cTn id="195" presetID="42" presetClass="path" presetSubtype="0" accel="50000" decel="50000" fill="hold" nodeType="withEffect">
                                  <p:stCondLst>
                                    <p:cond delay="0"/>
                                  </p:stCondLst>
                                  <p:childTnLst>
                                    <p:animMotion origin="layout" path="M 4.16667E-7 3.7037E-7 L -0.00482 0.15949 " pathEditMode="relative" rAng="0" ptsTypes="AA">
                                      <p:cBhvr>
                                        <p:cTn id="196" dur="2000" fill="hold"/>
                                        <p:tgtEl>
                                          <p:spTgt spid="85"/>
                                        </p:tgtEl>
                                        <p:attrNameLst>
                                          <p:attrName>ppt_x</p:attrName>
                                          <p:attrName>ppt_y</p:attrName>
                                        </p:attrNameLst>
                                      </p:cBhvr>
                                      <p:rCtr x="-247" y="7963"/>
                                    </p:animMotion>
                                  </p:childTnLst>
                                </p:cTn>
                              </p:par>
                              <p:par>
                                <p:cTn id="197" presetID="42" presetClass="path" presetSubtype="0" accel="50000" decel="50000" fill="hold" nodeType="withEffect">
                                  <p:stCondLst>
                                    <p:cond delay="0"/>
                                  </p:stCondLst>
                                  <p:childTnLst>
                                    <p:animMotion origin="layout" path="M 1.45833E-6 2.96296E-6 L 0.02396 0.24213 " pathEditMode="relative" rAng="0" ptsTypes="AA">
                                      <p:cBhvr>
                                        <p:cTn id="198" dur="2000" fill="hold"/>
                                        <p:tgtEl>
                                          <p:spTgt spid="59"/>
                                        </p:tgtEl>
                                        <p:attrNameLst>
                                          <p:attrName>ppt_x</p:attrName>
                                          <p:attrName>ppt_y</p:attrName>
                                        </p:attrNameLst>
                                      </p:cBhvr>
                                      <p:rCtr x="1198" y="12106"/>
                                    </p:animMotion>
                                  </p:childTnLst>
                                </p:cTn>
                              </p:par>
                              <p:par>
                                <p:cTn id="199" presetID="42" presetClass="path" presetSubtype="0" accel="50000" decel="50000" fill="hold" nodeType="withEffect">
                                  <p:stCondLst>
                                    <p:cond delay="0"/>
                                  </p:stCondLst>
                                  <p:childTnLst>
                                    <p:animMotion origin="layout" path="M 0 3.7037E-6 L 0.05313 0.32314 " pathEditMode="relative" rAng="0" ptsTypes="AA">
                                      <p:cBhvr>
                                        <p:cTn id="200" dur="2000" fill="hold"/>
                                        <p:tgtEl>
                                          <p:spTgt spid="54"/>
                                        </p:tgtEl>
                                        <p:attrNameLst>
                                          <p:attrName>ppt_x</p:attrName>
                                          <p:attrName>ppt_y</p:attrName>
                                        </p:attrNameLst>
                                      </p:cBhvr>
                                      <p:rCtr x="2656" y="16157"/>
                                    </p:animMotion>
                                  </p:childTnLst>
                                </p:cTn>
                              </p:par>
                            </p:childTnLst>
                          </p:cTn>
                        </p:par>
                      </p:childTnLst>
                    </p:cTn>
                  </p:par>
                  <p:par>
                    <p:cTn id="201" fill="hold">
                      <p:stCondLst>
                        <p:cond delay="indefinite"/>
                      </p:stCondLst>
                      <p:childTnLst>
                        <p:par>
                          <p:cTn id="202" fill="hold">
                            <p:stCondLst>
                              <p:cond delay="0"/>
                            </p:stCondLst>
                            <p:childTnLst>
                              <p:par>
                                <p:cTn id="203" presetID="3" presetClass="emph" presetSubtype="2" fill="hold" nodeType="clickEffect">
                                  <p:stCondLst>
                                    <p:cond delay="0"/>
                                  </p:stCondLst>
                                  <p:childTnLst>
                                    <p:animClr clrSpc="rgb" dir="cw">
                                      <p:cBhvr override="childStyle">
                                        <p:cTn id="20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199228213"/>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9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2199228213"/>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2114" y="3305121"/>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606" y="3883483"/>
            <a:ext cx="445337"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4803" y="3853933"/>
            <a:ext cx="435228" cy="450000"/>
          </a:xfrm>
          <a:prstGeom prst="rect">
            <a:avLst/>
          </a:prstGeom>
        </p:spPr>
      </p:pic>
      <p:pic>
        <p:nvPicPr>
          <p:cNvPr id="55" name="Picture 54">
            <a:extLst>
              <a:ext uri="{FF2B5EF4-FFF2-40B4-BE49-F238E27FC236}">
                <a16:creationId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0959" y="3294787"/>
            <a:ext cx="435228" cy="450000"/>
          </a:xfrm>
          <a:prstGeom prst="rect">
            <a:avLst/>
          </a:prstGeom>
        </p:spPr>
      </p:pic>
      <p:pic>
        <p:nvPicPr>
          <p:cNvPr id="53" name="Picture 52">
            <a:extLst>
              <a:ext uri="{FF2B5EF4-FFF2-40B4-BE49-F238E27FC236}">
                <a16:creationId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387" y="3313129"/>
            <a:ext cx="445337" cy="450000"/>
          </a:xfrm>
          <a:prstGeom prst="rect">
            <a:avLst/>
          </a:prstGeom>
        </p:spPr>
      </p:pic>
      <p:pic>
        <p:nvPicPr>
          <p:cNvPr id="62" name="Picture 61">
            <a:extLst>
              <a:ext uri="{FF2B5EF4-FFF2-40B4-BE49-F238E27FC236}">
                <a16:creationId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3879" y="3891491"/>
            <a:ext cx="445337" cy="450000"/>
          </a:xfrm>
          <a:prstGeom prst="rect">
            <a:avLst/>
          </a:prstGeom>
        </p:spPr>
      </p:pic>
      <p:pic>
        <p:nvPicPr>
          <p:cNvPr id="66" name="Picture 65">
            <a:extLst>
              <a:ext uri="{FF2B5EF4-FFF2-40B4-BE49-F238E27FC236}">
                <a16:creationId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303" y="4957024"/>
            <a:ext cx="435228" cy="450000"/>
          </a:xfrm>
          <a:prstGeom prst="rect">
            <a:avLst/>
          </a:prstGeom>
        </p:spPr>
      </p:pic>
      <p:pic>
        <p:nvPicPr>
          <p:cNvPr id="77" name="Picture 76">
            <a:extLst>
              <a:ext uri="{FF2B5EF4-FFF2-40B4-BE49-F238E27FC236}">
                <a16:creationId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2073" y="4413080"/>
            <a:ext cx="435228" cy="450000"/>
          </a:xfrm>
          <a:prstGeom prst="rect">
            <a:avLst/>
          </a:prstGeom>
        </p:spPr>
      </p:pic>
      <p:pic>
        <p:nvPicPr>
          <p:cNvPr id="81" name="Picture 80">
            <a:extLst>
              <a:ext uri="{FF2B5EF4-FFF2-40B4-BE49-F238E27FC236}">
                <a16:creationId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894" y="3298864"/>
            <a:ext cx="445337" cy="450000"/>
          </a:xfrm>
          <a:prstGeom prst="rect">
            <a:avLst/>
          </a:prstGeom>
        </p:spPr>
      </p:pic>
      <p:pic>
        <p:nvPicPr>
          <p:cNvPr id="82" name="Picture 81">
            <a:extLst>
              <a:ext uri="{FF2B5EF4-FFF2-40B4-BE49-F238E27FC236}">
                <a16:creationId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386" y="3877226"/>
            <a:ext cx="445337" cy="450000"/>
          </a:xfrm>
          <a:prstGeom prst="rect">
            <a:avLst/>
          </a:prstGeom>
        </p:spPr>
      </p:pic>
      <p:pic>
        <p:nvPicPr>
          <p:cNvPr id="85" name="Picture 84">
            <a:extLst>
              <a:ext uri="{FF2B5EF4-FFF2-40B4-BE49-F238E27FC236}">
                <a16:creationId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57023"/>
            <a:ext cx="442988" cy="450001"/>
          </a:xfrm>
          <a:prstGeom prst="rect">
            <a:avLst/>
          </a:prstGeom>
        </p:spPr>
      </p:pic>
      <p:pic>
        <p:nvPicPr>
          <p:cNvPr id="87" name="Picture 86">
            <a:extLst>
              <a:ext uri="{FF2B5EF4-FFF2-40B4-BE49-F238E27FC236}">
                <a16:creationId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1924" y="4372797"/>
            <a:ext cx="445337" cy="450000"/>
          </a:xfrm>
          <a:prstGeom prst="rect">
            <a:avLst/>
          </a:prstGeom>
        </p:spPr>
      </p:pic>
      <p:pic>
        <p:nvPicPr>
          <p:cNvPr id="88" name="Picture 87">
            <a:extLst>
              <a:ext uri="{FF2B5EF4-FFF2-40B4-BE49-F238E27FC236}">
                <a16:creationId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416" y="4951159"/>
            <a:ext cx="445337" cy="450000"/>
          </a:xfrm>
          <a:prstGeom prst="rect">
            <a:avLst/>
          </a:prstGeom>
        </p:spPr>
      </p:pic>
      <p:pic>
        <p:nvPicPr>
          <p:cNvPr id="89" name="Picture 88">
            <a:extLst>
              <a:ext uri="{FF2B5EF4-FFF2-40B4-BE49-F238E27FC236}">
                <a16:creationId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5197" y="4380805"/>
            <a:ext cx="445337" cy="450000"/>
          </a:xfrm>
          <a:prstGeom prst="rect">
            <a:avLst/>
          </a:prstGeom>
        </p:spPr>
      </p:pic>
      <p:pic>
        <p:nvPicPr>
          <p:cNvPr id="90" name="Picture 89">
            <a:extLst>
              <a:ext uri="{FF2B5EF4-FFF2-40B4-BE49-F238E27FC236}">
                <a16:creationId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689" y="4959167"/>
            <a:ext cx="445337" cy="450000"/>
          </a:xfrm>
          <a:prstGeom prst="rect">
            <a:avLst/>
          </a:prstGeom>
        </p:spPr>
      </p:pic>
      <p:pic>
        <p:nvPicPr>
          <p:cNvPr id="91" name="Picture 90">
            <a:extLst>
              <a:ext uri="{FF2B5EF4-FFF2-40B4-BE49-F238E27FC236}">
                <a16:creationId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704" y="4366540"/>
            <a:ext cx="445337" cy="450000"/>
          </a:xfrm>
          <a:prstGeom prst="rect">
            <a:avLst/>
          </a:prstGeom>
        </p:spPr>
      </p:pic>
      <p:pic>
        <p:nvPicPr>
          <p:cNvPr id="92" name="Picture 91">
            <a:extLst>
              <a:ext uri="{FF2B5EF4-FFF2-40B4-BE49-F238E27FC236}">
                <a16:creationId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196" y="4944902"/>
            <a:ext cx="445337" cy="450000"/>
          </a:xfrm>
          <a:prstGeom prst="rect">
            <a:avLst/>
          </a:prstGeom>
        </p:spPr>
      </p:pic>
      <p:pic>
        <p:nvPicPr>
          <p:cNvPr id="95" name="Picture 94">
            <a:extLst>
              <a:ext uri="{FF2B5EF4-FFF2-40B4-BE49-F238E27FC236}">
                <a16:creationId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3278468"/>
            <a:ext cx="442046" cy="450000"/>
          </a:xfrm>
          <a:prstGeom prst="rect">
            <a:avLst/>
          </a:prstGeom>
        </p:spPr>
      </p:pic>
      <p:pic>
        <p:nvPicPr>
          <p:cNvPr id="96" name="Picture 95">
            <a:extLst>
              <a:ext uri="{FF2B5EF4-FFF2-40B4-BE49-F238E27FC236}">
                <a16:creationId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823" y="3856830"/>
            <a:ext cx="442046" cy="450000"/>
          </a:xfrm>
          <a:prstGeom prst="rect">
            <a:avLst/>
          </a:prstGeom>
        </p:spPr>
      </p:pic>
      <p:pic>
        <p:nvPicPr>
          <p:cNvPr id="97" name="Picture 96">
            <a:extLst>
              <a:ext uri="{FF2B5EF4-FFF2-40B4-BE49-F238E27FC236}">
                <a16:creationId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6124" y="4367958"/>
            <a:ext cx="442046" cy="450000"/>
          </a:xfrm>
          <a:prstGeom prst="rect">
            <a:avLst/>
          </a:prstGeom>
        </p:spPr>
      </p:pic>
      <p:pic>
        <p:nvPicPr>
          <p:cNvPr id="98" name="Picture 97">
            <a:extLst>
              <a:ext uri="{FF2B5EF4-FFF2-40B4-BE49-F238E27FC236}">
                <a16:creationId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4943023"/>
            <a:ext cx="442046" cy="450000"/>
          </a:xfrm>
          <a:prstGeom prst="rect">
            <a:avLst/>
          </a:prstGeom>
        </p:spPr>
      </p:pic>
      <p:cxnSp>
        <p:nvCxnSpPr>
          <p:cNvPr id="99" name="Straight Connector 98">
            <a:extLst>
              <a:ext uri="{FF2B5EF4-FFF2-40B4-BE49-F238E27FC236}">
                <a16:creationId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0460CD30-6492-5441-9FCB-A87246572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3285477"/>
            <a:ext cx="442046" cy="450000"/>
          </a:xfrm>
          <a:prstGeom prst="rect">
            <a:avLst/>
          </a:prstGeom>
        </p:spPr>
      </p:pic>
      <p:pic>
        <p:nvPicPr>
          <p:cNvPr id="104" name="Picture 103">
            <a:extLst>
              <a:ext uri="{FF2B5EF4-FFF2-40B4-BE49-F238E27FC236}">
                <a16:creationId xmlns:a16="http://schemas.microsoft.com/office/drawing/2014/main" id="{FA351B24-EFA5-0D49-AED5-60A15CE81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0" y="3863839"/>
            <a:ext cx="442046" cy="450000"/>
          </a:xfrm>
          <a:prstGeom prst="rect">
            <a:avLst/>
          </a:prstGeom>
        </p:spPr>
      </p:pic>
      <p:pic>
        <p:nvPicPr>
          <p:cNvPr id="105" name="Picture 104">
            <a:extLst>
              <a:ext uri="{FF2B5EF4-FFF2-40B4-BE49-F238E27FC236}">
                <a16:creationId xmlns:a16="http://schemas.microsoft.com/office/drawing/2014/main" id="{A0476E47-F0FD-6B4B-A946-9BCD2FE6D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161" y="4374967"/>
            <a:ext cx="442046" cy="450000"/>
          </a:xfrm>
          <a:prstGeom prst="rect">
            <a:avLst/>
          </a:prstGeom>
        </p:spPr>
      </p:pic>
      <p:pic>
        <p:nvPicPr>
          <p:cNvPr id="106" name="Picture 105">
            <a:extLst>
              <a:ext uri="{FF2B5EF4-FFF2-40B4-BE49-F238E27FC236}">
                <a16:creationId xmlns:a16="http://schemas.microsoft.com/office/drawing/2014/main" id="{4DE5649B-9B9B-EC49-A23E-80A9D116C1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4950032"/>
            <a:ext cx="442046" cy="450000"/>
          </a:xfrm>
          <a:prstGeom prst="rect">
            <a:avLst/>
          </a:prstGeom>
        </p:spPr>
      </p:pic>
      <p:pic>
        <p:nvPicPr>
          <p:cNvPr id="83" name="Picture 82">
            <a:extLst>
              <a:ext uri="{FF2B5EF4-FFF2-40B4-BE49-F238E27FC236}">
                <a16:creationId xmlns:a16="http://schemas.microsoft.com/office/drawing/2014/main" id="{9D9BE670-9EC1-EB47-AA5B-1343F2819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868" y="3846941"/>
            <a:ext cx="435228" cy="450000"/>
          </a:xfrm>
          <a:prstGeom prst="rect">
            <a:avLst/>
          </a:prstGeom>
        </p:spPr>
      </p:pic>
      <p:pic>
        <p:nvPicPr>
          <p:cNvPr id="84" name="Picture 83">
            <a:extLst>
              <a:ext uri="{FF2B5EF4-FFF2-40B4-BE49-F238E27FC236}">
                <a16:creationId xmlns:a16="http://schemas.microsoft.com/office/drawing/2014/main" id="{7BA95C92-3041-F347-975B-EDEE78305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5024" y="3287795"/>
            <a:ext cx="435228" cy="450000"/>
          </a:xfrm>
          <a:prstGeom prst="rect">
            <a:avLst/>
          </a:prstGeom>
        </p:spPr>
      </p:pic>
      <p:pic>
        <p:nvPicPr>
          <p:cNvPr id="93" name="Picture 92">
            <a:extLst>
              <a:ext uri="{FF2B5EF4-FFF2-40B4-BE49-F238E27FC236}">
                <a16:creationId xmlns:a16="http://schemas.microsoft.com/office/drawing/2014/main" id="{99D0EC3C-16DD-584C-8962-3941A8288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368" y="4950032"/>
            <a:ext cx="435228" cy="450000"/>
          </a:xfrm>
          <a:prstGeom prst="rect">
            <a:avLst/>
          </a:prstGeom>
        </p:spPr>
      </p:pic>
      <p:pic>
        <p:nvPicPr>
          <p:cNvPr id="94" name="Picture 93">
            <a:extLst>
              <a:ext uri="{FF2B5EF4-FFF2-40B4-BE49-F238E27FC236}">
                <a16:creationId xmlns:a16="http://schemas.microsoft.com/office/drawing/2014/main" id="{422A59EC-675E-D142-A60D-1AC5E5ECA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6138" y="4406088"/>
            <a:ext cx="435228" cy="450000"/>
          </a:xfrm>
          <a:prstGeom prst="rect">
            <a:avLst/>
          </a:prstGeom>
        </p:spPr>
      </p:pic>
      <p:pic>
        <p:nvPicPr>
          <p:cNvPr id="100" name="Picture 99">
            <a:extLst>
              <a:ext uri="{FF2B5EF4-FFF2-40B4-BE49-F238E27FC236}">
                <a16:creationId xmlns:a16="http://schemas.microsoft.com/office/drawing/2014/main" id="{FCFC3329-7E58-9B48-A7F1-4504D05F7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6140" y="3864112"/>
            <a:ext cx="435228" cy="450000"/>
          </a:xfrm>
          <a:prstGeom prst="rect">
            <a:avLst/>
          </a:prstGeom>
        </p:spPr>
      </p:pic>
      <p:pic>
        <p:nvPicPr>
          <p:cNvPr id="101" name="Picture 100">
            <a:extLst>
              <a:ext uri="{FF2B5EF4-FFF2-40B4-BE49-F238E27FC236}">
                <a16:creationId xmlns:a16="http://schemas.microsoft.com/office/drawing/2014/main" id="{DE31AA0A-75C9-AC40-B176-F7A84F38D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2296" y="3304966"/>
            <a:ext cx="435228" cy="450000"/>
          </a:xfrm>
          <a:prstGeom prst="rect">
            <a:avLst/>
          </a:prstGeom>
        </p:spPr>
      </p:pic>
      <p:pic>
        <p:nvPicPr>
          <p:cNvPr id="102" name="Picture 101">
            <a:extLst>
              <a:ext uri="{FF2B5EF4-FFF2-40B4-BE49-F238E27FC236}">
                <a16:creationId xmlns:a16="http://schemas.microsoft.com/office/drawing/2014/main" id="{FBEB5377-8D70-1948-91B1-69AFCF0B9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3640" y="4967203"/>
            <a:ext cx="435228" cy="450000"/>
          </a:xfrm>
          <a:prstGeom prst="rect">
            <a:avLst/>
          </a:prstGeom>
        </p:spPr>
      </p:pic>
      <p:pic>
        <p:nvPicPr>
          <p:cNvPr id="107" name="Picture 106">
            <a:extLst>
              <a:ext uri="{FF2B5EF4-FFF2-40B4-BE49-F238E27FC236}">
                <a16:creationId xmlns:a16="http://schemas.microsoft.com/office/drawing/2014/main" id="{598B0A7A-705D-AE4E-9DEF-1F7D52CE7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3410" y="4423259"/>
            <a:ext cx="435228" cy="450000"/>
          </a:xfrm>
          <a:prstGeom prst="rect">
            <a:avLst/>
          </a:prstGeom>
        </p:spPr>
      </p:pic>
      <p:pic>
        <p:nvPicPr>
          <p:cNvPr id="108" name="Picture 107">
            <a:extLst>
              <a:ext uri="{FF2B5EF4-FFF2-40B4-BE49-F238E27FC236}">
                <a16:creationId xmlns:a16="http://schemas.microsoft.com/office/drawing/2014/main" id="{F15EE51D-CEA3-7A4B-ABBB-C9289890C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0205" y="3857120"/>
            <a:ext cx="435228" cy="450000"/>
          </a:xfrm>
          <a:prstGeom prst="rect">
            <a:avLst/>
          </a:prstGeom>
        </p:spPr>
      </p:pic>
      <p:pic>
        <p:nvPicPr>
          <p:cNvPr id="109" name="Picture 108">
            <a:extLst>
              <a:ext uri="{FF2B5EF4-FFF2-40B4-BE49-F238E27FC236}">
                <a16:creationId xmlns:a16="http://schemas.microsoft.com/office/drawing/2014/main" id="{B2E4B41A-3FAF-5B45-9547-7AF72FD9F9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61" y="3297974"/>
            <a:ext cx="435228" cy="450000"/>
          </a:xfrm>
          <a:prstGeom prst="rect">
            <a:avLst/>
          </a:prstGeom>
        </p:spPr>
      </p:pic>
      <p:pic>
        <p:nvPicPr>
          <p:cNvPr id="110" name="Picture 109">
            <a:extLst>
              <a:ext uri="{FF2B5EF4-FFF2-40B4-BE49-F238E27FC236}">
                <a16:creationId xmlns:a16="http://schemas.microsoft.com/office/drawing/2014/main" id="{41E90291-470A-2541-9DEC-302DDE4C8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7705" y="4960211"/>
            <a:ext cx="435228" cy="450000"/>
          </a:xfrm>
          <a:prstGeom prst="rect">
            <a:avLst/>
          </a:prstGeom>
        </p:spPr>
      </p:pic>
      <p:pic>
        <p:nvPicPr>
          <p:cNvPr id="111" name="Picture 110">
            <a:extLst>
              <a:ext uri="{FF2B5EF4-FFF2-40B4-BE49-F238E27FC236}">
                <a16:creationId xmlns:a16="http://schemas.microsoft.com/office/drawing/2014/main" id="{8012DACE-2326-664A-BC95-A2BDA6F881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7475" y="4416267"/>
            <a:ext cx="435228" cy="450000"/>
          </a:xfrm>
          <a:prstGeom prst="rect">
            <a:avLst/>
          </a:prstGeom>
        </p:spPr>
      </p:pic>
      <p:pic>
        <p:nvPicPr>
          <p:cNvPr id="112" name="Picture 111">
            <a:extLst>
              <a:ext uri="{FF2B5EF4-FFF2-40B4-BE49-F238E27FC236}">
                <a16:creationId xmlns:a16="http://schemas.microsoft.com/office/drawing/2014/main" id="{7AB3D4D4-7EA5-354A-9293-8FAF6E03B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83257" y="5546347"/>
            <a:ext cx="442046" cy="450000"/>
          </a:xfrm>
          <a:prstGeom prst="rect">
            <a:avLst/>
          </a:prstGeom>
        </p:spPr>
      </p:pic>
      <p:pic>
        <p:nvPicPr>
          <p:cNvPr id="113" name="Picture 112">
            <a:extLst>
              <a:ext uri="{FF2B5EF4-FFF2-40B4-BE49-F238E27FC236}">
                <a16:creationId xmlns:a16="http://schemas.microsoft.com/office/drawing/2014/main" id="{068E86EE-5FF8-F540-ABE4-E2BBA89E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84" y="5514929"/>
            <a:ext cx="442988" cy="450001"/>
          </a:xfrm>
          <a:prstGeom prst="rect">
            <a:avLst/>
          </a:prstGeom>
        </p:spPr>
      </p:pic>
    </p:spTree>
    <p:extLst>
      <p:ext uri="{BB962C8B-B14F-4D97-AF65-F5344CB8AC3E}">
        <p14:creationId xmlns:p14="http://schemas.microsoft.com/office/powerpoint/2010/main" val="8513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7"/>
                                        </p:tgtEl>
                                        <p:attrNameLst>
                                          <p:attrName>ppt_x</p:attrName>
                                        </p:attrNameLst>
                                      </p:cBhvr>
                                      <p:tavLst>
                                        <p:tav tm="0">
                                          <p:val>
                                            <p:strVal val="ppt_x"/>
                                          </p:val>
                                        </p:tav>
                                        <p:tav tm="100000">
                                          <p:val>
                                            <p:strVal val="ppt_x"/>
                                          </p:val>
                                        </p:tav>
                                      </p:tavLst>
                                    </p:anim>
                                    <p:anim calcmode="lin" valueType="num">
                                      <p:cBhvr additive="base">
                                        <p:cTn id="11" dur="500"/>
                                        <p:tgtEl>
                                          <p:spTgt spid="77"/>
                                        </p:tgtEl>
                                        <p:attrNameLst>
                                          <p:attrName>ppt_y</p:attrName>
                                        </p:attrNameLst>
                                      </p:cBhvr>
                                      <p:tavLst>
                                        <p:tav tm="0">
                                          <p:val>
                                            <p:strVal val="ppt_y"/>
                                          </p:val>
                                        </p:tav>
                                        <p:tav tm="100000">
                                          <p:val>
                                            <p:strVal val="1+ppt_h/2"/>
                                          </p:val>
                                        </p:tav>
                                      </p:tavLst>
                                    </p:anim>
                                    <p:set>
                                      <p:cBhvr>
                                        <p:cTn id="12" dur="1" fill="hold">
                                          <p:stCondLst>
                                            <p:cond delay="499"/>
                                          </p:stCondLst>
                                        </p:cTn>
                                        <p:tgtEl>
                                          <p:spTgt spid="7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3"/>
                                        </p:tgtEl>
                                        <p:attrNameLst>
                                          <p:attrName>ppt_x</p:attrName>
                                        </p:attrNameLst>
                                      </p:cBhvr>
                                      <p:tavLst>
                                        <p:tav tm="0">
                                          <p:val>
                                            <p:strVal val="ppt_x"/>
                                          </p:val>
                                        </p:tav>
                                        <p:tav tm="100000">
                                          <p:val>
                                            <p:strVal val="ppt_x"/>
                                          </p:val>
                                        </p:tav>
                                      </p:tavLst>
                                    </p:anim>
                                    <p:anim calcmode="lin" valueType="num">
                                      <p:cBhvr additive="base">
                                        <p:cTn id="15" dur="500"/>
                                        <p:tgtEl>
                                          <p:spTgt spid="93"/>
                                        </p:tgtEl>
                                        <p:attrNameLst>
                                          <p:attrName>ppt_y</p:attrName>
                                        </p:attrNameLst>
                                      </p:cBhvr>
                                      <p:tavLst>
                                        <p:tav tm="0">
                                          <p:val>
                                            <p:strVal val="ppt_y"/>
                                          </p:val>
                                        </p:tav>
                                        <p:tav tm="100000">
                                          <p:val>
                                            <p:strVal val="1+ppt_h/2"/>
                                          </p:val>
                                        </p:tav>
                                      </p:tavLst>
                                    </p:anim>
                                    <p:set>
                                      <p:cBhvr>
                                        <p:cTn id="16" dur="1" fill="hold">
                                          <p:stCondLst>
                                            <p:cond delay="499"/>
                                          </p:stCondLst>
                                        </p:cTn>
                                        <p:tgtEl>
                                          <p:spTgt spid="9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94"/>
                                        </p:tgtEl>
                                        <p:attrNameLst>
                                          <p:attrName>ppt_x</p:attrName>
                                        </p:attrNameLst>
                                      </p:cBhvr>
                                      <p:tavLst>
                                        <p:tav tm="0">
                                          <p:val>
                                            <p:strVal val="ppt_x"/>
                                          </p:val>
                                        </p:tav>
                                        <p:tav tm="100000">
                                          <p:val>
                                            <p:strVal val="ppt_x"/>
                                          </p:val>
                                        </p:tav>
                                      </p:tavLst>
                                    </p:anim>
                                    <p:anim calcmode="lin" valueType="num">
                                      <p:cBhvr additive="base">
                                        <p:cTn id="19" dur="500"/>
                                        <p:tgtEl>
                                          <p:spTgt spid="94"/>
                                        </p:tgtEl>
                                        <p:attrNameLst>
                                          <p:attrName>ppt_y</p:attrName>
                                        </p:attrNameLst>
                                      </p:cBhvr>
                                      <p:tavLst>
                                        <p:tav tm="0">
                                          <p:val>
                                            <p:strVal val="ppt_y"/>
                                          </p:val>
                                        </p:tav>
                                        <p:tav tm="100000">
                                          <p:val>
                                            <p:strVal val="1+ppt_h/2"/>
                                          </p:val>
                                        </p:tav>
                                      </p:tavLst>
                                    </p:anim>
                                    <p:set>
                                      <p:cBhvr>
                                        <p:cTn id="20" dur="1" fill="hold">
                                          <p:stCondLst>
                                            <p:cond delay="499"/>
                                          </p:stCondLst>
                                        </p:cTn>
                                        <p:tgtEl>
                                          <p:spTgt spid="9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02"/>
                                        </p:tgtEl>
                                        <p:attrNameLst>
                                          <p:attrName>ppt_x</p:attrName>
                                        </p:attrNameLst>
                                      </p:cBhvr>
                                      <p:tavLst>
                                        <p:tav tm="0">
                                          <p:val>
                                            <p:strVal val="ppt_x"/>
                                          </p:val>
                                        </p:tav>
                                        <p:tav tm="100000">
                                          <p:val>
                                            <p:strVal val="ppt_x"/>
                                          </p:val>
                                        </p:tav>
                                      </p:tavLst>
                                    </p:anim>
                                    <p:anim calcmode="lin" valueType="num">
                                      <p:cBhvr additive="base">
                                        <p:cTn id="23" dur="500"/>
                                        <p:tgtEl>
                                          <p:spTgt spid="102"/>
                                        </p:tgtEl>
                                        <p:attrNameLst>
                                          <p:attrName>ppt_y</p:attrName>
                                        </p:attrNameLst>
                                      </p:cBhvr>
                                      <p:tavLst>
                                        <p:tav tm="0">
                                          <p:val>
                                            <p:strVal val="ppt_y"/>
                                          </p:val>
                                        </p:tav>
                                        <p:tav tm="100000">
                                          <p:val>
                                            <p:strVal val="1+ppt_h/2"/>
                                          </p:val>
                                        </p:tav>
                                      </p:tavLst>
                                    </p:anim>
                                    <p:set>
                                      <p:cBhvr>
                                        <p:cTn id="24" dur="1" fill="hold">
                                          <p:stCondLst>
                                            <p:cond delay="499"/>
                                          </p:stCondLst>
                                        </p:cTn>
                                        <p:tgtEl>
                                          <p:spTgt spid="10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07"/>
                                        </p:tgtEl>
                                        <p:attrNameLst>
                                          <p:attrName>ppt_x</p:attrName>
                                        </p:attrNameLst>
                                      </p:cBhvr>
                                      <p:tavLst>
                                        <p:tav tm="0">
                                          <p:val>
                                            <p:strVal val="ppt_x"/>
                                          </p:val>
                                        </p:tav>
                                        <p:tav tm="100000">
                                          <p:val>
                                            <p:strVal val="ppt_x"/>
                                          </p:val>
                                        </p:tav>
                                      </p:tavLst>
                                    </p:anim>
                                    <p:anim calcmode="lin" valueType="num">
                                      <p:cBhvr additive="base">
                                        <p:cTn id="27" dur="500"/>
                                        <p:tgtEl>
                                          <p:spTgt spid="107"/>
                                        </p:tgtEl>
                                        <p:attrNameLst>
                                          <p:attrName>ppt_y</p:attrName>
                                        </p:attrNameLst>
                                      </p:cBhvr>
                                      <p:tavLst>
                                        <p:tav tm="0">
                                          <p:val>
                                            <p:strVal val="ppt_y"/>
                                          </p:val>
                                        </p:tav>
                                        <p:tav tm="100000">
                                          <p:val>
                                            <p:strVal val="1+ppt_h/2"/>
                                          </p:val>
                                        </p:tav>
                                      </p:tavLst>
                                    </p:anim>
                                    <p:set>
                                      <p:cBhvr>
                                        <p:cTn id="28" dur="1" fill="hold">
                                          <p:stCondLst>
                                            <p:cond delay="499"/>
                                          </p:stCondLst>
                                        </p:cTn>
                                        <p:tgtEl>
                                          <p:spTgt spid="10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10"/>
                                        </p:tgtEl>
                                        <p:attrNameLst>
                                          <p:attrName>ppt_x</p:attrName>
                                        </p:attrNameLst>
                                      </p:cBhvr>
                                      <p:tavLst>
                                        <p:tav tm="0">
                                          <p:val>
                                            <p:strVal val="ppt_x"/>
                                          </p:val>
                                        </p:tav>
                                        <p:tav tm="100000">
                                          <p:val>
                                            <p:strVal val="ppt_x"/>
                                          </p:val>
                                        </p:tav>
                                      </p:tavLst>
                                    </p:anim>
                                    <p:anim calcmode="lin" valueType="num">
                                      <p:cBhvr additive="base">
                                        <p:cTn id="31" dur="500"/>
                                        <p:tgtEl>
                                          <p:spTgt spid="110"/>
                                        </p:tgtEl>
                                        <p:attrNameLst>
                                          <p:attrName>ppt_y</p:attrName>
                                        </p:attrNameLst>
                                      </p:cBhvr>
                                      <p:tavLst>
                                        <p:tav tm="0">
                                          <p:val>
                                            <p:strVal val="ppt_y"/>
                                          </p:val>
                                        </p:tav>
                                        <p:tav tm="100000">
                                          <p:val>
                                            <p:strVal val="1+ppt_h/2"/>
                                          </p:val>
                                        </p:tav>
                                      </p:tavLst>
                                    </p:anim>
                                    <p:set>
                                      <p:cBhvr>
                                        <p:cTn id="32" dur="1" fill="hold">
                                          <p:stCondLst>
                                            <p:cond delay="499"/>
                                          </p:stCondLst>
                                        </p:cTn>
                                        <p:tgtEl>
                                          <p:spTgt spid="1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11"/>
                                        </p:tgtEl>
                                        <p:attrNameLst>
                                          <p:attrName>ppt_x</p:attrName>
                                        </p:attrNameLst>
                                      </p:cBhvr>
                                      <p:tavLst>
                                        <p:tav tm="0">
                                          <p:val>
                                            <p:strVal val="ppt_x"/>
                                          </p:val>
                                        </p:tav>
                                        <p:tav tm="100000">
                                          <p:val>
                                            <p:strVal val="ppt_x"/>
                                          </p:val>
                                        </p:tav>
                                      </p:tavLst>
                                    </p:anim>
                                    <p:anim calcmode="lin" valueType="num">
                                      <p:cBhvr additive="base">
                                        <p:cTn id="35" dur="500"/>
                                        <p:tgtEl>
                                          <p:spTgt spid="111"/>
                                        </p:tgtEl>
                                        <p:attrNameLst>
                                          <p:attrName>ppt_y</p:attrName>
                                        </p:attrNameLst>
                                      </p:cBhvr>
                                      <p:tavLst>
                                        <p:tav tm="0">
                                          <p:val>
                                            <p:strVal val="ppt_y"/>
                                          </p:val>
                                        </p:tav>
                                        <p:tav tm="100000">
                                          <p:val>
                                            <p:strVal val="1+ppt_h/2"/>
                                          </p:val>
                                        </p:tav>
                                      </p:tavLst>
                                    </p:anim>
                                    <p:set>
                                      <p:cBhvr>
                                        <p:cTn id="36" dur="1" fill="hold">
                                          <p:stCondLst>
                                            <p:cond delay="499"/>
                                          </p:stCondLst>
                                        </p:cTn>
                                        <p:tgtEl>
                                          <p:spTgt spid="111"/>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83"/>
                                        </p:tgtEl>
                                        <p:attrNameLst>
                                          <p:attrName>ppt_x</p:attrName>
                                        </p:attrNameLst>
                                      </p:cBhvr>
                                      <p:tavLst>
                                        <p:tav tm="0">
                                          <p:val>
                                            <p:strVal val="ppt_x"/>
                                          </p:val>
                                        </p:tav>
                                        <p:tav tm="100000">
                                          <p:val>
                                            <p:strVal val="ppt_x"/>
                                          </p:val>
                                        </p:tav>
                                      </p:tavLst>
                                    </p:anim>
                                    <p:anim calcmode="lin" valueType="num">
                                      <p:cBhvr additive="base">
                                        <p:cTn id="39" dur="500"/>
                                        <p:tgtEl>
                                          <p:spTgt spid="83"/>
                                        </p:tgtEl>
                                        <p:attrNameLst>
                                          <p:attrName>ppt_y</p:attrName>
                                        </p:attrNameLst>
                                      </p:cBhvr>
                                      <p:tavLst>
                                        <p:tav tm="0">
                                          <p:val>
                                            <p:strVal val="ppt_y"/>
                                          </p:val>
                                        </p:tav>
                                        <p:tav tm="100000">
                                          <p:val>
                                            <p:strVal val="1+ppt_h/2"/>
                                          </p:val>
                                        </p:tav>
                                      </p:tavLst>
                                    </p:anim>
                                    <p:set>
                                      <p:cBhvr>
                                        <p:cTn id="40" dur="1" fill="hold">
                                          <p:stCondLst>
                                            <p:cond delay="499"/>
                                          </p:stCondLst>
                                        </p:cTn>
                                        <p:tgtEl>
                                          <p:spTgt spid="8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0"/>
                                        </p:tgtEl>
                                        <p:attrNameLst>
                                          <p:attrName>ppt_x</p:attrName>
                                        </p:attrNameLst>
                                      </p:cBhvr>
                                      <p:tavLst>
                                        <p:tav tm="0">
                                          <p:val>
                                            <p:strVal val="ppt_x"/>
                                          </p:val>
                                        </p:tav>
                                        <p:tav tm="100000">
                                          <p:val>
                                            <p:strVal val="ppt_x"/>
                                          </p:val>
                                        </p:tav>
                                      </p:tavLst>
                                    </p:anim>
                                    <p:anim calcmode="lin" valueType="num">
                                      <p:cBhvr additive="base">
                                        <p:cTn id="43" dur="500"/>
                                        <p:tgtEl>
                                          <p:spTgt spid="60"/>
                                        </p:tgtEl>
                                        <p:attrNameLst>
                                          <p:attrName>ppt_y</p:attrName>
                                        </p:attrNameLst>
                                      </p:cBhvr>
                                      <p:tavLst>
                                        <p:tav tm="0">
                                          <p:val>
                                            <p:strVal val="ppt_y"/>
                                          </p:val>
                                        </p:tav>
                                        <p:tav tm="100000">
                                          <p:val>
                                            <p:strVal val="1+ppt_h/2"/>
                                          </p:val>
                                        </p:tav>
                                      </p:tavLst>
                                    </p:anim>
                                    <p:set>
                                      <p:cBhvr>
                                        <p:cTn id="44" dur="1" fill="hold">
                                          <p:stCondLst>
                                            <p:cond delay="499"/>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04167E-6 2.59259E-6 L 0.04544 0.32754 " pathEditMode="relative" rAng="0" ptsTypes="AA">
                                      <p:cBhvr>
                                        <p:cTn id="58" dur="2000" fill="hold"/>
                                        <p:tgtEl>
                                          <p:spTgt spid="109"/>
                                        </p:tgtEl>
                                        <p:attrNameLst>
                                          <p:attrName>ppt_x</p:attrName>
                                          <p:attrName>ppt_y</p:attrName>
                                        </p:attrNameLst>
                                      </p:cBhvr>
                                      <p:rCtr x="2266" y="16366"/>
                                    </p:animMotion>
                                  </p:childTnLst>
                                </p:cTn>
                              </p:par>
                              <p:par>
                                <p:cTn id="59" presetID="42" presetClass="path" presetSubtype="0" accel="50000" decel="50000" fill="hold" nodeType="withEffect">
                                  <p:stCondLst>
                                    <p:cond delay="0"/>
                                  </p:stCondLst>
                                  <p:childTnLst>
                                    <p:animMotion origin="layout" path="M 1.25E-6 -3.33333E-6 L 0.02825 0.32431 " pathEditMode="relative" rAng="0" ptsTypes="AA">
                                      <p:cBhvr>
                                        <p:cTn id="60" dur="2000" fill="hold"/>
                                        <p:tgtEl>
                                          <p:spTgt spid="101"/>
                                        </p:tgtEl>
                                        <p:attrNameLst>
                                          <p:attrName>ppt_x</p:attrName>
                                          <p:attrName>ppt_y</p:attrName>
                                        </p:attrNameLst>
                                      </p:cBhvr>
                                      <p:rCtr x="1406" y="16204"/>
                                    </p:animMotion>
                                  </p:childTnLst>
                                </p:cTn>
                              </p:par>
                              <p:par>
                                <p:cTn id="61" presetID="42" presetClass="path" presetSubtype="0" accel="50000" decel="50000" fill="hold" nodeType="withEffect">
                                  <p:stCondLst>
                                    <p:cond delay="0"/>
                                  </p:stCondLst>
                                  <p:childTnLst>
                                    <p:animMotion origin="layout" path="M -4.16667E-6 1.48148E-6 L 0.01368 0.32778 " pathEditMode="relative" rAng="0" ptsTypes="AA">
                                      <p:cBhvr>
                                        <p:cTn id="62" dur="2000" fill="hold"/>
                                        <p:tgtEl>
                                          <p:spTgt spid="84"/>
                                        </p:tgtEl>
                                        <p:attrNameLst>
                                          <p:attrName>ppt_x</p:attrName>
                                          <p:attrName>ppt_y</p:attrName>
                                        </p:attrNameLst>
                                      </p:cBhvr>
                                      <p:rCtr x="677" y="16389"/>
                                    </p:animMotion>
                                  </p:childTnLst>
                                </p:cTn>
                              </p:par>
                              <p:par>
                                <p:cTn id="63" presetID="42" presetClass="path" presetSubtype="0" accel="50000" decel="50000" fill="hold" nodeType="withEffect">
                                  <p:stCondLst>
                                    <p:cond delay="0"/>
                                  </p:stCondLst>
                                  <p:childTnLst>
                                    <p:animMotion origin="layout" path="M -3.95833E-6 -4.44444E-6 L 0.00469 0.3294 " pathEditMode="relative" rAng="0" ptsTypes="AA">
                                      <p:cBhvr>
                                        <p:cTn id="64" dur="2000" fill="hold"/>
                                        <p:tgtEl>
                                          <p:spTgt spid="55"/>
                                        </p:tgtEl>
                                        <p:attrNameLst>
                                          <p:attrName>ppt_x</p:attrName>
                                          <p:attrName>ppt_y</p:attrName>
                                        </p:attrNameLst>
                                      </p:cBhvr>
                                      <p:rCtr x="234" y="16458"/>
                                    </p:animMotion>
                                  </p:childTnLst>
                                </p:cTn>
                              </p:par>
                              <p:par>
                                <p:cTn id="65" presetID="42" presetClass="path" presetSubtype="0" accel="50000" decel="50000" fill="hold" nodeType="withEffect">
                                  <p:stCondLst>
                                    <p:cond delay="0"/>
                                  </p:stCondLst>
                                  <p:childTnLst>
                                    <p:animMotion origin="layout" path="M -6.25E-7 1.11111E-6 L -0.00182 0.24375 " pathEditMode="relative" rAng="0" ptsTypes="AA">
                                      <p:cBhvr>
                                        <p:cTn id="66" dur="2000" fill="hold"/>
                                        <p:tgtEl>
                                          <p:spTgt spid="108"/>
                                        </p:tgtEl>
                                        <p:attrNameLst>
                                          <p:attrName>ppt_x</p:attrName>
                                          <p:attrName>ppt_y</p:attrName>
                                        </p:attrNameLst>
                                      </p:cBhvr>
                                      <p:rCtr x="-91" y="12176"/>
                                    </p:animMotion>
                                  </p:childTnLst>
                                </p:cTn>
                              </p:par>
                              <p:par>
                                <p:cTn id="67" presetID="42" presetClass="path" presetSubtype="0" accel="50000" decel="50000" fill="hold" nodeType="withEffect">
                                  <p:stCondLst>
                                    <p:cond delay="0"/>
                                  </p:stCondLst>
                                  <p:childTnLst>
                                    <p:animMotion origin="layout" path="M -6.25E-7 3.7037E-6 L -0.01693 0.24259 " pathEditMode="relative" rAng="0" ptsTypes="AA">
                                      <p:cBhvr>
                                        <p:cTn id="68" dur="2000" fill="hold"/>
                                        <p:tgtEl>
                                          <p:spTgt spid="100"/>
                                        </p:tgtEl>
                                        <p:attrNameLst>
                                          <p:attrName>ppt_x</p:attrName>
                                          <p:attrName>ppt_y</p:attrName>
                                        </p:attrNameLst>
                                      </p:cBhvr>
                                      <p:rCtr x="-846" y="12130"/>
                                    </p:animMotion>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dir="cw">
                                      <p:cBhvr override="childStyle">
                                        <p:cTn id="72" dur="2000" fill="hold"/>
                                        <p:tgtEl>
                                          <p:spTgt spid="42">
                                            <p:txEl>
                                              <p:pRg st="0" end="0"/>
                                            </p:txEl>
                                          </p:spTgt>
                                        </p:tgtEl>
                                        <p:attrNameLst>
                                          <p:attrName>style.color</p:attrName>
                                        </p:attrNameLst>
                                      </p:cBhvr>
                                      <p:to>
                                        <a:srgbClr val="FE3860"/>
                                      </p:to>
                                    </p:animClr>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33333E-6 3.7037E-7 L 0.00195 0.31412 " pathEditMode="relative" rAng="0" ptsTypes="AA">
                                      <p:cBhvr>
                                        <p:cTn id="76" dur="2000" fill="hold"/>
                                        <p:tgtEl>
                                          <p:spTgt spid="95"/>
                                        </p:tgtEl>
                                        <p:attrNameLst>
                                          <p:attrName>ppt_x</p:attrName>
                                          <p:attrName>ppt_y</p:attrName>
                                        </p:attrNameLst>
                                      </p:cBhvr>
                                      <p:rCtr x="91" y="15694"/>
                                    </p:animMotion>
                                  </p:childTnLst>
                                </p:cTn>
                              </p:par>
                              <p:par>
                                <p:cTn id="77" presetID="42" presetClass="path" presetSubtype="0" accel="50000" decel="50000" fill="hold" nodeType="withEffect">
                                  <p:stCondLst>
                                    <p:cond delay="0"/>
                                  </p:stCondLst>
                                  <p:childTnLst>
                                    <p:animMotion origin="layout" path="M 4.79167E-6 1.11111E-6 L -0.01472 0.22801 " pathEditMode="relative" rAng="0" ptsTypes="AA">
                                      <p:cBhvr>
                                        <p:cTn id="78" dur="2000" fill="hold"/>
                                        <p:tgtEl>
                                          <p:spTgt spid="96"/>
                                        </p:tgtEl>
                                        <p:attrNameLst>
                                          <p:attrName>ppt_x</p:attrName>
                                          <p:attrName>ppt_y</p:attrName>
                                        </p:attrNameLst>
                                      </p:cBhvr>
                                      <p:rCtr x="-742" y="11389"/>
                                    </p:animMotion>
                                  </p:childTnLst>
                                </p:cTn>
                              </p:par>
                              <p:par>
                                <p:cTn id="79" presetID="42" presetClass="path" presetSubtype="0" accel="50000" decel="50000" fill="hold" nodeType="withEffect">
                                  <p:stCondLst>
                                    <p:cond delay="0"/>
                                  </p:stCondLst>
                                  <p:childTnLst>
                                    <p:animMotion origin="layout" path="M 4.375E-6 4.07407E-6 L 0.01966 0.1787 " pathEditMode="relative" rAng="0" ptsTypes="AA">
                                      <p:cBhvr>
                                        <p:cTn id="80" dur="2000" fill="hold"/>
                                        <p:tgtEl>
                                          <p:spTgt spid="97"/>
                                        </p:tgtEl>
                                        <p:attrNameLst>
                                          <p:attrName>ppt_x</p:attrName>
                                          <p:attrName>ppt_y</p:attrName>
                                        </p:attrNameLst>
                                      </p:cBhvr>
                                      <p:rCtr x="977" y="8935"/>
                                    </p:animMotion>
                                  </p:childTnLst>
                                </p:cTn>
                              </p:par>
                              <p:par>
                                <p:cTn id="81" presetID="42" presetClass="path" presetSubtype="0" accel="50000" decel="50000" fill="hold" nodeType="withEffect">
                                  <p:stCondLst>
                                    <p:cond delay="0"/>
                                  </p:stCondLst>
                                  <p:childTnLst>
                                    <p:animMotion origin="layout" path="M 3.33333E-6 -2.22222E-6 L -0.01459 0.08982 " pathEditMode="relative" rAng="0" ptsTypes="AA">
                                      <p:cBhvr>
                                        <p:cTn id="82" dur="2000" fill="hold"/>
                                        <p:tgtEl>
                                          <p:spTgt spid="98"/>
                                        </p:tgtEl>
                                        <p:attrNameLst>
                                          <p:attrName>ppt_x</p:attrName>
                                          <p:attrName>ppt_y</p:attrName>
                                        </p:attrNameLst>
                                      </p:cBhvr>
                                      <p:rCtr x="-729" y="4491"/>
                                    </p:animMotion>
                                  </p:childTnLst>
                                </p:cTn>
                              </p:par>
                              <p:par>
                                <p:cTn id="83" presetID="42" presetClass="path" presetSubtype="0" accel="50000" decel="50000" fill="hold" nodeType="withEffect">
                                  <p:stCondLst>
                                    <p:cond delay="0"/>
                                  </p:stCondLst>
                                  <p:childTnLst>
                                    <p:animMotion origin="layout" path="M -4.16667E-7 4.44444E-6 L 0.03971 0.33263 " pathEditMode="relative" rAng="0" ptsTypes="AA">
                                      <p:cBhvr>
                                        <p:cTn id="84" dur="2000" fill="hold"/>
                                        <p:tgtEl>
                                          <p:spTgt spid="103"/>
                                        </p:tgtEl>
                                        <p:attrNameLst>
                                          <p:attrName>ppt_x</p:attrName>
                                          <p:attrName>ppt_y</p:attrName>
                                        </p:attrNameLst>
                                      </p:cBhvr>
                                      <p:rCtr x="1979" y="16620"/>
                                    </p:animMotion>
                                  </p:childTnLst>
                                </p:cTn>
                              </p:par>
                              <p:par>
                                <p:cTn id="85" presetID="42" presetClass="path" presetSubtype="0" accel="50000" decel="50000" fill="hold" nodeType="withEffect">
                                  <p:stCondLst>
                                    <p:cond delay="0"/>
                                  </p:stCondLst>
                                  <p:childTnLst>
                                    <p:animMotion origin="layout" path="M 1.04167E-6 -4.81481E-6 L -0.01172 0.23125 " pathEditMode="relative" rAng="0" ptsTypes="AA">
                                      <p:cBhvr>
                                        <p:cTn id="86" dur="2000" fill="hold"/>
                                        <p:tgtEl>
                                          <p:spTgt spid="104"/>
                                        </p:tgtEl>
                                        <p:attrNameLst>
                                          <p:attrName>ppt_x</p:attrName>
                                          <p:attrName>ppt_y</p:attrName>
                                        </p:attrNameLst>
                                      </p:cBhvr>
                                      <p:rCtr x="-586" y="11551"/>
                                    </p:animMotion>
                                  </p:childTnLst>
                                </p:cTn>
                              </p:par>
                              <p:par>
                                <p:cTn id="87" presetID="42" presetClass="path" presetSubtype="0" accel="50000" decel="50000" fill="hold" nodeType="withEffect">
                                  <p:stCondLst>
                                    <p:cond delay="0"/>
                                  </p:stCondLst>
                                  <p:childTnLst>
                                    <p:animMotion origin="layout" path="M 6.25E-7 -1.85185E-6 L 0.02669 0.15857 " pathEditMode="relative" rAng="0" ptsTypes="AA">
                                      <p:cBhvr>
                                        <p:cTn id="88" dur="2000" fill="hold"/>
                                        <p:tgtEl>
                                          <p:spTgt spid="105"/>
                                        </p:tgtEl>
                                        <p:attrNameLst>
                                          <p:attrName>ppt_x</p:attrName>
                                          <p:attrName>ppt_y</p:attrName>
                                        </p:attrNameLst>
                                      </p:cBhvr>
                                      <p:rCtr x="1328" y="7917"/>
                                    </p:animMotion>
                                  </p:childTnLst>
                                </p:cTn>
                              </p:par>
                              <p:par>
                                <p:cTn id="89" presetID="42" presetClass="path" presetSubtype="0" accel="50000" decel="50000" fill="hold" nodeType="withEffect">
                                  <p:stCondLst>
                                    <p:cond delay="0"/>
                                  </p:stCondLst>
                                  <p:childTnLst>
                                    <p:animMotion origin="layout" path="M -4.16667E-7 3.7037E-7 L 0.00964 0.08958 " pathEditMode="relative" rAng="0" ptsTypes="AA">
                                      <p:cBhvr>
                                        <p:cTn id="90" dur="2000" fill="hold"/>
                                        <p:tgtEl>
                                          <p:spTgt spid="106"/>
                                        </p:tgtEl>
                                        <p:attrNameLst>
                                          <p:attrName>ppt_x</p:attrName>
                                          <p:attrName>ppt_y</p:attrName>
                                        </p:attrNameLst>
                                      </p:cBhvr>
                                      <p:rCtr x="482" y="4468"/>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37"/>
                                        </p:tgtEl>
                                        <p:attrNameLst>
                                          <p:attrName>style.color</p:attrName>
                                        </p:attrNameLst>
                                      </p:cBhvr>
                                      <p:to>
                                        <a:srgbClr val="FE3860"/>
                                      </p:to>
                                    </p:animClr>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56"/>
                                        </p:tgtEl>
                                        <p:attrNameLst>
                                          <p:attrName>ppt_x</p:attrName>
                                        </p:attrNameLst>
                                      </p:cBhvr>
                                      <p:tavLst>
                                        <p:tav tm="0">
                                          <p:val>
                                            <p:strVal val="ppt_x"/>
                                          </p:val>
                                        </p:tav>
                                        <p:tav tm="100000">
                                          <p:val>
                                            <p:strVal val="ppt_x"/>
                                          </p:val>
                                        </p:tav>
                                      </p:tavLst>
                                    </p:anim>
                                    <p:anim calcmode="lin" valueType="num">
                                      <p:cBhvr additive="base">
                                        <p:cTn id="99" dur="500"/>
                                        <p:tgtEl>
                                          <p:spTgt spid="56"/>
                                        </p:tgtEl>
                                        <p:attrNameLst>
                                          <p:attrName>ppt_y</p:attrName>
                                        </p:attrNameLst>
                                      </p:cBhvr>
                                      <p:tavLst>
                                        <p:tav tm="0">
                                          <p:val>
                                            <p:strVal val="ppt_y"/>
                                          </p:val>
                                        </p:tav>
                                        <p:tav tm="100000">
                                          <p:val>
                                            <p:strVal val="1+ppt_h/2"/>
                                          </p:val>
                                        </p:tav>
                                      </p:tavLst>
                                    </p:anim>
                                    <p:set>
                                      <p:cBhvr>
                                        <p:cTn id="100" dur="1" fill="hold">
                                          <p:stCondLst>
                                            <p:cond delay="499"/>
                                          </p:stCondLst>
                                        </p:cTn>
                                        <p:tgtEl>
                                          <p:spTgt spid="5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2"/>
                                        </p:tgtEl>
                                        <p:attrNameLst>
                                          <p:attrName>ppt_x</p:attrName>
                                        </p:attrNameLst>
                                      </p:cBhvr>
                                      <p:tavLst>
                                        <p:tav tm="0">
                                          <p:val>
                                            <p:strVal val="ppt_x"/>
                                          </p:val>
                                        </p:tav>
                                        <p:tav tm="100000">
                                          <p:val>
                                            <p:strVal val="ppt_x"/>
                                          </p:val>
                                        </p:tav>
                                      </p:tavLst>
                                    </p:anim>
                                    <p:anim calcmode="lin" valueType="num">
                                      <p:cBhvr additive="base">
                                        <p:cTn id="103" dur="500"/>
                                        <p:tgtEl>
                                          <p:spTgt spid="62"/>
                                        </p:tgtEl>
                                        <p:attrNameLst>
                                          <p:attrName>ppt_y</p:attrName>
                                        </p:attrNameLst>
                                      </p:cBhvr>
                                      <p:tavLst>
                                        <p:tav tm="0">
                                          <p:val>
                                            <p:strVal val="ppt_y"/>
                                          </p:val>
                                        </p:tav>
                                        <p:tav tm="100000">
                                          <p:val>
                                            <p:strVal val="1+ppt_h/2"/>
                                          </p:val>
                                        </p:tav>
                                      </p:tavLst>
                                    </p:anim>
                                    <p:set>
                                      <p:cBhvr>
                                        <p:cTn id="104" dur="1" fill="hold">
                                          <p:stCondLst>
                                            <p:cond delay="499"/>
                                          </p:stCondLst>
                                        </p:cTn>
                                        <p:tgtEl>
                                          <p:spTgt spid="62"/>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82"/>
                                        </p:tgtEl>
                                        <p:attrNameLst>
                                          <p:attrName>ppt_x</p:attrName>
                                        </p:attrNameLst>
                                      </p:cBhvr>
                                      <p:tavLst>
                                        <p:tav tm="0">
                                          <p:val>
                                            <p:strVal val="ppt_x"/>
                                          </p:val>
                                        </p:tav>
                                        <p:tav tm="100000">
                                          <p:val>
                                            <p:strVal val="ppt_x"/>
                                          </p:val>
                                        </p:tav>
                                      </p:tavLst>
                                    </p:anim>
                                    <p:anim calcmode="lin" valueType="num">
                                      <p:cBhvr additive="base">
                                        <p:cTn id="107" dur="500"/>
                                        <p:tgtEl>
                                          <p:spTgt spid="82"/>
                                        </p:tgtEl>
                                        <p:attrNameLst>
                                          <p:attrName>ppt_y</p:attrName>
                                        </p:attrNameLst>
                                      </p:cBhvr>
                                      <p:tavLst>
                                        <p:tav tm="0">
                                          <p:val>
                                            <p:strVal val="ppt_y"/>
                                          </p:val>
                                        </p:tav>
                                        <p:tav tm="100000">
                                          <p:val>
                                            <p:strVal val="1+ppt_h/2"/>
                                          </p:val>
                                        </p:tav>
                                      </p:tavLst>
                                    </p:anim>
                                    <p:set>
                                      <p:cBhvr>
                                        <p:cTn id="108" dur="1" fill="hold">
                                          <p:stCondLst>
                                            <p:cond delay="499"/>
                                          </p:stCondLst>
                                        </p:cTn>
                                        <p:tgtEl>
                                          <p:spTgt spid="8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87"/>
                                        </p:tgtEl>
                                        <p:attrNameLst>
                                          <p:attrName>ppt_x</p:attrName>
                                        </p:attrNameLst>
                                      </p:cBhvr>
                                      <p:tavLst>
                                        <p:tav tm="0">
                                          <p:val>
                                            <p:strVal val="ppt_x"/>
                                          </p:val>
                                        </p:tav>
                                        <p:tav tm="100000">
                                          <p:val>
                                            <p:strVal val="ppt_x"/>
                                          </p:val>
                                        </p:tav>
                                      </p:tavLst>
                                    </p:anim>
                                    <p:anim calcmode="lin" valueType="num">
                                      <p:cBhvr additive="base">
                                        <p:cTn id="111" dur="500"/>
                                        <p:tgtEl>
                                          <p:spTgt spid="87"/>
                                        </p:tgtEl>
                                        <p:attrNameLst>
                                          <p:attrName>ppt_y</p:attrName>
                                        </p:attrNameLst>
                                      </p:cBhvr>
                                      <p:tavLst>
                                        <p:tav tm="0">
                                          <p:val>
                                            <p:strVal val="ppt_y"/>
                                          </p:val>
                                        </p:tav>
                                        <p:tav tm="100000">
                                          <p:val>
                                            <p:strVal val="1+ppt_h/2"/>
                                          </p:val>
                                        </p:tav>
                                      </p:tavLst>
                                    </p:anim>
                                    <p:set>
                                      <p:cBhvr>
                                        <p:cTn id="112" dur="1" fill="hold">
                                          <p:stCondLst>
                                            <p:cond delay="499"/>
                                          </p:stCondLst>
                                        </p:cTn>
                                        <p:tgtEl>
                                          <p:spTgt spid="87"/>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88"/>
                                        </p:tgtEl>
                                        <p:attrNameLst>
                                          <p:attrName>ppt_x</p:attrName>
                                        </p:attrNameLst>
                                      </p:cBhvr>
                                      <p:tavLst>
                                        <p:tav tm="0">
                                          <p:val>
                                            <p:strVal val="ppt_x"/>
                                          </p:val>
                                        </p:tav>
                                        <p:tav tm="100000">
                                          <p:val>
                                            <p:strVal val="ppt_x"/>
                                          </p:val>
                                        </p:tav>
                                      </p:tavLst>
                                    </p:anim>
                                    <p:anim calcmode="lin" valueType="num">
                                      <p:cBhvr additive="base">
                                        <p:cTn id="115" dur="500"/>
                                        <p:tgtEl>
                                          <p:spTgt spid="88"/>
                                        </p:tgtEl>
                                        <p:attrNameLst>
                                          <p:attrName>ppt_y</p:attrName>
                                        </p:attrNameLst>
                                      </p:cBhvr>
                                      <p:tavLst>
                                        <p:tav tm="0">
                                          <p:val>
                                            <p:strVal val="ppt_y"/>
                                          </p:val>
                                        </p:tav>
                                        <p:tav tm="100000">
                                          <p:val>
                                            <p:strVal val="1+ppt_h/2"/>
                                          </p:val>
                                        </p:tav>
                                      </p:tavLst>
                                    </p:anim>
                                    <p:set>
                                      <p:cBhvr>
                                        <p:cTn id="116" dur="1" fill="hold">
                                          <p:stCondLst>
                                            <p:cond delay="499"/>
                                          </p:stCondLst>
                                        </p:cTn>
                                        <p:tgtEl>
                                          <p:spTgt spid="88"/>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89"/>
                                        </p:tgtEl>
                                        <p:attrNameLst>
                                          <p:attrName>ppt_x</p:attrName>
                                        </p:attrNameLst>
                                      </p:cBhvr>
                                      <p:tavLst>
                                        <p:tav tm="0">
                                          <p:val>
                                            <p:strVal val="ppt_x"/>
                                          </p:val>
                                        </p:tav>
                                        <p:tav tm="100000">
                                          <p:val>
                                            <p:strVal val="ppt_x"/>
                                          </p:val>
                                        </p:tav>
                                      </p:tavLst>
                                    </p:anim>
                                    <p:anim calcmode="lin" valueType="num">
                                      <p:cBhvr additive="base">
                                        <p:cTn id="119" dur="500"/>
                                        <p:tgtEl>
                                          <p:spTgt spid="89"/>
                                        </p:tgtEl>
                                        <p:attrNameLst>
                                          <p:attrName>ppt_y</p:attrName>
                                        </p:attrNameLst>
                                      </p:cBhvr>
                                      <p:tavLst>
                                        <p:tav tm="0">
                                          <p:val>
                                            <p:strVal val="ppt_y"/>
                                          </p:val>
                                        </p:tav>
                                        <p:tav tm="100000">
                                          <p:val>
                                            <p:strVal val="1+ppt_h/2"/>
                                          </p:val>
                                        </p:tav>
                                      </p:tavLst>
                                    </p:anim>
                                    <p:set>
                                      <p:cBhvr>
                                        <p:cTn id="120" dur="1" fill="hold">
                                          <p:stCondLst>
                                            <p:cond delay="499"/>
                                          </p:stCondLst>
                                        </p:cTn>
                                        <p:tgtEl>
                                          <p:spTgt spid="89"/>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90"/>
                                        </p:tgtEl>
                                        <p:attrNameLst>
                                          <p:attrName>ppt_x</p:attrName>
                                        </p:attrNameLst>
                                      </p:cBhvr>
                                      <p:tavLst>
                                        <p:tav tm="0">
                                          <p:val>
                                            <p:strVal val="ppt_x"/>
                                          </p:val>
                                        </p:tav>
                                        <p:tav tm="100000">
                                          <p:val>
                                            <p:strVal val="ppt_x"/>
                                          </p:val>
                                        </p:tav>
                                      </p:tavLst>
                                    </p:anim>
                                    <p:anim calcmode="lin" valueType="num">
                                      <p:cBhvr additive="base">
                                        <p:cTn id="123" dur="500"/>
                                        <p:tgtEl>
                                          <p:spTgt spid="90"/>
                                        </p:tgtEl>
                                        <p:attrNameLst>
                                          <p:attrName>ppt_y</p:attrName>
                                        </p:attrNameLst>
                                      </p:cBhvr>
                                      <p:tavLst>
                                        <p:tav tm="0">
                                          <p:val>
                                            <p:strVal val="ppt_y"/>
                                          </p:val>
                                        </p:tav>
                                        <p:tav tm="100000">
                                          <p:val>
                                            <p:strVal val="1+ppt_h/2"/>
                                          </p:val>
                                        </p:tav>
                                      </p:tavLst>
                                    </p:anim>
                                    <p:set>
                                      <p:cBhvr>
                                        <p:cTn id="124" dur="1" fill="hold">
                                          <p:stCondLst>
                                            <p:cond delay="499"/>
                                          </p:stCondLst>
                                        </p:cTn>
                                        <p:tgtEl>
                                          <p:spTgt spid="90"/>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91"/>
                                        </p:tgtEl>
                                        <p:attrNameLst>
                                          <p:attrName>ppt_x</p:attrName>
                                        </p:attrNameLst>
                                      </p:cBhvr>
                                      <p:tavLst>
                                        <p:tav tm="0">
                                          <p:val>
                                            <p:strVal val="ppt_x"/>
                                          </p:val>
                                        </p:tav>
                                        <p:tav tm="100000">
                                          <p:val>
                                            <p:strVal val="ppt_x"/>
                                          </p:val>
                                        </p:tav>
                                      </p:tavLst>
                                    </p:anim>
                                    <p:anim calcmode="lin" valueType="num">
                                      <p:cBhvr additive="base">
                                        <p:cTn id="127" dur="500"/>
                                        <p:tgtEl>
                                          <p:spTgt spid="91"/>
                                        </p:tgtEl>
                                        <p:attrNameLst>
                                          <p:attrName>ppt_y</p:attrName>
                                        </p:attrNameLst>
                                      </p:cBhvr>
                                      <p:tavLst>
                                        <p:tav tm="0">
                                          <p:val>
                                            <p:strVal val="ppt_y"/>
                                          </p:val>
                                        </p:tav>
                                        <p:tav tm="100000">
                                          <p:val>
                                            <p:strVal val="1+ppt_h/2"/>
                                          </p:val>
                                        </p:tav>
                                      </p:tavLst>
                                    </p:anim>
                                    <p:set>
                                      <p:cBhvr>
                                        <p:cTn id="128" dur="1" fill="hold">
                                          <p:stCondLst>
                                            <p:cond delay="499"/>
                                          </p:stCondLst>
                                        </p:cTn>
                                        <p:tgtEl>
                                          <p:spTgt spid="9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92"/>
                                        </p:tgtEl>
                                        <p:attrNameLst>
                                          <p:attrName>ppt_x</p:attrName>
                                        </p:attrNameLst>
                                      </p:cBhvr>
                                      <p:tavLst>
                                        <p:tav tm="0">
                                          <p:val>
                                            <p:strVal val="ppt_x"/>
                                          </p:val>
                                        </p:tav>
                                        <p:tav tm="100000">
                                          <p:val>
                                            <p:strVal val="ppt_x"/>
                                          </p:val>
                                        </p:tav>
                                      </p:tavLst>
                                    </p:anim>
                                    <p:anim calcmode="lin" valueType="num">
                                      <p:cBhvr additive="base">
                                        <p:cTn id="131" dur="500"/>
                                        <p:tgtEl>
                                          <p:spTgt spid="92"/>
                                        </p:tgtEl>
                                        <p:attrNameLst>
                                          <p:attrName>ppt_y</p:attrName>
                                        </p:attrNameLst>
                                      </p:cBhvr>
                                      <p:tavLst>
                                        <p:tav tm="0">
                                          <p:val>
                                            <p:strVal val="ppt_y"/>
                                          </p:val>
                                        </p:tav>
                                        <p:tav tm="100000">
                                          <p:val>
                                            <p:strVal val="1+ppt_h/2"/>
                                          </p:val>
                                        </p:tav>
                                      </p:tavLst>
                                    </p:anim>
                                    <p:set>
                                      <p:cBhvr>
                                        <p:cTn id="132" dur="1" fill="hold">
                                          <p:stCondLst>
                                            <p:cond delay="499"/>
                                          </p:stCondLst>
                                        </p:cTn>
                                        <p:tgtEl>
                                          <p:spTgt spid="92"/>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53"/>
                                        </p:tgtEl>
                                        <p:attrNameLst>
                                          <p:attrName>ppt_x</p:attrName>
                                        </p:attrNameLst>
                                      </p:cBhvr>
                                      <p:tavLst>
                                        <p:tav tm="0">
                                          <p:val>
                                            <p:strVal val="ppt_x"/>
                                          </p:val>
                                        </p:tav>
                                        <p:tav tm="100000">
                                          <p:val>
                                            <p:strVal val="ppt_x"/>
                                          </p:val>
                                        </p:tav>
                                      </p:tavLst>
                                    </p:anim>
                                    <p:anim calcmode="lin" valueType="num">
                                      <p:cBhvr additive="base">
                                        <p:cTn id="135" dur="500"/>
                                        <p:tgtEl>
                                          <p:spTgt spid="53"/>
                                        </p:tgtEl>
                                        <p:attrNameLst>
                                          <p:attrName>ppt_y</p:attrName>
                                        </p:attrNameLst>
                                      </p:cBhvr>
                                      <p:tavLst>
                                        <p:tav tm="0">
                                          <p:val>
                                            <p:strVal val="ppt_y"/>
                                          </p:val>
                                        </p:tav>
                                        <p:tav tm="100000">
                                          <p:val>
                                            <p:strVal val="1+ppt_h/2"/>
                                          </p:val>
                                        </p:tav>
                                      </p:tavLst>
                                    </p:anim>
                                    <p:set>
                                      <p:cBhvr>
                                        <p:cTn id="136" dur="1" fill="hold">
                                          <p:stCondLst>
                                            <p:cond delay="499"/>
                                          </p:stCondLst>
                                        </p:cTn>
                                        <p:tgtEl>
                                          <p:spTgt spid="5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fill="hold"/>
                                        <p:tgtEl>
                                          <p:spTgt spid="113"/>
                                        </p:tgtEl>
                                        <p:attrNameLst>
                                          <p:attrName>ppt_x</p:attrName>
                                        </p:attrNameLst>
                                      </p:cBhvr>
                                      <p:tavLst>
                                        <p:tav tm="0">
                                          <p:val>
                                            <p:strVal val="#ppt_x"/>
                                          </p:val>
                                        </p:tav>
                                        <p:tav tm="100000">
                                          <p:val>
                                            <p:strVal val="#ppt_x"/>
                                          </p:val>
                                        </p:tav>
                                      </p:tavLst>
                                    </p:anim>
                                    <p:anim calcmode="lin" valueType="num">
                                      <p:cBhvr additive="base">
                                        <p:cTn id="14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2000" fill="hold"/>
                                        <p:tgtEl>
                                          <p:spTgt spid="28">
                                            <p:txEl>
                                              <p:pRg st="0" end="0"/>
                                            </p:txEl>
                                          </p:spTgt>
                                        </p:tgtEl>
                                        <p:attrNameLst>
                                          <p:attrName>style.color</p:attrName>
                                        </p:attrNameLst>
                                      </p:cBhvr>
                                      <p:to>
                                        <a:srgbClr val="FE3860"/>
                                      </p:to>
                                    </p:animClr>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nodeType="clickEffect">
                                  <p:stCondLst>
                                    <p:cond delay="0"/>
                                  </p:stCondLst>
                                  <p:childTnLst>
                                    <p:animMotion origin="layout" path="M -4.58333E-6 -3.33333E-6 L -0.01588 0.32153 " pathEditMode="relative" rAng="0" ptsTypes="AA">
                                      <p:cBhvr>
                                        <p:cTn id="150" dur="2000" fill="hold"/>
                                        <p:tgtEl>
                                          <p:spTgt spid="49"/>
                                        </p:tgtEl>
                                        <p:attrNameLst>
                                          <p:attrName>ppt_x</p:attrName>
                                          <p:attrName>ppt_y</p:attrName>
                                        </p:attrNameLst>
                                      </p:cBhvr>
                                      <p:rCtr x="-794" y="16065"/>
                                    </p:animMotion>
                                  </p:childTnLst>
                                </p:cTn>
                              </p:par>
                              <p:par>
                                <p:cTn id="151" presetID="42" presetClass="path" presetSubtype="0" accel="50000" decel="50000" fill="hold" nodeType="withEffect">
                                  <p:stCondLst>
                                    <p:cond delay="0"/>
                                  </p:stCondLst>
                                  <p:childTnLst>
                                    <p:animMotion origin="layout" path="M 0 2.59259E-6 L 0.01706 0.32453 " pathEditMode="relative" rAng="0" ptsTypes="AA">
                                      <p:cBhvr>
                                        <p:cTn id="152" dur="2000" fill="hold"/>
                                        <p:tgtEl>
                                          <p:spTgt spid="81"/>
                                        </p:tgtEl>
                                        <p:attrNameLst>
                                          <p:attrName>ppt_x</p:attrName>
                                          <p:attrName>ppt_y</p:attrName>
                                        </p:attrNameLst>
                                      </p:cBhvr>
                                      <p:rCtr x="846" y="16227"/>
                                    </p:animMotion>
                                  </p:childTnLst>
                                </p:cTn>
                              </p:par>
                            </p:childTnLst>
                          </p:cTn>
                        </p:par>
                      </p:childTnLst>
                    </p:cTn>
                  </p:par>
                  <p:par>
                    <p:cTn id="153" fill="hold">
                      <p:stCondLst>
                        <p:cond delay="indefinite"/>
                      </p:stCondLst>
                      <p:childTnLst>
                        <p:par>
                          <p:cTn id="154" fill="hold">
                            <p:stCondLst>
                              <p:cond delay="0"/>
                            </p:stCondLst>
                            <p:childTnLst>
                              <p:par>
                                <p:cTn id="155" presetID="3" presetClass="emph" presetSubtype="2" fill="hold" nodeType="clickEffect">
                                  <p:stCondLst>
                                    <p:cond delay="0"/>
                                  </p:stCondLst>
                                  <p:childTnLst>
                                    <p:animClr clrSpc="rgb" dir="cw">
                                      <p:cBhvr override="childStyle">
                                        <p:cTn id="156" dur="2000" fill="hold"/>
                                        <p:tgtEl>
                                          <p:spTgt spid="32">
                                            <p:txEl>
                                              <p:pRg st="0" end="0"/>
                                            </p:txEl>
                                          </p:spTgt>
                                        </p:tgtEl>
                                        <p:attrNameLst>
                                          <p:attrName>style.color</p:attrName>
                                        </p:attrNameLst>
                                      </p:cBhvr>
                                      <p:to>
                                        <a:srgbClr val="FE3860"/>
                                      </p:to>
                                    </p:animClr>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0 3.7037E-6 L 0.05742 0.32407 " pathEditMode="relative" rAng="0" ptsTypes="AA">
                                      <p:cBhvr>
                                        <p:cTn id="160" dur="2000" fill="hold"/>
                                        <p:tgtEl>
                                          <p:spTgt spid="54"/>
                                        </p:tgtEl>
                                        <p:attrNameLst>
                                          <p:attrName>ppt_x</p:attrName>
                                          <p:attrName>ppt_y</p:attrName>
                                        </p:attrNameLst>
                                      </p:cBhvr>
                                      <p:rCtr x="2865" y="16204"/>
                                    </p:animMotion>
                                  </p:childTnLst>
                                </p:cTn>
                              </p:par>
                              <p:par>
                                <p:cTn id="161" presetID="42" presetClass="path" presetSubtype="0" accel="50000" decel="50000" fill="hold" nodeType="withEffect">
                                  <p:stCondLst>
                                    <p:cond delay="0"/>
                                  </p:stCondLst>
                                  <p:childTnLst>
                                    <p:animMotion origin="layout" path="M 1.45833E-6 2.96296E-6 L 0.03099 0.24074 " pathEditMode="relative" rAng="0" ptsTypes="AA">
                                      <p:cBhvr>
                                        <p:cTn id="162" dur="2000" fill="hold"/>
                                        <p:tgtEl>
                                          <p:spTgt spid="59"/>
                                        </p:tgtEl>
                                        <p:attrNameLst>
                                          <p:attrName>ppt_x</p:attrName>
                                          <p:attrName>ppt_y</p:attrName>
                                        </p:attrNameLst>
                                      </p:cBhvr>
                                      <p:rCtr x="1549" y="12037"/>
                                    </p:animMotion>
                                  </p:childTnLst>
                                </p:cTn>
                              </p:par>
                              <p:par>
                                <p:cTn id="163" presetID="42" presetClass="path" presetSubtype="0" accel="50000" decel="50000" fill="hold" nodeType="withEffect">
                                  <p:stCondLst>
                                    <p:cond delay="0"/>
                                  </p:stCondLst>
                                  <p:childTnLst>
                                    <p:animMotion origin="layout" path="M 4.16667E-7 3.7037E-7 L -0.00117 0.16227 " pathEditMode="relative" rAng="0" ptsTypes="AA">
                                      <p:cBhvr>
                                        <p:cTn id="164" dur="2000" fill="hold"/>
                                        <p:tgtEl>
                                          <p:spTgt spid="85"/>
                                        </p:tgtEl>
                                        <p:attrNameLst>
                                          <p:attrName>ppt_x</p:attrName>
                                          <p:attrName>ppt_y</p:attrName>
                                        </p:attrNameLst>
                                      </p:cBhvr>
                                      <p:rCtr x="-65" y="8102"/>
                                    </p:animMotion>
                                  </p:childTnLst>
                                </p:cTn>
                              </p:par>
                              <p:par>
                                <p:cTn id="165" presetID="42" presetClass="path" presetSubtype="0" accel="50000" decel="50000" fill="hold" nodeType="withEffect">
                                  <p:stCondLst>
                                    <p:cond delay="0"/>
                                  </p:stCondLst>
                                  <p:childTnLst>
                                    <p:animMotion origin="layout" path="M 2.08333E-6 4.44444E-6 L -0.02761 0.08009 " pathEditMode="relative" rAng="0" ptsTypes="AA">
                                      <p:cBhvr>
                                        <p:cTn id="166" dur="2000" fill="hold"/>
                                        <p:tgtEl>
                                          <p:spTgt spid="86"/>
                                        </p:tgtEl>
                                        <p:attrNameLst>
                                          <p:attrName>ppt_x</p:attrName>
                                          <p:attrName>ppt_y</p:attrName>
                                        </p:attrNameLst>
                                      </p:cBhvr>
                                      <p:rCtr x="-1380" y="4005"/>
                                    </p:animMotion>
                                  </p:childTnLst>
                                </p:cTn>
                              </p:par>
                            </p:childTnLst>
                          </p:cTn>
                        </p:par>
                      </p:childTnLst>
                    </p:cTn>
                  </p:par>
                  <p:par>
                    <p:cTn id="167" fill="hold">
                      <p:stCondLst>
                        <p:cond delay="indefinite"/>
                      </p:stCondLst>
                      <p:childTnLst>
                        <p:par>
                          <p:cTn id="168" fill="hold">
                            <p:stCondLst>
                              <p:cond delay="0"/>
                            </p:stCondLst>
                            <p:childTnLst>
                              <p:par>
                                <p:cTn id="169" presetID="3" presetClass="emph" presetSubtype="2" fill="hold" nodeType="clickEffect">
                                  <p:stCondLst>
                                    <p:cond delay="0"/>
                                  </p:stCondLst>
                                  <p:childTnLst>
                                    <p:animClr clrSpc="rgb" dir="cw">
                                      <p:cBhvr override="childStyle">
                                        <p:cTn id="170"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6670574" cy="4351338"/>
          </a:xfrm>
        </p:spPr>
        <p:txBody>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t>What’s gone wrong?</a:t>
            </a:r>
          </a:p>
          <a:p>
            <a:pPr marL="0" indent="0">
              <a:buClr>
                <a:srgbClr val="23D160"/>
              </a:buClr>
              <a:buSzPct val="85000"/>
              <a:buNone/>
            </a:pPr>
            <a:r>
              <a:rPr lang="en-GB" sz="2200" dirty="0"/>
              <a:t>Can you correct the calculation and get the correct answer?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56" name="Rectangle 55">
            <a:extLst>
              <a:ext uri="{FF2B5EF4-FFF2-40B4-BE49-F238E27FC236}">
                <a16:creationId xmlns:a16="http://schemas.microsoft.com/office/drawing/2014/main" id="{D05CAFE6-F3ED-9A4A-8055-DDFDD288EB05}"/>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57" name="Rectangle 56">
            <a:extLst>
              <a:ext uri="{FF2B5EF4-FFF2-40B4-BE49-F238E27FC236}">
                <a16:creationId xmlns:a16="http://schemas.microsoft.com/office/drawing/2014/main" id="{35B6A748-966A-CD4C-B387-EE13C8F03F71}"/>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58" name="Rectangle 57">
            <a:extLst>
              <a:ext uri="{FF2B5EF4-FFF2-40B4-BE49-F238E27FC236}">
                <a16:creationId xmlns:a16="http://schemas.microsoft.com/office/drawing/2014/main" id="{6BCCF38A-08CE-EB45-84C0-793DD0FF2F33}"/>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59" name="Rectangle 58">
            <a:extLst>
              <a:ext uri="{FF2B5EF4-FFF2-40B4-BE49-F238E27FC236}">
                <a16:creationId xmlns:a16="http://schemas.microsoft.com/office/drawing/2014/main" id="{EFA0C64B-FED0-FA4C-93E6-FDBE9127AEBA}"/>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0" name="Rectangle 59">
            <a:extLst>
              <a:ext uri="{FF2B5EF4-FFF2-40B4-BE49-F238E27FC236}">
                <a16:creationId xmlns:a16="http://schemas.microsoft.com/office/drawing/2014/main" id="{5AD5CB56-940A-6C41-B293-4C017FDF70CD}"/>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61" name="Rectangle 60">
            <a:extLst>
              <a:ext uri="{FF2B5EF4-FFF2-40B4-BE49-F238E27FC236}">
                <a16:creationId xmlns:a16="http://schemas.microsoft.com/office/drawing/2014/main" id="{4ECC8D0F-D841-0E4C-82CC-2E3F25085788}"/>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62" name="Rectangle 61">
            <a:extLst>
              <a:ext uri="{FF2B5EF4-FFF2-40B4-BE49-F238E27FC236}">
                <a16:creationId xmlns:a16="http://schemas.microsoft.com/office/drawing/2014/main" id="{F527CA8F-4F20-DD4F-83A7-72D002648B6B}"/>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63" name="Rectangle 62">
            <a:extLst>
              <a:ext uri="{FF2B5EF4-FFF2-40B4-BE49-F238E27FC236}">
                <a16:creationId xmlns:a16="http://schemas.microsoft.com/office/drawing/2014/main" id="{BCB4E40F-9822-BD42-BB57-B64FA2AE785A}"/>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4" name="Rectangle 63">
            <a:extLst>
              <a:ext uri="{FF2B5EF4-FFF2-40B4-BE49-F238E27FC236}">
                <a16:creationId xmlns:a16="http://schemas.microsoft.com/office/drawing/2014/main" id="{2F70362C-DC84-CE47-91D5-546BAE8CF1BD}"/>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8</a:t>
            </a:r>
          </a:p>
        </p:txBody>
      </p:sp>
      <p:sp>
        <p:nvSpPr>
          <p:cNvPr id="65" name="Rectangle 64">
            <a:extLst>
              <a:ext uri="{FF2B5EF4-FFF2-40B4-BE49-F238E27FC236}">
                <a16:creationId xmlns:a16="http://schemas.microsoft.com/office/drawing/2014/main" id="{27B19BB1-3244-7E4B-B243-9ECC375DAA76}"/>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66" name="Rectangle 65">
            <a:extLst>
              <a:ext uri="{FF2B5EF4-FFF2-40B4-BE49-F238E27FC236}">
                <a16:creationId xmlns:a16="http://schemas.microsoft.com/office/drawing/2014/main" id="{1BD34D2A-3FB6-3C43-B8D0-9DF18B88E09A}"/>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7" name="Rectangle 66">
            <a:extLst>
              <a:ext uri="{FF2B5EF4-FFF2-40B4-BE49-F238E27FC236}">
                <a16:creationId xmlns:a16="http://schemas.microsoft.com/office/drawing/2014/main" id="{418E52C3-6E3F-D145-B251-D09EBD2FE604}"/>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68" name="Rectangle 67">
            <a:extLst>
              <a:ext uri="{FF2B5EF4-FFF2-40B4-BE49-F238E27FC236}">
                <a16:creationId xmlns:a16="http://schemas.microsoft.com/office/drawing/2014/main" id="{49DC9556-7D61-DE48-880D-D8905B1071B5}"/>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9" name="Rectangle 68">
            <a:extLst>
              <a:ext uri="{FF2B5EF4-FFF2-40B4-BE49-F238E27FC236}">
                <a16:creationId xmlns:a16="http://schemas.microsoft.com/office/drawing/2014/main" id="{A9FEE2DA-B27B-7646-8B8F-36EDAC9A39C1}"/>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70" name="Rectangle 69">
            <a:extLst>
              <a:ext uri="{FF2B5EF4-FFF2-40B4-BE49-F238E27FC236}">
                <a16:creationId xmlns:a16="http://schemas.microsoft.com/office/drawing/2014/main" id="{3515CF8C-2177-F242-A972-E0B12793E523}"/>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1" name="Rectangle 70">
            <a:extLst>
              <a:ext uri="{FF2B5EF4-FFF2-40B4-BE49-F238E27FC236}">
                <a16:creationId xmlns:a16="http://schemas.microsoft.com/office/drawing/2014/main" id="{5FFF1D0A-0837-E049-8863-8BD73DE4BCA1}"/>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72" name="Rectangle 71">
            <a:extLst>
              <a:ext uri="{FF2B5EF4-FFF2-40B4-BE49-F238E27FC236}">
                <a16:creationId xmlns:a16="http://schemas.microsoft.com/office/drawing/2014/main" id="{5D488B9D-ED27-BD4F-90EF-F555229EE2F5}"/>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73" name="Rectangle 72">
            <a:extLst>
              <a:ext uri="{FF2B5EF4-FFF2-40B4-BE49-F238E27FC236}">
                <a16:creationId xmlns:a16="http://schemas.microsoft.com/office/drawing/2014/main" id="{ED34CF7F-9E0D-C849-BDE4-F8D6DB17337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id="{D8C3C31B-8A52-DA41-9125-0F0082E49015}"/>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4</a:t>
            </a:r>
          </a:p>
        </p:txBody>
      </p:sp>
      <p:sp>
        <p:nvSpPr>
          <p:cNvPr id="75" name="Rectangle 74">
            <a:extLst>
              <a:ext uri="{FF2B5EF4-FFF2-40B4-BE49-F238E27FC236}">
                <a16:creationId xmlns:a16="http://schemas.microsoft.com/office/drawing/2014/main" id="{5164F9BB-A569-6A4F-BA3C-71D09831C40E}"/>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6" name="Rectangle 75">
            <a:extLst>
              <a:ext uri="{FF2B5EF4-FFF2-40B4-BE49-F238E27FC236}">
                <a16:creationId xmlns:a16="http://schemas.microsoft.com/office/drawing/2014/main" id="{F0615A15-3D48-3547-8B57-E2D4BD86E960}"/>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77" name="Rectangle 76">
            <a:extLst>
              <a:ext uri="{FF2B5EF4-FFF2-40B4-BE49-F238E27FC236}">
                <a16:creationId xmlns:a16="http://schemas.microsoft.com/office/drawing/2014/main" id="{0F0C03CF-D4E9-C34D-8C90-0C2E901BF8E7}"/>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78" name="Rectangle 77">
            <a:extLst>
              <a:ext uri="{FF2B5EF4-FFF2-40B4-BE49-F238E27FC236}">
                <a16:creationId xmlns:a16="http://schemas.microsoft.com/office/drawing/2014/main" id="{04FA3266-9123-FD4D-8DB3-B77A831F5BA5}"/>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79" name="Rectangle 78">
            <a:extLst>
              <a:ext uri="{FF2B5EF4-FFF2-40B4-BE49-F238E27FC236}">
                <a16:creationId xmlns:a16="http://schemas.microsoft.com/office/drawing/2014/main" id="{95726FE3-21CD-E443-9AF3-F9D07C6F7987}"/>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80" name="Rectangle 79">
            <a:extLst>
              <a:ext uri="{FF2B5EF4-FFF2-40B4-BE49-F238E27FC236}">
                <a16:creationId xmlns:a16="http://schemas.microsoft.com/office/drawing/2014/main" id="{F8E42709-2B0A-C546-8477-8E437DDACA40}"/>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cxnSp>
        <p:nvCxnSpPr>
          <p:cNvPr id="81" name="Straight Connector 80">
            <a:extLst>
              <a:ext uri="{FF2B5EF4-FFF2-40B4-BE49-F238E27FC236}">
                <a16:creationId xmlns:a16="http://schemas.microsoft.com/office/drawing/2014/main" id="{12CB2E4F-0A81-334B-A523-59BE91CDC863}"/>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DC04979-F03A-A440-B831-DEAF369EA769}"/>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8AFAD999-B5E4-0540-AC42-FF1547BF1ACD}"/>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Tree>
    <p:extLst>
      <p:ext uri="{BB962C8B-B14F-4D97-AF65-F5344CB8AC3E}">
        <p14:creationId xmlns:p14="http://schemas.microsoft.com/office/powerpoint/2010/main" val="267303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6800501" cy="4351338"/>
          </a:xfrm>
        </p:spPr>
        <p:txBody>
          <a:bodyPr>
            <a:noAutofit/>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James has placed the digits from the exchanges from the ones to tens and hundreds to thousands in the ones and hundreds place respectively. James should only have one digit per square to make sure it does not happen in future!</a:t>
            </a:r>
          </a:p>
          <a:p>
            <a:pPr marL="0" indent="0">
              <a:buClr>
                <a:srgbClr val="23D160"/>
              </a:buClr>
              <a:buSzPct val="85000"/>
              <a:buNone/>
            </a:pPr>
            <a:r>
              <a:rPr lang="en-GB" sz="2200" dirty="0">
                <a:solidFill>
                  <a:srgbClr val="FF3860"/>
                </a:solidFill>
              </a:rPr>
              <a:t>If the exchanges happen as below, then it is easier to arrive at the correct answer, 9,652.</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316121" y="303408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A78D3080-9321-E84A-84E6-8B6055086C15}"/>
              </a:ext>
            </a:extLst>
          </p:cNvPr>
          <p:cNvPicPr>
            <a:picLocks noChangeAspect="1"/>
          </p:cNvPicPr>
          <p:nvPr/>
        </p:nvPicPr>
        <p:blipFill>
          <a:blip r:embed="rId3"/>
          <a:stretch>
            <a:fillRect/>
          </a:stretch>
        </p:blipFill>
        <p:spPr>
          <a:xfrm>
            <a:off x="9101232" y="1424854"/>
            <a:ext cx="2252568" cy="2244436"/>
          </a:xfrm>
          <a:prstGeom prst="rect">
            <a:avLst/>
          </a:prstGeom>
        </p:spPr>
      </p:pic>
      <p:pic>
        <p:nvPicPr>
          <p:cNvPr id="5" name="Picture 4">
            <a:extLst>
              <a:ext uri="{FF2B5EF4-FFF2-40B4-BE49-F238E27FC236}">
                <a16:creationId xmlns:a16="http://schemas.microsoft.com/office/drawing/2014/main" id="{B486D319-F32C-134F-A9CE-DB149171FE26}"/>
              </a:ext>
            </a:extLst>
          </p:cNvPr>
          <p:cNvPicPr>
            <a:picLocks noChangeAspect="1"/>
          </p:cNvPicPr>
          <p:nvPr/>
        </p:nvPicPr>
        <p:blipFill>
          <a:blip r:embed="rId4"/>
          <a:stretch>
            <a:fillRect/>
          </a:stretch>
        </p:blipFill>
        <p:spPr>
          <a:xfrm>
            <a:off x="8580471" y="3669290"/>
            <a:ext cx="3283527" cy="2986106"/>
          </a:xfrm>
          <a:prstGeom prst="rect">
            <a:avLst/>
          </a:prstGeom>
        </p:spPr>
      </p:pic>
    </p:spTree>
    <p:extLst>
      <p:ext uri="{BB962C8B-B14F-4D97-AF65-F5344CB8AC3E}">
        <p14:creationId xmlns:p14="http://schemas.microsoft.com/office/powerpoint/2010/main" val="95355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6894444"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p:txBody>
      </p:sp>
      <p:sp>
        <p:nvSpPr>
          <p:cNvPr id="33" name="Rectangle 32">
            <a:extLst>
              <a:ext uri="{FF2B5EF4-FFF2-40B4-BE49-F238E27FC236}">
                <a16:creationId xmlns:a16="http://schemas.microsoft.com/office/drawing/2014/main" id="{B38CBDDC-687D-9C44-A7D7-7D81600F1047}"/>
              </a:ext>
            </a:extLst>
          </p:cNvPr>
          <p:cNvSpPr/>
          <p:nvPr/>
        </p:nvSpPr>
        <p:spPr>
          <a:xfrm>
            <a:off x="881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a16="http://schemas.microsoft.com/office/drawing/2014/main" id="{497AC3C9-F3D9-6646-ADE2-B2DA0B62113B}"/>
              </a:ext>
            </a:extLst>
          </p:cNvPr>
          <p:cNvSpPr/>
          <p:nvPr/>
        </p:nvSpPr>
        <p:spPr>
          <a:xfrm>
            <a:off x="881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5E511845-D575-084D-B3A9-FE926AE940F2}"/>
              </a:ext>
            </a:extLst>
          </p:cNvPr>
          <p:cNvSpPr/>
          <p:nvPr/>
        </p:nvSpPr>
        <p:spPr>
          <a:xfrm>
            <a:off x="881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6" name="Rectangle 35">
            <a:extLst>
              <a:ext uri="{FF2B5EF4-FFF2-40B4-BE49-F238E27FC236}">
                <a16:creationId xmlns:a16="http://schemas.microsoft.com/office/drawing/2014/main" id="{B1D0262E-535B-474E-B704-A6D5B990729C}"/>
              </a:ext>
            </a:extLst>
          </p:cNvPr>
          <p:cNvSpPr/>
          <p:nvPr/>
        </p:nvSpPr>
        <p:spPr>
          <a:xfrm>
            <a:off x="881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id="{0E28AA43-320E-5E4D-818B-14C8F829E5AB}"/>
              </a:ext>
            </a:extLst>
          </p:cNvPr>
          <p:cNvSpPr/>
          <p:nvPr/>
        </p:nvSpPr>
        <p:spPr>
          <a:xfrm>
            <a:off x="944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id="{0D4BA1D5-96FF-7A40-84B2-774FB64C5955}"/>
              </a:ext>
            </a:extLst>
          </p:cNvPr>
          <p:cNvSpPr/>
          <p:nvPr/>
        </p:nvSpPr>
        <p:spPr>
          <a:xfrm>
            <a:off x="944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a16="http://schemas.microsoft.com/office/drawing/2014/main" id="{FEF40364-2245-3049-901B-FA25FD89736C}"/>
              </a:ext>
            </a:extLst>
          </p:cNvPr>
          <p:cNvSpPr/>
          <p:nvPr/>
        </p:nvSpPr>
        <p:spPr>
          <a:xfrm>
            <a:off x="944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0" name="Rectangle 39">
            <a:extLst>
              <a:ext uri="{FF2B5EF4-FFF2-40B4-BE49-F238E27FC236}">
                <a16:creationId xmlns:a16="http://schemas.microsoft.com/office/drawing/2014/main" id="{B18C313B-BDA6-FC41-9F01-23DD62A39D8C}"/>
              </a:ext>
            </a:extLst>
          </p:cNvPr>
          <p:cNvSpPr/>
          <p:nvPr/>
        </p:nvSpPr>
        <p:spPr>
          <a:xfrm>
            <a:off x="944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41" name="Rectangle 40">
            <a:extLst>
              <a:ext uri="{FF2B5EF4-FFF2-40B4-BE49-F238E27FC236}">
                <a16:creationId xmlns:a16="http://schemas.microsoft.com/office/drawing/2014/main" id="{7562609F-D54A-F147-9D69-C4E90534788A}"/>
              </a:ext>
            </a:extLst>
          </p:cNvPr>
          <p:cNvSpPr/>
          <p:nvPr/>
        </p:nvSpPr>
        <p:spPr>
          <a:xfrm>
            <a:off x="1008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42" name="Rectangle 41">
            <a:extLst>
              <a:ext uri="{FF2B5EF4-FFF2-40B4-BE49-F238E27FC236}">
                <a16:creationId xmlns:a16="http://schemas.microsoft.com/office/drawing/2014/main" id="{D21DAADD-29DD-8C43-854B-CE21E983FBF1}"/>
              </a:ext>
            </a:extLst>
          </p:cNvPr>
          <p:cNvSpPr/>
          <p:nvPr/>
        </p:nvSpPr>
        <p:spPr>
          <a:xfrm>
            <a:off x="1008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a16="http://schemas.microsoft.com/office/drawing/2014/main" id="{F512EB9B-CD48-4844-A533-577B6C19D566}"/>
              </a:ext>
            </a:extLst>
          </p:cNvPr>
          <p:cNvSpPr/>
          <p:nvPr/>
        </p:nvSpPr>
        <p:spPr>
          <a:xfrm>
            <a:off x="1008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8</a:t>
            </a:r>
          </a:p>
        </p:txBody>
      </p:sp>
      <p:sp>
        <p:nvSpPr>
          <p:cNvPr id="44" name="Rectangle 43">
            <a:extLst>
              <a:ext uri="{FF2B5EF4-FFF2-40B4-BE49-F238E27FC236}">
                <a16:creationId xmlns:a16="http://schemas.microsoft.com/office/drawing/2014/main" id="{3506F25A-A388-B64D-92E5-CFAAA9CAFC7E}"/>
              </a:ext>
            </a:extLst>
          </p:cNvPr>
          <p:cNvSpPr/>
          <p:nvPr/>
        </p:nvSpPr>
        <p:spPr>
          <a:xfrm>
            <a:off x="1008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5" name="Rectangle 44">
            <a:extLst>
              <a:ext uri="{FF2B5EF4-FFF2-40B4-BE49-F238E27FC236}">
                <a16:creationId xmlns:a16="http://schemas.microsoft.com/office/drawing/2014/main" id="{0E3D3E72-83C8-0549-AFF3-A901A08F229D}"/>
              </a:ext>
            </a:extLst>
          </p:cNvPr>
          <p:cNvSpPr/>
          <p:nvPr/>
        </p:nvSpPr>
        <p:spPr>
          <a:xfrm>
            <a:off x="1071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6" name="Rectangle 45">
            <a:extLst>
              <a:ext uri="{FF2B5EF4-FFF2-40B4-BE49-F238E27FC236}">
                <a16:creationId xmlns:a16="http://schemas.microsoft.com/office/drawing/2014/main" id="{8EB006AD-C64F-FF4A-BE00-52515B057294}"/>
              </a:ext>
            </a:extLst>
          </p:cNvPr>
          <p:cNvSpPr/>
          <p:nvPr/>
        </p:nvSpPr>
        <p:spPr>
          <a:xfrm>
            <a:off x="1071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173231CF-F6F4-384F-9C40-CA0A44A8A7CE}"/>
              </a:ext>
            </a:extLst>
          </p:cNvPr>
          <p:cNvSpPr/>
          <p:nvPr/>
        </p:nvSpPr>
        <p:spPr>
          <a:xfrm>
            <a:off x="1071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8" name="Rectangle 47">
            <a:extLst>
              <a:ext uri="{FF2B5EF4-FFF2-40B4-BE49-F238E27FC236}">
                <a16:creationId xmlns:a16="http://schemas.microsoft.com/office/drawing/2014/main" id="{104C1E40-8A42-D74F-AED1-5D251FAA8A44}"/>
              </a:ext>
            </a:extLst>
          </p:cNvPr>
          <p:cNvSpPr/>
          <p:nvPr/>
        </p:nvSpPr>
        <p:spPr>
          <a:xfrm>
            <a:off x="1071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9" name="Rectangle 48">
            <a:extLst>
              <a:ext uri="{FF2B5EF4-FFF2-40B4-BE49-F238E27FC236}">
                <a16:creationId xmlns:a16="http://schemas.microsoft.com/office/drawing/2014/main" id="{867E250B-C024-6544-8475-3CDDB80A36EE}"/>
              </a:ext>
            </a:extLst>
          </p:cNvPr>
          <p:cNvSpPr/>
          <p:nvPr/>
        </p:nvSpPr>
        <p:spPr>
          <a:xfrm>
            <a:off x="1135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50" name="Rectangle 49">
            <a:extLst>
              <a:ext uri="{FF2B5EF4-FFF2-40B4-BE49-F238E27FC236}">
                <a16:creationId xmlns:a16="http://schemas.microsoft.com/office/drawing/2014/main" id="{ED08A2B0-3171-404D-8D31-D00A56523AB0}"/>
              </a:ext>
            </a:extLst>
          </p:cNvPr>
          <p:cNvSpPr/>
          <p:nvPr/>
        </p:nvSpPr>
        <p:spPr>
          <a:xfrm>
            <a:off x="1135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a16="http://schemas.microsoft.com/office/drawing/2014/main" id="{B8DAB1D9-D0F7-C948-89EB-273B0C86846C}"/>
              </a:ext>
            </a:extLst>
          </p:cNvPr>
          <p:cNvSpPr/>
          <p:nvPr/>
        </p:nvSpPr>
        <p:spPr>
          <a:xfrm>
            <a:off x="1135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52" name="Rectangle 51">
            <a:extLst>
              <a:ext uri="{FF2B5EF4-FFF2-40B4-BE49-F238E27FC236}">
                <a16:creationId xmlns:a16="http://schemas.microsoft.com/office/drawing/2014/main" id="{FD58178F-0243-5842-A6F5-3C8B89FBD44A}"/>
              </a:ext>
            </a:extLst>
          </p:cNvPr>
          <p:cNvSpPr/>
          <p:nvPr/>
        </p:nvSpPr>
        <p:spPr>
          <a:xfrm>
            <a:off x="1135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55" name="Rectangle 54">
            <a:extLst>
              <a:ext uri="{FF2B5EF4-FFF2-40B4-BE49-F238E27FC236}">
                <a16:creationId xmlns:a16="http://schemas.microsoft.com/office/drawing/2014/main" id="{D98985B8-6EAE-8349-AA2A-FC3597A8D90E}"/>
              </a:ext>
            </a:extLst>
          </p:cNvPr>
          <p:cNvSpPr/>
          <p:nvPr/>
        </p:nvSpPr>
        <p:spPr>
          <a:xfrm>
            <a:off x="8824854"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84" name="Rectangle 83">
            <a:extLst>
              <a:ext uri="{FF2B5EF4-FFF2-40B4-BE49-F238E27FC236}">
                <a16:creationId xmlns:a16="http://schemas.microsoft.com/office/drawing/2014/main" id="{89699D38-CFB7-B543-82B4-C3DCFF23F2BA}"/>
              </a:ext>
            </a:extLst>
          </p:cNvPr>
          <p:cNvSpPr/>
          <p:nvPr/>
        </p:nvSpPr>
        <p:spPr>
          <a:xfrm>
            <a:off x="8189854"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49CF31A0-085E-7149-AFBE-93EFFBD904BD}"/>
              </a:ext>
            </a:extLst>
          </p:cNvPr>
          <p:cNvSpPr/>
          <p:nvPr/>
        </p:nvSpPr>
        <p:spPr>
          <a:xfrm>
            <a:off x="8189854"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95CD33E0-DC89-4A41-A7E1-A5D6FAAF852B}"/>
              </a:ext>
            </a:extLst>
          </p:cNvPr>
          <p:cNvSpPr/>
          <p:nvPr/>
        </p:nvSpPr>
        <p:spPr>
          <a:xfrm>
            <a:off x="8189854"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87" name="Rectangle 86">
            <a:extLst>
              <a:ext uri="{FF2B5EF4-FFF2-40B4-BE49-F238E27FC236}">
                <a16:creationId xmlns:a16="http://schemas.microsoft.com/office/drawing/2014/main" id="{B068A3CF-C6D2-2149-AECC-E64AD1F05BA0}"/>
              </a:ext>
            </a:extLst>
          </p:cNvPr>
          <p:cNvSpPr/>
          <p:nvPr/>
        </p:nvSpPr>
        <p:spPr>
          <a:xfrm>
            <a:off x="8189854"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cxnSp>
        <p:nvCxnSpPr>
          <p:cNvPr id="88" name="Straight Connector 87">
            <a:extLst>
              <a:ext uri="{FF2B5EF4-FFF2-40B4-BE49-F238E27FC236}">
                <a16:creationId xmlns:a16="http://schemas.microsoft.com/office/drawing/2014/main" id="{359BC5FF-4720-CA4C-B95D-23B821F6D91E}"/>
              </a:ext>
            </a:extLst>
          </p:cNvPr>
          <p:cNvCxnSpPr>
            <a:cxnSpLocks/>
          </p:cNvCxnSpPr>
          <p:nvPr/>
        </p:nvCxnSpPr>
        <p:spPr>
          <a:xfrm>
            <a:off x="8189854"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5C906B-2CF4-5E41-AA65-C3152B939188}"/>
              </a:ext>
            </a:extLst>
          </p:cNvPr>
          <p:cNvCxnSpPr>
            <a:cxnSpLocks/>
          </p:cNvCxnSpPr>
          <p:nvPr/>
        </p:nvCxnSpPr>
        <p:spPr>
          <a:xfrm>
            <a:off x="8189854"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6934200"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33" name="Rectangle 32">
            <a:extLst>
              <a:ext uri="{FF2B5EF4-FFF2-40B4-BE49-F238E27FC236}">
                <a16:creationId xmlns:a16="http://schemas.microsoft.com/office/drawing/2014/main" id="{B38CBDDC-687D-9C44-A7D7-7D81600F1047}"/>
              </a:ext>
            </a:extLst>
          </p:cNvPr>
          <p:cNvSpPr/>
          <p:nvPr/>
        </p:nvSpPr>
        <p:spPr>
          <a:xfrm>
            <a:off x="881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a16="http://schemas.microsoft.com/office/drawing/2014/main" id="{497AC3C9-F3D9-6646-ADE2-B2DA0B62113B}"/>
              </a:ext>
            </a:extLst>
          </p:cNvPr>
          <p:cNvSpPr/>
          <p:nvPr/>
        </p:nvSpPr>
        <p:spPr>
          <a:xfrm>
            <a:off x="881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5E511845-D575-084D-B3A9-FE926AE940F2}"/>
              </a:ext>
            </a:extLst>
          </p:cNvPr>
          <p:cNvSpPr/>
          <p:nvPr/>
        </p:nvSpPr>
        <p:spPr>
          <a:xfrm>
            <a:off x="881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6" name="Rectangle 35">
            <a:extLst>
              <a:ext uri="{FF2B5EF4-FFF2-40B4-BE49-F238E27FC236}">
                <a16:creationId xmlns:a16="http://schemas.microsoft.com/office/drawing/2014/main" id="{B1D0262E-535B-474E-B704-A6D5B990729C}"/>
              </a:ext>
            </a:extLst>
          </p:cNvPr>
          <p:cNvSpPr/>
          <p:nvPr/>
        </p:nvSpPr>
        <p:spPr>
          <a:xfrm>
            <a:off x="881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37" name="Rectangle 36">
            <a:extLst>
              <a:ext uri="{FF2B5EF4-FFF2-40B4-BE49-F238E27FC236}">
                <a16:creationId xmlns:a16="http://schemas.microsoft.com/office/drawing/2014/main" id="{0E28AA43-320E-5E4D-818B-14C8F829E5AB}"/>
              </a:ext>
            </a:extLst>
          </p:cNvPr>
          <p:cNvSpPr/>
          <p:nvPr/>
        </p:nvSpPr>
        <p:spPr>
          <a:xfrm>
            <a:off x="944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8" name="Rectangle 37">
            <a:extLst>
              <a:ext uri="{FF2B5EF4-FFF2-40B4-BE49-F238E27FC236}">
                <a16:creationId xmlns:a16="http://schemas.microsoft.com/office/drawing/2014/main" id="{0D4BA1D5-96FF-7A40-84B2-774FB64C5955}"/>
              </a:ext>
            </a:extLst>
          </p:cNvPr>
          <p:cNvSpPr/>
          <p:nvPr/>
        </p:nvSpPr>
        <p:spPr>
          <a:xfrm>
            <a:off x="944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a16="http://schemas.microsoft.com/office/drawing/2014/main" id="{FEF40364-2245-3049-901B-FA25FD89736C}"/>
              </a:ext>
            </a:extLst>
          </p:cNvPr>
          <p:cNvSpPr/>
          <p:nvPr/>
        </p:nvSpPr>
        <p:spPr>
          <a:xfrm>
            <a:off x="944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0" name="Rectangle 39">
            <a:extLst>
              <a:ext uri="{FF2B5EF4-FFF2-40B4-BE49-F238E27FC236}">
                <a16:creationId xmlns:a16="http://schemas.microsoft.com/office/drawing/2014/main" id="{B18C313B-BDA6-FC41-9F01-23DD62A39D8C}"/>
              </a:ext>
            </a:extLst>
          </p:cNvPr>
          <p:cNvSpPr/>
          <p:nvPr/>
        </p:nvSpPr>
        <p:spPr>
          <a:xfrm>
            <a:off x="944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1</a:t>
            </a:r>
          </a:p>
        </p:txBody>
      </p:sp>
      <p:sp>
        <p:nvSpPr>
          <p:cNvPr id="41" name="Rectangle 40">
            <a:extLst>
              <a:ext uri="{FF2B5EF4-FFF2-40B4-BE49-F238E27FC236}">
                <a16:creationId xmlns:a16="http://schemas.microsoft.com/office/drawing/2014/main" id="{7562609F-D54A-F147-9D69-C4E90534788A}"/>
              </a:ext>
            </a:extLst>
          </p:cNvPr>
          <p:cNvSpPr/>
          <p:nvPr/>
        </p:nvSpPr>
        <p:spPr>
          <a:xfrm>
            <a:off x="1008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id="{D21DAADD-29DD-8C43-854B-CE21E983FBF1}"/>
              </a:ext>
            </a:extLst>
          </p:cNvPr>
          <p:cNvSpPr/>
          <p:nvPr/>
        </p:nvSpPr>
        <p:spPr>
          <a:xfrm>
            <a:off x="1008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a16="http://schemas.microsoft.com/office/drawing/2014/main" id="{F512EB9B-CD48-4844-A533-577B6C19D566}"/>
              </a:ext>
            </a:extLst>
          </p:cNvPr>
          <p:cNvSpPr/>
          <p:nvPr/>
        </p:nvSpPr>
        <p:spPr>
          <a:xfrm>
            <a:off x="1008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44" name="Rectangle 43">
            <a:extLst>
              <a:ext uri="{FF2B5EF4-FFF2-40B4-BE49-F238E27FC236}">
                <a16:creationId xmlns:a16="http://schemas.microsoft.com/office/drawing/2014/main" id="{3506F25A-A388-B64D-92E5-CFAAA9CAFC7E}"/>
              </a:ext>
            </a:extLst>
          </p:cNvPr>
          <p:cNvSpPr/>
          <p:nvPr/>
        </p:nvSpPr>
        <p:spPr>
          <a:xfrm>
            <a:off x="1008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5" name="Rectangle 44">
            <a:extLst>
              <a:ext uri="{FF2B5EF4-FFF2-40B4-BE49-F238E27FC236}">
                <a16:creationId xmlns:a16="http://schemas.microsoft.com/office/drawing/2014/main" id="{0E3D3E72-83C8-0549-AFF3-A901A08F229D}"/>
              </a:ext>
            </a:extLst>
          </p:cNvPr>
          <p:cNvSpPr/>
          <p:nvPr/>
        </p:nvSpPr>
        <p:spPr>
          <a:xfrm>
            <a:off x="1071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6" name="Rectangle 45">
            <a:extLst>
              <a:ext uri="{FF2B5EF4-FFF2-40B4-BE49-F238E27FC236}">
                <a16:creationId xmlns:a16="http://schemas.microsoft.com/office/drawing/2014/main" id="{8EB006AD-C64F-FF4A-BE00-52515B057294}"/>
              </a:ext>
            </a:extLst>
          </p:cNvPr>
          <p:cNvSpPr/>
          <p:nvPr/>
        </p:nvSpPr>
        <p:spPr>
          <a:xfrm>
            <a:off x="1071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173231CF-F6F4-384F-9C40-CA0A44A8A7CE}"/>
              </a:ext>
            </a:extLst>
          </p:cNvPr>
          <p:cNvSpPr/>
          <p:nvPr/>
        </p:nvSpPr>
        <p:spPr>
          <a:xfrm>
            <a:off x="1071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8" name="Rectangle 47">
            <a:extLst>
              <a:ext uri="{FF2B5EF4-FFF2-40B4-BE49-F238E27FC236}">
                <a16:creationId xmlns:a16="http://schemas.microsoft.com/office/drawing/2014/main" id="{104C1E40-8A42-D74F-AED1-5D251FAA8A44}"/>
              </a:ext>
            </a:extLst>
          </p:cNvPr>
          <p:cNvSpPr/>
          <p:nvPr/>
        </p:nvSpPr>
        <p:spPr>
          <a:xfrm>
            <a:off x="1071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9" name="Rectangle 48">
            <a:extLst>
              <a:ext uri="{FF2B5EF4-FFF2-40B4-BE49-F238E27FC236}">
                <a16:creationId xmlns:a16="http://schemas.microsoft.com/office/drawing/2014/main" id="{867E250B-C024-6544-8475-3CDDB80A36EE}"/>
              </a:ext>
            </a:extLst>
          </p:cNvPr>
          <p:cNvSpPr/>
          <p:nvPr/>
        </p:nvSpPr>
        <p:spPr>
          <a:xfrm>
            <a:off x="1135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0" name="Rectangle 49">
            <a:extLst>
              <a:ext uri="{FF2B5EF4-FFF2-40B4-BE49-F238E27FC236}">
                <a16:creationId xmlns:a16="http://schemas.microsoft.com/office/drawing/2014/main" id="{ED08A2B0-3171-404D-8D31-D00A56523AB0}"/>
              </a:ext>
            </a:extLst>
          </p:cNvPr>
          <p:cNvSpPr/>
          <p:nvPr/>
        </p:nvSpPr>
        <p:spPr>
          <a:xfrm>
            <a:off x="1135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a16="http://schemas.microsoft.com/office/drawing/2014/main" id="{B8DAB1D9-D0F7-C948-89EB-273B0C86846C}"/>
              </a:ext>
            </a:extLst>
          </p:cNvPr>
          <p:cNvSpPr/>
          <p:nvPr/>
        </p:nvSpPr>
        <p:spPr>
          <a:xfrm>
            <a:off x="1135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52" name="Rectangle 51">
            <a:extLst>
              <a:ext uri="{FF2B5EF4-FFF2-40B4-BE49-F238E27FC236}">
                <a16:creationId xmlns:a16="http://schemas.microsoft.com/office/drawing/2014/main" id="{FD58178F-0243-5842-A6F5-3C8B89FBD44A}"/>
              </a:ext>
            </a:extLst>
          </p:cNvPr>
          <p:cNvSpPr/>
          <p:nvPr/>
        </p:nvSpPr>
        <p:spPr>
          <a:xfrm>
            <a:off x="1135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55" name="Rectangle 54">
            <a:extLst>
              <a:ext uri="{FF2B5EF4-FFF2-40B4-BE49-F238E27FC236}">
                <a16:creationId xmlns:a16="http://schemas.microsoft.com/office/drawing/2014/main" id="{D98985B8-6EAE-8349-AA2A-FC3597A8D90E}"/>
              </a:ext>
            </a:extLst>
          </p:cNvPr>
          <p:cNvSpPr/>
          <p:nvPr/>
        </p:nvSpPr>
        <p:spPr>
          <a:xfrm>
            <a:off x="8824853"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a16="http://schemas.microsoft.com/office/drawing/2014/main" id="{89699D38-CFB7-B543-82B4-C3DCFF23F2BA}"/>
              </a:ext>
            </a:extLst>
          </p:cNvPr>
          <p:cNvSpPr/>
          <p:nvPr/>
        </p:nvSpPr>
        <p:spPr>
          <a:xfrm>
            <a:off x="8189853"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49CF31A0-085E-7149-AFBE-93EFFBD904BD}"/>
              </a:ext>
            </a:extLst>
          </p:cNvPr>
          <p:cNvSpPr/>
          <p:nvPr/>
        </p:nvSpPr>
        <p:spPr>
          <a:xfrm>
            <a:off x="8189853"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95CD33E0-DC89-4A41-A7E1-A5D6FAAF852B}"/>
              </a:ext>
            </a:extLst>
          </p:cNvPr>
          <p:cNvSpPr/>
          <p:nvPr/>
        </p:nvSpPr>
        <p:spPr>
          <a:xfrm>
            <a:off x="8189853"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id="{B068A3CF-C6D2-2149-AECC-E64AD1F05BA0}"/>
              </a:ext>
            </a:extLst>
          </p:cNvPr>
          <p:cNvSpPr/>
          <p:nvPr/>
        </p:nvSpPr>
        <p:spPr>
          <a:xfrm>
            <a:off x="8189853"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cxnSp>
        <p:nvCxnSpPr>
          <p:cNvPr id="88" name="Straight Connector 87">
            <a:extLst>
              <a:ext uri="{FF2B5EF4-FFF2-40B4-BE49-F238E27FC236}">
                <a16:creationId xmlns:a16="http://schemas.microsoft.com/office/drawing/2014/main" id="{359BC5FF-4720-CA4C-B95D-23B821F6D91E}"/>
              </a:ext>
            </a:extLst>
          </p:cNvPr>
          <p:cNvCxnSpPr>
            <a:cxnSpLocks/>
          </p:cNvCxnSpPr>
          <p:nvPr/>
        </p:nvCxnSpPr>
        <p:spPr>
          <a:xfrm>
            <a:off x="8189853"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5C906B-2CF4-5E41-AA65-C3152B939188}"/>
              </a:ext>
            </a:extLst>
          </p:cNvPr>
          <p:cNvCxnSpPr>
            <a:cxnSpLocks/>
          </p:cNvCxnSpPr>
          <p:nvPr/>
        </p:nvCxnSpPr>
        <p:spPr>
          <a:xfrm>
            <a:off x="8189853"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8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spTree>
    <p:extLst>
      <p:ext uri="{BB962C8B-B14F-4D97-AF65-F5344CB8AC3E}">
        <p14:creationId xmlns:p14="http://schemas.microsoft.com/office/powerpoint/2010/main" val="271003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5" name="Picture 34">
            <a:extLst>
              <a:ext uri="{FF2B5EF4-FFF2-40B4-BE49-F238E27FC236}">
                <a16:creationId xmlns:a16="http://schemas.microsoft.com/office/drawing/2014/main" id="{8A623474-60AC-D040-866F-AD9F99CED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a16="http://schemas.microsoft.com/office/drawing/2014/main" id="{126657D7-7790-3740-9EA8-A37C9DA22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a16="http://schemas.microsoft.com/office/drawing/2014/main" id="{18E3D577-1E85-7444-9937-B013B027D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a16="http://schemas.microsoft.com/office/drawing/2014/main" id="{0473EC22-278B-6A48-903B-2F19A0D68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a16="http://schemas.microsoft.com/office/drawing/2014/main" id="{F82C104B-CE21-2E41-A508-0DAE5B6DE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a16="http://schemas.microsoft.com/office/drawing/2014/main" id="{0376A714-2647-F546-87EB-3EF0959C9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pic>
        <p:nvPicPr>
          <p:cNvPr id="41" name="Picture 40">
            <a:extLst>
              <a:ext uri="{FF2B5EF4-FFF2-40B4-BE49-F238E27FC236}">
                <a16:creationId xmlns:a16="http://schemas.microsoft.com/office/drawing/2014/main" id="{DAC5A3A4-B05C-434D-8E38-44A7C6AB0E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 an even number multiplied by an odd number results in a product that is an even number, as shown by the example calculations above.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pic>
        <p:nvPicPr>
          <p:cNvPr id="7" name="Picture 6">
            <a:extLst>
              <a:ext uri="{FF2B5EF4-FFF2-40B4-BE49-F238E27FC236}">
                <a16:creationId xmlns:a16="http://schemas.microsoft.com/office/drawing/2014/main" id="{3E76DDDD-9538-3741-9369-838A4125149D}"/>
              </a:ext>
            </a:extLst>
          </p:cNvPr>
          <p:cNvPicPr>
            <a:picLocks noChangeAspect="1"/>
          </p:cNvPicPr>
          <p:nvPr/>
        </p:nvPicPr>
        <p:blipFill>
          <a:blip r:embed="rId5"/>
          <a:stretch>
            <a:fillRect/>
          </a:stretch>
        </p:blipFill>
        <p:spPr>
          <a:xfrm>
            <a:off x="6504043" y="2167505"/>
            <a:ext cx="5175277" cy="2341418"/>
          </a:xfrm>
          <a:prstGeom prst="rect">
            <a:avLst/>
          </a:prstGeom>
        </p:spPr>
      </p:pic>
    </p:spTree>
    <p:extLst>
      <p:ext uri="{BB962C8B-B14F-4D97-AF65-F5344CB8AC3E}">
        <p14:creationId xmlns:p14="http://schemas.microsoft.com/office/powerpoint/2010/main" val="370428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Tree>
    <p:extLst>
      <p:ext uri="{BB962C8B-B14F-4D97-AF65-F5344CB8AC3E}">
        <p14:creationId xmlns:p14="http://schemas.microsoft.com/office/powerpoint/2010/main" val="18738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4849495"/>
          </a:xfrm>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counters represent the number 3,012, whereas the base 10 pieces represent the number 3,112. So, the numbers have the same amount of thousands, tens and ones. However, the place value counter representation has zero hundreds, while the base 10 representation has one hundred.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4" name="Picture 33">
            <a:extLst>
              <a:ext uri="{FF2B5EF4-FFF2-40B4-BE49-F238E27FC236}">
                <a16:creationId xmlns:a16="http://schemas.microsoft.com/office/drawing/2014/main" id="{D3CD90E3-1DA1-BD4B-9D63-DFBC8EF1F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pic>
        <p:nvPicPr>
          <p:cNvPr id="35" name="Picture 34">
            <a:extLst>
              <a:ext uri="{FF2B5EF4-FFF2-40B4-BE49-F238E27FC236}">
                <a16:creationId xmlns:a16="http://schemas.microsoft.com/office/drawing/2014/main" id="{8A623474-60AC-D040-866F-AD9F99CED7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a16="http://schemas.microsoft.com/office/drawing/2014/main" id="{126657D7-7790-3740-9EA8-A37C9DA22D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a16="http://schemas.microsoft.com/office/drawing/2014/main" id="{18E3D577-1E85-7444-9937-B013B027D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a16="http://schemas.microsoft.com/office/drawing/2014/main" id="{0473EC22-278B-6A48-903B-2F19A0D687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a16="http://schemas.microsoft.com/office/drawing/2014/main" id="{F82C104B-CE21-2E41-A508-0DAE5B6DEC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a16="http://schemas.microsoft.com/office/drawing/2014/main" id="{0376A714-2647-F546-87EB-3EF0959C9B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spTree>
    <p:extLst>
      <p:ext uri="{BB962C8B-B14F-4D97-AF65-F5344CB8AC3E}">
        <p14:creationId xmlns:p14="http://schemas.microsoft.com/office/powerpoint/2010/main" val="20240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585269451"/>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96726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1105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39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18374258"/>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203788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val="298870853"/>
                    </a:ext>
                  </a:extLst>
                </a:gridCol>
                <a:gridCol w="1868396">
                  <a:extLst>
                    <a:ext uri="{9D8B030D-6E8A-4147-A177-3AD203B41FA5}">
                      <a16:colId xmlns:a16="http://schemas.microsoft.com/office/drawing/2014/main" val="3100851161"/>
                    </a:ext>
                  </a:extLst>
                </a:gridCol>
                <a:gridCol w="1868396">
                  <a:extLst>
                    <a:ext uri="{9D8B030D-6E8A-4147-A177-3AD203B41FA5}">
                      <a16:colId xmlns:a16="http://schemas.microsoft.com/office/drawing/2014/main" val="3332004200"/>
                    </a:ext>
                  </a:extLst>
                </a:gridCol>
                <a:gridCol w="1868396">
                  <a:extLst>
                    <a:ext uri="{9D8B030D-6E8A-4147-A177-3AD203B41FA5}">
                      <a16:colId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val="1222503107"/>
                  </a:ext>
                </a:extLst>
              </a:tr>
            </a:tbl>
          </a:graphicData>
        </a:graphic>
      </p:graphicFrame>
      <p:cxnSp>
        <p:nvCxnSpPr>
          <p:cNvPr id="45" name="Straight Connector 44">
            <a:extLst>
              <a:ext uri="{FF2B5EF4-FFF2-40B4-BE49-F238E27FC236}">
                <a16:creationId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379704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B7739D-28CE-43B7-844D-D7EAD7DBF226}"/>
</file>

<file path=customXml/itemProps2.xml><?xml version="1.0" encoding="utf-8"?>
<ds:datastoreItem xmlns:ds="http://schemas.openxmlformats.org/officeDocument/2006/customXml" ds:itemID="{E2ADC24D-0EA2-4F34-A5B9-0D0CB923E1B1}"/>
</file>

<file path=customXml/itemProps3.xml><?xml version="1.0" encoding="utf-8"?>
<ds:datastoreItem xmlns:ds="http://schemas.openxmlformats.org/officeDocument/2006/customXml" ds:itemID="{627A67B0-2C7C-467D-AC2B-0C2E45DD6673}"/>
</file>

<file path=docProps/app.xml><?xml version="1.0" encoding="utf-8"?>
<Properties xmlns="http://schemas.openxmlformats.org/officeDocument/2006/extended-properties" xmlns:vt="http://schemas.openxmlformats.org/officeDocument/2006/docPropsVTypes">
  <Template/>
  <TotalTime>13241</TotalTime>
  <Words>1824</Words>
  <Application>Microsoft Office PowerPoint</Application>
  <PresentationFormat>Widescreen</PresentationFormat>
  <Paragraphs>785</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OpenDyslexicAlta</vt:lpstr>
      <vt:lpstr>Arial</vt:lpstr>
      <vt:lpstr>Lato Light</vt:lpstr>
      <vt:lpstr>Calibri</vt:lpstr>
      <vt:lpstr>Muli</vt:lpstr>
      <vt:lpstr>OpenDyslexic</vt:lpstr>
      <vt:lpstr>Wingdings</vt:lpstr>
      <vt:lpstr>Lato</vt:lpstr>
      <vt:lpstr>Office Theme</vt:lpstr>
      <vt:lpstr>PowerPoint Presentation</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Gill Sloan</cp:lastModifiedBy>
  <cp:revision>643</cp:revision>
  <cp:lastPrinted>2019-06-17T16:19:05Z</cp:lastPrinted>
  <dcterms:created xsi:type="dcterms:W3CDTF">2018-08-06T08:16:18Z</dcterms:created>
  <dcterms:modified xsi:type="dcterms:W3CDTF">2023-11-03T15:21:16Z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ies>
</file>