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webextensions/webextension1.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webextensions/taskpanes.xml" ContentType="application/vnd.ms-office.webextensiontaskpane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2"/>
  </p:notesMasterIdLst>
  <p:handoutMasterIdLst>
    <p:handoutMasterId r:id="rId43"/>
  </p:handoutMasterIdLst>
  <p:sldIdLst>
    <p:sldId id="320" r:id="rId2"/>
    <p:sldId id="321" r:id="rId3"/>
    <p:sldId id="372" r:id="rId4"/>
    <p:sldId id="373" r:id="rId5"/>
    <p:sldId id="374" r:id="rId6"/>
    <p:sldId id="375" r:id="rId7"/>
    <p:sldId id="376" r:id="rId8"/>
    <p:sldId id="377" r:id="rId9"/>
    <p:sldId id="378" r:id="rId10"/>
    <p:sldId id="379" r:id="rId11"/>
    <p:sldId id="521" r:id="rId12"/>
    <p:sldId id="528" r:id="rId13"/>
    <p:sldId id="527" r:id="rId14"/>
    <p:sldId id="522" r:id="rId15"/>
    <p:sldId id="529" r:id="rId16"/>
    <p:sldId id="530" r:id="rId17"/>
    <p:sldId id="531" r:id="rId18"/>
    <p:sldId id="532" r:id="rId19"/>
    <p:sldId id="533" r:id="rId20"/>
    <p:sldId id="534" r:id="rId21"/>
    <p:sldId id="535" r:id="rId22"/>
    <p:sldId id="536" r:id="rId23"/>
    <p:sldId id="537" r:id="rId24"/>
    <p:sldId id="538" r:id="rId25"/>
    <p:sldId id="539" r:id="rId26"/>
    <p:sldId id="540" r:id="rId27"/>
    <p:sldId id="541" r:id="rId28"/>
    <p:sldId id="542" r:id="rId29"/>
    <p:sldId id="543" r:id="rId30"/>
    <p:sldId id="544" r:id="rId31"/>
    <p:sldId id="545" r:id="rId32"/>
    <p:sldId id="546" r:id="rId33"/>
    <p:sldId id="547" r:id="rId34"/>
    <p:sldId id="550" r:id="rId35"/>
    <p:sldId id="551" r:id="rId36"/>
    <p:sldId id="552" r:id="rId37"/>
    <p:sldId id="553" r:id="rId38"/>
    <p:sldId id="370" r:id="rId39"/>
    <p:sldId id="549" r:id="rId40"/>
    <p:sldId id="548"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Lato Light" panose="020F0502020204030203" pitchFamily="34" charset="0"/>
      <p:regular r:id="rId52"/>
      <p:italic r:id="rId53"/>
    </p:embeddedFont>
    <p:embeddedFont>
      <p:font typeface="Muli" panose="020B0604020202020204" charset="0"/>
      <p:regular r:id="rId54"/>
      <p:bold r:id="rId55"/>
      <p:italic r:id="rId56"/>
      <p:boldItalic r:id="rId57"/>
    </p:embeddedFont>
    <p:embeddedFont>
      <p:font typeface="OpenDyslexic" panose="020B0604020202020204" charset="0"/>
      <p:regular r:id="rId58"/>
      <p:bold r:id="rId59"/>
      <p:italic r:id="rId60"/>
      <p:boldItalic r:id="rId61"/>
    </p:embeddedFont>
    <p:embeddedFont>
      <p:font typeface="OpenDyslexicAlta" panose="020B0604020202020204"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7" autoAdjust="0"/>
    <p:restoredTop sz="66099" autoAdjust="0"/>
  </p:normalViewPr>
  <p:slideViewPr>
    <p:cSldViewPr snapToGrid="0" snapToObjects="1">
      <p:cViewPr varScale="1">
        <p:scale>
          <a:sx n="82" d="100"/>
          <a:sy n="82" d="100"/>
        </p:scale>
        <p:origin x="917" y="72"/>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10485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01334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1140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408504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970335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937165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936367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569092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801149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19189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50521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449648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63924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462124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421482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589787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965910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596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502112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889302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374025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603699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433180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3341637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17277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152873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3686978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993266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422039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59780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28366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239227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413759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5965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856112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01/11/2023</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a:bodyPr>
          <a:lstStyle/>
          <a:p>
            <a:r>
              <a:rPr lang="en-GB" dirty="0"/>
              <a:t>Stage 4 </a:t>
            </a:r>
            <a:br>
              <a:rPr lang="en-GB" dirty="0"/>
            </a:br>
            <a:r>
              <a:rPr lang="en-GB" dirty="0"/>
              <a:t>Spring Block 1: Multiplication and Division</a:t>
            </a:r>
          </a:p>
          <a:p>
            <a:r>
              <a:rPr lang="en-GB" dirty="0"/>
              <a:t>Lesson 1: To be able to identify factor pairs</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4503075" cy="369332"/>
          </a:xfrm>
        </p:spPr>
        <p:txBody>
          <a:bodyPr>
            <a:normAutofit/>
          </a:bodyPr>
          <a:lstStyle/>
          <a:p>
            <a:r>
              <a:rPr lang="en-GB" dirty="0"/>
              <a:t>Block 1 – Multiplication and Division</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2317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Muli" panose="02000503000000000000" pitchFamily="2" charset="77"/>
              </a:rPr>
              <a:t>Quiz: </a:t>
            </a:r>
            <a:r>
              <a:rPr lang="en-GB" b="1" dirty="0">
                <a:solidFill>
                  <a:schemeClr val="bg1"/>
                </a:solidFill>
                <a:latin typeface="Muli" panose="02000503000000000000" pitchFamily="2" charset="77"/>
              </a:rPr>
              <a:t>QGMKERP</a:t>
            </a: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Fill in the blanks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D04BE99F-732C-7142-B3C9-AFDBB34CE9B6}"/>
              </a:ext>
            </a:extLst>
          </p:cNvPr>
          <p:cNvPicPr>
            <a:picLocks noChangeAspect="1"/>
          </p:cNvPicPr>
          <p:nvPr/>
        </p:nvPicPr>
        <p:blipFill>
          <a:blip r:embed="rId3"/>
          <a:stretch>
            <a:fillRect/>
          </a:stretch>
        </p:blipFill>
        <p:spPr>
          <a:xfrm>
            <a:off x="2567752" y="3246389"/>
            <a:ext cx="7051261" cy="1762815"/>
          </a:xfrm>
          <a:prstGeom prst="rect">
            <a:avLst/>
          </a:prstGeom>
        </p:spPr>
      </p:pic>
      <p:sp>
        <p:nvSpPr>
          <p:cNvPr id="123" name="Rounded Rectangle 122">
            <a:extLst>
              <a:ext uri="{FF2B5EF4-FFF2-40B4-BE49-F238E27FC236}">
                <a16:creationId xmlns:a16="http://schemas.microsoft.com/office/drawing/2014/main" id="{4B0FE338-565C-C141-AFF3-32A5DC20EBFC}"/>
              </a:ext>
            </a:extLst>
          </p:cNvPr>
          <p:cNvSpPr/>
          <p:nvPr/>
        </p:nvSpPr>
        <p:spPr>
          <a:xfrm>
            <a:off x="203750" y="4054653"/>
            <a:ext cx="2276061" cy="6652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x 6 = 18</a:t>
            </a:r>
          </a:p>
        </p:txBody>
      </p:sp>
      <p:sp>
        <p:nvSpPr>
          <p:cNvPr id="124" name="Rounded Rectangle 123">
            <a:extLst>
              <a:ext uri="{FF2B5EF4-FFF2-40B4-BE49-F238E27FC236}">
                <a16:creationId xmlns:a16="http://schemas.microsoft.com/office/drawing/2014/main" id="{624AD1EF-C766-9349-862C-D2AB89ABB7F1}"/>
              </a:ext>
            </a:extLst>
          </p:cNvPr>
          <p:cNvSpPr/>
          <p:nvPr/>
        </p:nvSpPr>
        <p:spPr>
          <a:xfrm>
            <a:off x="9669262" y="4127796"/>
            <a:ext cx="2276061" cy="6652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2 x </a:t>
            </a:r>
            <a:r>
              <a:rPr lang="en-US" sz="2400" u="sng" dirty="0">
                <a:solidFill>
                  <a:srgbClr val="FF3860"/>
                </a:solidFill>
                <a:latin typeface="OpenDyslexicAlta" pitchFamily="2" charset="77"/>
              </a:rPr>
              <a:t>9</a:t>
            </a:r>
            <a:r>
              <a:rPr lang="en-US" sz="2400" dirty="0">
                <a:solidFill>
                  <a:schemeClr val="tx1"/>
                </a:solidFill>
                <a:latin typeface="OpenDyslexicAlta" pitchFamily="2" charset="77"/>
              </a:rPr>
              <a:t> = 18</a:t>
            </a:r>
          </a:p>
        </p:txBody>
      </p:sp>
      <p:sp>
        <p:nvSpPr>
          <p:cNvPr id="125" name="Rounded Rectangle 124">
            <a:extLst>
              <a:ext uri="{FF2B5EF4-FFF2-40B4-BE49-F238E27FC236}">
                <a16:creationId xmlns:a16="http://schemas.microsoft.com/office/drawing/2014/main" id="{C5ECC674-A78F-2C4E-A79C-264A6688A2AE}"/>
              </a:ext>
            </a:extLst>
          </p:cNvPr>
          <p:cNvSpPr/>
          <p:nvPr/>
        </p:nvSpPr>
        <p:spPr>
          <a:xfrm>
            <a:off x="4957968" y="2301453"/>
            <a:ext cx="2276061" cy="6652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1 x </a:t>
            </a:r>
            <a:r>
              <a:rPr lang="en-US" sz="2400" u="sng" dirty="0">
                <a:solidFill>
                  <a:srgbClr val="FF3860"/>
                </a:solidFill>
                <a:latin typeface="OpenDyslexicAlta" pitchFamily="2" charset="77"/>
              </a:rPr>
              <a:t>18</a:t>
            </a:r>
            <a:r>
              <a:rPr lang="en-US" sz="2400" dirty="0">
                <a:solidFill>
                  <a:schemeClr val="tx1"/>
                </a:solidFill>
                <a:latin typeface="OpenDyslexicAlta" pitchFamily="2" charset="77"/>
              </a:rPr>
              <a:t> = 18</a:t>
            </a:r>
          </a:p>
        </p:txBody>
      </p:sp>
      <p:sp>
        <p:nvSpPr>
          <p:cNvPr id="126" name="Rounded Rectangle 125">
            <a:extLst>
              <a:ext uri="{FF2B5EF4-FFF2-40B4-BE49-F238E27FC236}">
                <a16:creationId xmlns:a16="http://schemas.microsoft.com/office/drawing/2014/main" id="{76BFCA1A-71B4-6A45-BB10-CB131E43819C}"/>
              </a:ext>
            </a:extLst>
          </p:cNvPr>
          <p:cNvSpPr/>
          <p:nvPr/>
        </p:nvSpPr>
        <p:spPr>
          <a:xfrm>
            <a:off x="838200" y="5144141"/>
            <a:ext cx="5774635" cy="15086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Eighteen has </a:t>
            </a:r>
            <a:r>
              <a:rPr lang="en-US" sz="2400" u="sng" dirty="0">
                <a:solidFill>
                  <a:srgbClr val="FF3860"/>
                </a:solidFill>
                <a:latin typeface="OpenDyslexicAlta" pitchFamily="2" charset="77"/>
              </a:rPr>
              <a:t>3</a:t>
            </a:r>
            <a:r>
              <a:rPr lang="en-US" sz="2400" dirty="0">
                <a:solidFill>
                  <a:schemeClr val="tx1"/>
                </a:solidFill>
                <a:latin typeface="OpenDyslexicAlta" pitchFamily="2" charset="77"/>
              </a:rPr>
              <a:t> pairs of factors. </a:t>
            </a:r>
          </a:p>
          <a:p>
            <a:endParaRPr lang="en-US" sz="2400" dirty="0">
              <a:solidFill>
                <a:schemeClr val="tx1"/>
              </a:solidFill>
              <a:latin typeface="OpenDyslexicAlta" pitchFamily="2" charset="77"/>
            </a:endParaRPr>
          </a:p>
          <a:p>
            <a:r>
              <a:rPr lang="en-US" sz="2400" dirty="0">
                <a:solidFill>
                  <a:schemeClr val="tx1"/>
                </a:solidFill>
                <a:latin typeface="OpenDyslexicAlta" pitchFamily="2" charset="77"/>
              </a:rPr>
              <a:t>Eighteen has </a:t>
            </a:r>
            <a:r>
              <a:rPr lang="en-US" sz="2400" u="sng" dirty="0">
                <a:solidFill>
                  <a:srgbClr val="FF3860"/>
                </a:solidFill>
                <a:latin typeface="OpenDyslexicAlta" pitchFamily="2" charset="77"/>
              </a:rPr>
              <a:t>6</a:t>
            </a:r>
            <a:r>
              <a:rPr lang="en-US" sz="2400" dirty="0">
                <a:solidFill>
                  <a:schemeClr val="tx1"/>
                </a:solidFill>
                <a:latin typeface="OpenDyslexicAlta" pitchFamily="2" charset="77"/>
              </a:rPr>
              <a:t> factors in total. </a:t>
            </a:r>
          </a:p>
        </p:txBody>
      </p:sp>
      <p:sp>
        <p:nvSpPr>
          <p:cNvPr id="10" name="Rounded Rectangle 9">
            <a:extLst>
              <a:ext uri="{FF2B5EF4-FFF2-40B4-BE49-F238E27FC236}">
                <a16:creationId xmlns:a16="http://schemas.microsoft.com/office/drawing/2014/main" id="{5512521C-BD86-584A-ADF1-42919C578A7D}"/>
              </a:ext>
            </a:extLst>
          </p:cNvPr>
          <p:cNvSpPr/>
          <p:nvPr/>
        </p:nvSpPr>
        <p:spPr>
          <a:xfrm>
            <a:off x="7060097" y="5144141"/>
            <a:ext cx="4509052" cy="150865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u="sng" dirty="0">
                <a:solidFill>
                  <a:srgbClr val="FF3860"/>
                </a:solidFill>
                <a:latin typeface="OpenDyslexicAlta" pitchFamily="2" charset="77"/>
              </a:rPr>
              <a:t>Extension: </a:t>
            </a:r>
          </a:p>
          <a:p>
            <a:endParaRPr lang="en-US" sz="2400" dirty="0">
              <a:solidFill>
                <a:srgbClr val="FF3860"/>
              </a:solidFill>
              <a:latin typeface="OpenDyslexicAlta" pitchFamily="2" charset="77"/>
            </a:endParaRPr>
          </a:p>
          <a:p>
            <a:r>
              <a:rPr lang="en-US" sz="2400" dirty="0">
                <a:solidFill>
                  <a:srgbClr val="FF3860"/>
                </a:solidFill>
                <a:latin typeface="OpenDyslexicAlta" pitchFamily="2" charset="77"/>
              </a:rPr>
              <a:t>Teacher / peer assessment</a:t>
            </a:r>
          </a:p>
        </p:txBody>
      </p:sp>
    </p:spTree>
    <p:extLst>
      <p:ext uri="{BB962C8B-B14F-4D97-AF65-F5344CB8AC3E}">
        <p14:creationId xmlns:p14="http://schemas.microsoft.com/office/powerpoint/2010/main" val="188269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12!</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Tree>
    <p:extLst>
      <p:ext uri="{BB962C8B-B14F-4D97-AF65-F5344CB8AC3E}">
        <p14:creationId xmlns:p14="http://schemas.microsoft.com/office/powerpoint/2010/main" val="238764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39FEB6-AAD5-2246-A2CE-B3C0DE9A11DC}"/>
              </a:ext>
            </a:extLst>
          </p:cNvPr>
          <p:cNvPicPr>
            <a:picLocks noChangeAspect="1"/>
          </p:cNvPicPr>
          <p:nvPr/>
        </p:nvPicPr>
        <p:blipFill>
          <a:blip r:embed="rId3"/>
          <a:stretch>
            <a:fillRect/>
          </a:stretch>
        </p:blipFill>
        <p:spPr>
          <a:xfrm>
            <a:off x="2627064" y="2762245"/>
            <a:ext cx="7200000" cy="3600000"/>
          </a:xfrm>
          <a:prstGeom prst="rect">
            <a:avLst/>
          </a:prstGeom>
        </p:spPr>
      </p:pic>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
        <p:nvSpPr>
          <p:cNvPr id="8" name="Rectangle 7">
            <a:extLst>
              <a:ext uri="{FF2B5EF4-FFF2-40B4-BE49-F238E27FC236}">
                <a16:creationId xmlns:a16="http://schemas.microsoft.com/office/drawing/2014/main" id="{5DD30716-3D86-C743-A854-C27095518C11}"/>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12</a:t>
            </a:r>
          </a:p>
        </p:txBody>
      </p:sp>
      <p:sp>
        <p:nvSpPr>
          <p:cNvPr id="11" name="Rectangle 10">
            <a:extLst>
              <a:ext uri="{FF2B5EF4-FFF2-40B4-BE49-F238E27FC236}">
                <a16:creationId xmlns:a16="http://schemas.microsoft.com/office/drawing/2014/main" id="{2A168C1D-46E1-D04D-B398-AB903B30954E}"/>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12!</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22056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7" name="Picture 6">
            <a:extLst>
              <a:ext uri="{FF2B5EF4-FFF2-40B4-BE49-F238E27FC236}">
                <a16:creationId xmlns:a16="http://schemas.microsoft.com/office/drawing/2014/main" id="{854A203D-4F74-4A48-927D-9AE5B744C80B}"/>
              </a:ext>
            </a:extLst>
          </p:cNvPr>
          <p:cNvPicPr>
            <a:picLocks noChangeAspect="1"/>
          </p:cNvPicPr>
          <p:nvPr/>
        </p:nvPicPr>
        <p:blipFill>
          <a:blip r:embed="rId3"/>
          <a:stretch>
            <a:fillRect/>
          </a:stretch>
        </p:blipFill>
        <p:spPr>
          <a:xfrm>
            <a:off x="2676041" y="2762245"/>
            <a:ext cx="7200000" cy="3600000"/>
          </a:xfrm>
          <a:prstGeom prst="rect">
            <a:avLst/>
          </a:prstGeom>
        </p:spPr>
      </p:pic>
      <p:sp>
        <p:nvSpPr>
          <p:cNvPr id="8" name="Rectangle 7">
            <a:extLst>
              <a:ext uri="{FF2B5EF4-FFF2-40B4-BE49-F238E27FC236}">
                <a16:creationId xmlns:a16="http://schemas.microsoft.com/office/drawing/2014/main" id="{5DD30716-3D86-C743-A854-C27095518C11}"/>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12</a:t>
            </a:r>
          </a:p>
        </p:txBody>
      </p:sp>
      <p:sp>
        <p:nvSpPr>
          <p:cNvPr id="9" name="Rectangle 8">
            <a:extLst>
              <a:ext uri="{FF2B5EF4-FFF2-40B4-BE49-F238E27FC236}">
                <a16:creationId xmlns:a16="http://schemas.microsoft.com/office/drawing/2014/main" id="{A5B0755C-3D12-8441-B5F3-9A02F94A3B20}"/>
              </a:ext>
            </a:extLst>
          </p:cNvPr>
          <p:cNvSpPr/>
          <p:nvPr/>
        </p:nvSpPr>
        <p:spPr>
          <a:xfrm>
            <a:off x="8446806" y="6015996"/>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6</a:t>
            </a:r>
          </a:p>
        </p:txBody>
      </p:sp>
      <p:sp>
        <p:nvSpPr>
          <p:cNvPr id="10" name="Rectangle 9">
            <a:extLst>
              <a:ext uri="{FF2B5EF4-FFF2-40B4-BE49-F238E27FC236}">
                <a16:creationId xmlns:a16="http://schemas.microsoft.com/office/drawing/2014/main" id="{2E8CFE85-936E-2B47-AF65-61E0CA03152B}"/>
              </a:ext>
            </a:extLst>
          </p:cNvPr>
          <p:cNvSpPr/>
          <p:nvPr/>
        </p:nvSpPr>
        <p:spPr>
          <a:xfrm>
            <a:off x="3177050" y="600875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a:t>
            </a:r>
          </a:p>
        </p:txBody>
      </p:sp>
      <p:sp>
        <p:nvSpPr>
          <p:cNvPr id="11" name="Rectangle 10">
            <a:extLst>
              <a:ext uri="{FF2B5EF4-FFF2-40B4-BE49-F238E27FC236}">
                <a16:creationId xmlns:a16="http://schemas.microsoft.com/office/drawing/2014/main" id="{2A168C1D-46E1-D04D-B398-AB903B30954E}"/>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12" name="Content Placeholder 2">
            <a:extLst>
              <a:ext uri="{FF2B5EF4-FFF2-40B4-BE49-F238E27FC236}">
                <a16:creationId xmlns:a16="http://schemas.microsoft.com/office/drawing/2014/main" id="{350889EB-527B-634F-8F53-A719D039BCC3}"/>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12!</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63082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8" name="Picture 7">
            <a:extLst>
              <a:ext uri="{FF2B5EF4-FFF2-40B4-BE49-F238E27FC236}">
                <a16:creationId xmlns:a16="http://schemas.microsoft.com/office/drawing/2014/main" id="{F9D8B912-45B7-9946-9B1D-5A52935BCAE7}"/>
              </a:ext>
            </a:extLst>
          </p:cNvPr>
          <p:cNvPicPr>
            <a:picLocks noChangeAspect="1"/>
          </p:cNvPicPr>
          <p:nvPr/>
        </p:nvPicPr>
        <p:blipFill>
          <a:blip r:embed="rId3"/>
          <a:stretch>
            <a:fillRect/>
          </a:stretch>
        </p:blipFill>
        <p:spPr>
          <a:xfrm>
            <a:off x="2676041" y="2762245"/>
            <a:ext cx="7200000" cy="3600000"/>
          </a:xfrm>
          <a:prstGeom prst="rect">
            <a:avLst/>
          </a:prstGeom>
        </p:spPr>
      </p:pic>
      <p:sp>
        <p:nvSpPr>
          <p:cNvPr id="9" name="Rectangle 8">
            <a:extLst>
              <a:ext uri="{FF2B5EF4-FFF2-40B4-BE49-F238E27FC236}">
                <a16:creationId xmlns:a16="http://schemas.microsoft.com/office/drawing/2014/main" id="{AB28401B-8044-1C43-AE4E-CC740D905EE3}"/>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12</a:t>
            </a:r>
          </a:p>
        </p:txBody>
      </p:sp>
      <p:sp>
        <p:nvSpPr>
          <p:cNvPr id="10" name="Rectangle 9">
            <a:extLst>
              <a:ext uri="{FF2B5EF4-FFF2-40B4-BE49-F238E27FC236}">
                <a16:creationId xmlns:a16="http://schemas.microsoft.com/office/drawing/2014/main" id="{BBE4B694-57AD-EC4F-BAB6-0C69FA762C64}"/>
              </a:ext>
            </a:extLst>
          </p:cNvPr>
          <p:cNvSpPr/>
          <p:nvPr/>
        </p:nvSpPr>
        <p:spPr>
          <a:xfrm>
            <a:off x="8446806" y="6015996"/>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6</a:t>
            </a:r>
          </a:p>
        </p:txBody>
      </p:sp>
      <p:sp>
        <p:nvSpPr>
          <p:cNvPr id="11" name="Rectangle 10">
            <a:extLst>
              <a:ext uri="{FF2B5EF4-FFF2-40B4-BE49-F238E27FC236}">
                <a16:creationId xmlns:a16="http://schemas.microsoft.com/office/drawing/2014/main" id="{E14E616C-C8DD-7748-A365-4A22885AA7D3}"/>
              </a:ext>
            </a:extLst>
          </p:cNvPr>
          <p:cNvSpPr/>
          <p:nvPr/>
        </p:nvSpPr>
        <p:spPr>
          <a:xfrm>
            <a:off x="7970394" y="613242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4</a:t>
            </a:r>
          </a:p>
        </p:txBody>
      </p:sp>
      <p:sp>
        <p:nvSpPr>
          <p:cNvPr id="16" name="Rectangle 15">
            <a:extLst>
              <a:ext uri="{FF2B5EF4-FFF2-40B4-BE49-F238E27FC236}">
                <a16:creationId xmlns:a16="http://schemas.microsoft.com/office/drawing/2014/main" id="{580B2346-B38B-A44B-85E9-B539E74F297D}"/>
              </a:ext>
            </a:extLst>
          </p:cNvPr>
          <p:cNvSpPr/>
          <p:nvPr/>
        </p:nvSpPr>
        <p:spPr>
          <a:xfrm>
            <a:off x="3598587" y="6150881"/>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3</a:t>
            </a:r>
          </a:p>
        </p:txBody>
      </p:sp>
      <p:sp>
        <p:nvSpPr>
          <p:cNvPr id="17" name="Rectangle 16">
            <a:extLst>
              <a:ext uri="{FF2B5EF4-FFF2-40B4-BE49-F238E27FC236}">
                <a16:creationId xmlns:a16="http://schemas.microsoft.com/office/drawing/2014/main" id="{0B11D1EF-68FD-2643-91C5-7135709333DC}"/>
              </a:ext>
            </a:extLst>
          </p:cNvPr>
          <p:cNvSpPr/>
          <p:nvPr/>
        </p:nvSpPr>
        <p:spPr>
          <a:xfrm>
            <a:off x="3177050" y="600875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a:t>
            </a:r>
          </a:p>
        </p:txBody>
      </p:sp>
      <p:sp>
        <p:nvSpPr>
          <p:cNvPr id="18" name="Rectangle 17">
            <a:extLst>
              <a:ext uri="{FF2B5EF4-FFF2-40B4-BE49-F238E27FC236}">
                <a16:creationId xmlns:a16="http://schemas.microsoft.com/office/drawing/2014/main" id="{C68921E2-B58B-AD47-A8C7-9B425206E339}"/>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12" name="Content Placeholder 2">
            <a:extLst>
              <a:ext uri="{FF2B5EF4-FFF2-40B4-BE49-F238E27FC236}">
                <a16:creationId xmlns:a16="http://schemas.microsoft.com/office/drawing/2014/main" id="{2C131FDB-F825-6243-AAB5-83448E1EC9FC}"/>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12!</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21101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18!</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Tree>
    <p:extLst>
      <p:ext uri="{BB962C8B-B14F-4D97-AF65-F5344CB8AC3E}">
        <p14:creationId xmlns:p14="http://schemas.microsoft.com/office/powerpoint/2010/main" val="259074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39FEB6-AAD5-2246-A2CE-B3C0DE9A11DC}"/>
              </a:ext>
            </a:extLst>
          </p:cNvPr>
          <p:cNvPicPr>
            <a:picLocks noChangeAspect="1"/>
          </p:cNvPicPr>
          <p:nvPr/>
        </p:nvPicPr>
        <p:blipFill>
          <a:blip r:embed="rId3"/>
          <a:stretch>
            <a:fillRect/>
          </a:stretch>
        </p:blipFill>
        <p:spPr>
          <a:xfrm>
            <a:off x="2627064" y="2762245"/>
            <a:ext cx="7200000" cy="3600000"/>
          </a:xfrm>
          <a:prstGeom prst="rect">
            <a:avLst/>
          </a:prstGeom>
        </p:spPr>
      </p:pic>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
        <p:nvSpPr>
          <p:cNvPr id="8" name="Rectangle 7">
            <a:extLst>
              <a:ext uri="{FF2B5EF4-FFF2-40B4-BE49-F238E27FC236}">
                <a16:creationId xmlns:a16="http://schemas.microsoft.com/office/drawing/2014/main" id="{5DD30716-3D86-C743-A854-C27095518C11}"/>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18</a:t>
            </a:r>
          </a:p>
        </p:txBody>
      </p:sp>
      <p:sp>
        <p:nvSpPr>
          <p:cNvPr id="11" name="Rectangle 10">
            <a:extLst>
              <a:ext uri="{FF2B5EF4-FFF2-40B4-BE49-F238E27FC236}">
                <a16:creationId xmlns:a16="http://schemas.microsoft.com/office/drawing/2014/main" id="{2A168C1D-46E1-D04D-B398-AB903B30954E}"/>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18!</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167883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7" name="Picture 6">
            <a:extLst>
              <a:ext uri="{FF2B5EF4-FFF2-40B4-BE49-F238E27FC236}">
                <a16:creationId xmlns:a16="http://schemas.microsoft.com/office/drawing/2014/main" id="{854A203D-4F74-4A48-927D-9AE5B744C80B}"/>
              </a:ext>
            </a:extLst>
          </p:cNvPr>
          <p:cNvPicPr>
            <a:picLocks noChangeAspect="1"/>
          </p:cNvPicPr>
          <p:nvPr/>
        </p:nvPicPr>
        <p:blipFill>
          <a:blip r:embed="rId3"/>
          <a:stretch>
            <a:fillRect/>
          </a:stretch>
        </p:blipFill>
        <p:spPr>
          <a:xfrm>
            <a:off x="2676041" y="2762245"/>
            <a:ext cx="7200000" cy="3600000"/>
          </a:xfrm>
          <a:prstGeom prst="rect">
            <a:avLst/>
          </a:prstGeom>
        </p:spPr>
      </p:pic>
      <p:sp>
        <p:nvSpPr>
          <p:cNvPr id="8" name="Rectangle 7">
            <a:extLst>
              <a:ext uri="{FF2B5EF4-FFF2-40B4-BE49-F238E27FC236}">
                <a16:creationId xmlns:a16="http://schemas.microsoft.com/office/drawing/2014/main" id="{5DD30716-3D86-C743-A854-C27095518C11}"/>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18</a:t>
            </a:r>
          </a:p>
        </p:txBody>
      </p:sp>
      <p:sp>
        <p:nvSpPr>
          <p:cNvPr id="9" name="Rectangle 8">
            <a:extLst>
              <a:ext uri="{FF2B5EF4-FFF2-40B4-BE49-F238E27FC236}">
                <a16:creationId xmlns:a16="http://schemas.microsoft.com/office/drawing/2014/main" id="{A5B0755C-3D12-8441-B5F3-9A02F94A3B20}"/>
              </a:ext>
            </a:extLst>
          </p:cNvPr>
          <p:cNvSpPr/>
          <p:nvPr/>
        </p:nvSpPr>
        <p:spPr>
          <a:xfrm>
            <a:off x="8446806" y="6015996"/>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9</a:t>
            </a:r>
          </a:p>
        </p:txBody>
      </p:sp>
      <p:sp>
        <p:nvSpPr>
          <p:cNvPr id="10" name="Rectangle 9">
            <a:extLst>
              <a:ext uri="{FF2B5EF4-FFF2-40B4-BE49-F238E27FC236}">
                <a16:creationId xmlns:a16="http://schemas.microsoft.com/office/drawing/2014/main" id="{2E8CFE85-936E-2B47-AF65-61E0CA03152B}"/>
              </a:ext>
            </a:extLst>
          </p:cNvPr>
          <p:cNvSpPr/>
          <p:nvPr/>
        </p:nvSpPr>
        <p:spPr>
          <a:xfrm>
            <a:off x="3177050" y="600875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a:t>
            </a:r>
          </a:p>
        </p:txBody>
      </p:sp>
      <p:sp>
        <p:nvSpPr>
          <p:cNvPr id="11" name="Rectangle 10">
            <a:extLst>
              <a:ext uri="{FF2B5EF4-FFF2-40B4-BE49-F238E27FC236}">
                <a16:creationId xmlns:a16="http://schemas.microsoft.com/office/drawing/2014/main" id="{2A168C1D-46E1-D04D-B398-AB903B30954E}"/>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12" name="Content Placeholder 2">
            <a:extLst>
              <a:ext uri="{FF2B5EF4-FFF2-40B4-BE49-F238E27FC236}">
                <a16:creationId xmlns:a16="http://schemas.microsoft.com/office/drawing/2014/main" id="{350889EB-527B-634F-8F53-A719D039BCC3}"/>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18!</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633595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8" name="Picture 7">
            <a:extLst>
              <a:ext uri="{FF2B5EF4-FFF2-40B4-BE49-F238E27FC236}">
                <a16:creationId xmlns:a16="http://schemas.microsoft.com/office/drawing/2014/main" id="{F9D8B912-45B7-9946-9B1D-5A52935BCAE7}"/>
              </a:ext>
            </a:extLst>
          </p:cNvPr>
          <p:cNvPicPr>
            <a:picLocks noChangeAspect="1"/>
          </p:cNvPicPr>
          <p:nvPr/>
        </p:nvPicPr>
        <p:blipFill>
          <a:blip r:embed="rId3"/>
          <a:stretch>
            <a:fillRect/>
          </a:stretch>
        </p:blipFill>
        <p:spPr>
          <a:xfrm>
            <a:off x="2676041" y="2762245"/>
            <a:ext cx="7200000" cy="3600000"/>
          </a:xfrm>
          <a:prstGeom prst="rect">
            <a:avLst/>
          </a:prstGeom>
        </p:spPr>
      </p:pic>
      <p:sp>
        <p:nvSpPr>
          <p:cNvPr id="9" name="Rectangle 8">
            <a:extLst>
              <a:ext uri="{FF2B5EF4-FFF2-40B4-BE49-F238E27FC236}">
                <a16:creationId xmlns:a16="http://schemas.microsoft.com/office/drawing/2014/main" id="{AB28401B-8044-1C43-AE4E-CC740D905EE3}"/>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18</a:t>
            </a:r>
          </a:p>
        </p:txBody>
      </p:sp>
      <p:sp>
        <p:nvSpPr>
          <p:cNvPr id="10" name="Rectangle 9">
            <a:extLst>
              <a:ext uri="{FF2B5EF4-FFF2-40B4-BE49-F238E27FC236}">
                <a16:creationId xmlns:a16="http://schemas.microsoft.com/office/drawing/2014/main" id="{BBE4B694-57AD-EC4F-BAB6-0C69FA762C64}"/>
              </a:ext>
            </a:extLst>
          </p:cNvPr>
          <p:cNvSpPr/>
          <p:nvPr/>
        </p:nvSpPr>
        <p:spPr>
          <a:xfrm>
            <a:off x="8446806" y="6015996"/>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9</a:t>
            </a:r>
          </a:p>
        </p:txBody>
      </p:sp>
      <p:sp>
        <p:nvSpPr>
          <p:cNvPr id="11" name="Rectangle 10">
            <a:extLst>
              <a:ext uri="{FF2B5EF4-FFF2-40B4-BE49-F238E27FC236}">
                <a16:creationId xmlns:a16="http://schemas.microsoft.com/office/drawing/2014/main" id="{E14E616C-C8DD-7748-A365-4A22885AA7D3}"/>
              </a:ext>
            </a:extLst>
          </p:cNvPr>
          <p:cNvSpPr/>
          <p:nvPr/>
        </p:nvSpPr>
        <p:spPr>
          <a:xfrm>
            <a:off x="7970394" y="613242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6</a:t>
            </a:r>
          </a:p>
        </p:txBody>
      </p:sp>
      <p:sp>
        <p:nvSpPr>
          <p:cNvPr id="16" name="Rectangle 15">
            <a:extLst>
              <a:ext uri="{FF2B5EF4-FFF2-40B4-BE49-F238E27FC236}">
                <a16:creationId xmlns:a16="http://schemas.microsoft.com/office/drawing/2014/main" id="{580B2346-B38B-A44B-85E9-B539E74F297D}"/>
              </a:ext>
            </a:extLst>
          </p:cNvPr>
          <p:cNvSpPr/>
          <p:nvPr/>
        </p:nvSpPr>
        <p:spPr>
          <a:xfrm>
            <a:off x="3598587" y="6150881"/>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3</a:t>
            </a:r>
          </a:p>
        </p:txBody>
      </p:sp>
      <p:sp>
        <p:nvSpPr>
          <p:cNvPr id="17" name="Rectangle 16">
            <a:extLst>
              <a:ext uri="{FF2B5EF4-FFF2-40B4-BE49-F238E27FC236}">
                <a16:creationId xmlns:a16="http://schemas.microsoft.com/office/drawing/2014/main" id="{0B11D1EF-68FD-2643-91C5-7135709333DC}"/>
              </a:ext>
            </a:extLst>
          </p:cNvPr>
          <p:cNvSpPr/>
          <p:nvPr/>
        </p:nvSpPr>
        <p:spPr>
          <a:xfrm>
            <a:off x="3177050" y="600875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a:t>
            </a:r>
          </a:p>
        </p:txBody>
      </p:sp>
      <p:sp>
        <p:nvSpPr>
          <p:cNvPr id="18" name="Rectangle 17">
            <a:extLst>
              <a:ext uri="{FF2B5EF4-FFF2-40B4-BE49-F238E27FC236}">
                <a16:creationId xmlns:a16="http://schemas.microsoft.com/office/drawing/2014/main" id="{C68921E2-B58B-AD47-A8C7-9B425206E339}"/>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12" name="Content Placeholder 2">
            <a:extLst>
              <a:ext uri="{FF2B5EF4-FFF2-40B4-BE49-F238E27FC236}">
                <a16:creationId xmlns:a16="http://schemas.microsoft.com/office/drawing/2014/main" id="{2C131FDB-F825-6243-AAB5-83448E1EC9FC}"/>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18!</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960005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24!</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Tree>
    <p:extLst>
      <p:ext uri="{BB962C8B-B14F-4D97-AF65-F5344CB8AC3E}">
        <p14:creationId xmlns:p14="http://schemas.microsoft.com/office/powerpoint/2010/main" val="266925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identify factor pairs for given products </a:t>
            </a:r>
          </a:p>
          <a:p>
            <a:pPr>
              <a:buClr>
                <a:srgbClr val="23D160"/>
              </a:buClr>
              <a:buSzPct val="85000"/>
              <a:buFont typeface="Wingdings" pitchFamily="2" charset="2"/>
              <a:buChar char="ü"/>
            </a:pPr>
            <a:r>
              <a:rPr lang="en-GB" sz="2200" dirty="0"/>
              <a:t>I can explain my reasoning when using mathematical equipment and pictorial representations to identify factor pairs for given products </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39FEB6-AAD5-2246-A2CE-B3C0DE9A11DC}"/>
              </a:ext>
            </a:extLst>
          </p:cNvPr>
          <p:cNvPicPr>
            <a:picLocks noChangeAspect="1"/>
          </p:cNvPicPr>
          <p:nvPr/>
        </p:nvPicPr>
        <p:blipFill>
          <a:blip r:embed="rId3"/>
          <a:stretch>
            <a:fillRect/>
          </a:stretch>
        </p:blipFill>
        <p:spPr>
          <a:xfrm>
            <a:off x="2627064" y="2762245"/>
            <a:ext cx="7200000" cy="3600000"/>
          </a:xfrm>
          <a:prstGeom prst="rect">
            <a:avLst/>
          </a:prstGeom>
        </p:spPr>
      </p:pic>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
        <p:nvSpPr>
          <p:cNvPr id="8" name="Rectangle 7">
            <a:extLst>
              <a:ext uri="{FF2B5EF4-FFF2-40B4-BE49-F238E27FC236}">
                <a16:creationId xmlns:a16="http://schemas.microsoft.com/office/drawing/2014/main" id="{5DD30716-3D86-C743-A854-C27095518C11}"/>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24</a:t>
            </a:r>
          </a:p>
        </p:txBody>
      </p:sp>
      <p:sp>
        <p:nvSpPr>
          <p:cNvPr id="11" name="Rectangle 10">
            <a:extLst>
              <a:ext uri="{FF2B5EF4-FFF2-40B4-BE49-F238E27FC236}">
                <a16:creationId xmlns:a16="http://schemas.microsoft.com/office/drawing/2014/main" id="{2A168C1D-46E1-D04D-B398-AB903B30954E}"/>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24!</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2774198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7" name="Picture 6">
            <a:extLst>
              <a:ext uri="{FF2B5EF4-FFF2-40B4-BE49-F238E27FC236}">
                <a16:creationId xmlns:a16="http://schemas.microsoft.com/office/drawing/2014/main" id="{854A203D-4F74-4A48-927D-9AE5B744C80B}"/>
              </a:ext>
            </a:extLst>
          </p:cNvPr>
          <p:cNvPicPr>
            <a:picLocks noChangeAspect="1"/>
          </p:cNvPicPr>
          <p:nvPr/>
        </p:nvPicPr>
        <p:blipFill>
          <a:blip r:embed="rId3"/>
          <a:stretch>
            <a:fillRect/>
          </a:stretch>
        </p:blipFill>
        <p:spPr>
          <a:xfrm>
            <a:off x="2676041" y="2762245"/>
            <a:ext cx="7200000" cy="3600000"/>
          </a:xfrm>
          <a:prstGeom prst="rect">
            <a:avLst/>
          </a:prstGeom>
        </p:spPr>
      </p:pic>
      <p:sp>
        <p:nvSpPr>
          <p:cNvPr id="8" name="Rectangle 7">
            <a:extLst>
              <a:ext uri="{FF2B5EF4-FFF2-40B4-BE49-F238E27FC236}">
                <a16:creationId xmlns:a16="http://schemas.microsoft.com/office/drawing/2014/main" id="{5DD30716-3D86-C743-A854-C27095518C11}"/>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24</a:t>
            </a:r>
          </a:p>
        </p:txBody>
      </p:sp>
      <p:sp>
        <p:nvSpPr>
          <p:cNvPr id="9" name="Rectangle 8">
            <a:extLst>
              <a:ext uri="{FF2B5EF4-FFF2-40B4-BE49-F238E27FC236}">
                <a16:creationId xmlns:a16="http://schemas.microsoft.com/office/drawing/2014/main" id="{A5B0755C-3D12-8441-B5F3-9A02F94A3B20}"/>
              </a:ext>
            </a:extLst>
          </p:cNvPr>
          <p:cNvSpPr/>
          <p:nvPr/>
        </p:nvSpPr>
        <p:spPr>
          <a:xfrm>
            <a:off x="8446806" y="6015996"/>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12</a:t>
            </a:r>
          </a:p>
        </p:txBody>
      </p:sp>
      <p:sp>
        <p:nvSpPr>
          <p:cNvPr id="10" name="Rectangle 9">
            <a:extLst>
              <a:ext uri="{FF2B5EF4-FFF2-40B4-BE49-F238E27FC236}">
                <a16:creationId xmlns:a16="http://schemas.microsoft.com/office/drawing/2014/main" id="{2E8CFE85-936E-2B47-AF65-61E0CA03152B}"/>
              </a:ext>
            </a:extLst>
          </p:cNvPr>
          <p:cNvSpPr/>
          <p:nvPr/>
        </p:nvSpPr>
        <p:spPr>
          <a:xfrm>
            <a:off x="3177050" y="600875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a:t>
            </a:r>
          </a:p>
        </p:txBody>
      </p:sp>
      <p:sp>
        <p:nvSpPr>
          <p:cNvPr id="11" name="Rectangle 10">
            <a:extLst>
              <a:ext uri="{FF2B5EF4-FFF2-40B4-BE49-F238E27FC236}">
                <a16:creationId xmlns:a16="http://schemas.microsoft.com/office/drawing/2014/main" id="{2A168C1D-46E1-D04D-B398-AB903B30954E}"/>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12" name="Content Placeholder 2">
            <a:extLst>
              <a:ext uri="{FF2B5EF4-FFF2-40B4-BE49-F238E27FC236}">
                <a16:creationId xmlns:a16="http://schemas.microsoft.com/office/drawing/2014/main" id="{350889EB-527B-634F-8F53-A719D039BCC3}"/>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24!</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265166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8" name="Picture 7">
            <a:extLst>
              <a:ext uri="{FF2B5EF4-FFF2-40B4-BE49-F238E27FC236}">
                <a16:creationId xmlns:a16="http://schemas.microsoft.com/office/drawing/2014/main" id="{F9D8B912-45B7-9946-9B1D-5A52935BCAE7}"/>
              </a:ext>
            </a:extLst>
          </p:cNvPr>
          <p:cNvPicPr>
            <a:picLocks noChangeAspect="1"/>
          </p:cNvPicPr>
          <p:nvPr/>
        </p:nvPicPr>
        <p:blipFill>
          <a:blip r:embed="rId3"/>
          <a:stretch>
            <a:fillRect/>
          </a:stretch>
        </p:blipFill>
        <p:spPr>
          <a:xfrm>
            <a:off x="2676041" y="2762245"/>
            <a:ext cx="7200000" cy="3600000"/>
          </a:xfrm>
          <a:prstGeom prst="rect">
            <a:avLst/>
          </a:prstGeom>
        </p:spPr>
      </p:pic>
      <p:sp>
        <p:nvSpPr>
          <p:cNvPr id="9" name="Rectangle 8">
            <a:extLst>
              <a:ext uri="{FF2B5EF4-FFF2-40B4-BE49-F238E27FC236}">
                <a16:creationId xmlns:a16="http://schemas.microsoft.com/office/drawing/2014/main" id="{AB28401B-8044-1C43-AE4E-CC740D905EE3}"/>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24</a:t>
            </a:r>
          </a:p>
        </p:txBody>
      </p:sp>
      <p:sp>
        <p:nvSpPr>
          <p:cNvPr id="10" name="Rectangle 9">
            <a:extLst>
              <a:ext uri="{FF2B5EF4-FFF2-40B4-BE49-F238E27FC236}">
                <a16:creationId xmlns:a16="http://schemas.microsoft.com/office/drawing/2014/main" id="{BBE4B694-57AD-EC4F-BAB6-0C69FA762C64}"/>
              </a:ext>
            </a:extLst>
          </p:cNvPr>
          <p:cNvSpPr/>
          <p:nvPr/>
        </p:nvSpPr>
        <p:spPr>
          <a:xfrm>
            <a:off x="8446806" y="6015996"/>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12</a:t>
            </a:r>
          </a:p>
        </p:txBody>
      </p:sp>
      <p:sp>
        <p:nvSpPr>
          <p:cNvPr id="11" name="Rectangle 10">
            <a:extLst>
              <a:ext uri="{FF2B5EF4-FFF2-40B4-BE49-F238E27FC236}">
                <a16:creationId xmlns:a16="http://schemas.microsoft.com/office/drawing/2014/main" id="{E14E616C-C8DD-7748-A365-4A22885AA7D3}"/>
              </a:ext>
            </a:extLst>
          </p:cNvPr>
          <p:cNvSpPr/>
          <p:nvPr/>
        </p:nvSpPr>
        <p:spPr>
          <a:xfrm>
            <a:off x="7970394" y="613242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8</a:t>
            </a:r>
          </a:p>
        </p:txBody>
      </p:sp>
      <p:sp>
        <p:nvSpPr>
          <p:cNvPr id="16" name="Rectangle 15">
            <a:extLst>
              <a:ext uri="{FF2B5EF4-FFF2-40B4-BE49-F238E27FC236}">
                <a16:creationId xmlns:a16="http://schemas.microsoft.com/office/drawing/2014/main" id="{580B2346-B38B-A44B-85E9-B539E74F297D}"/>
              </a:ext>
            </a:extLst>
          </p:cNvPr>
          <p:cNvSpPr/>
          <p:nvPr/>
        </p:nvSpPr>
        <p:spPr>
          <a:xfrm>
            <a:off x="3598587" y="6150881"/>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3</a:t>
            </a:r>
          </a:p>
        </p:txBody>
      </p:sp>
      <p:sp>
        <p:nvSpPr>
          <p:cNvPr id="17" name="Rectangle 16">
            <a:extLst>
              <a:ext uri="{FF2B5EF4-FFF2-40B4-BE49-F238E27FC236}">
                <a16:creationId xmlns:a16="http://schemas.microsoft.com/office/drawing/2014/main" id="{0B11D1EF-68FD-2643-91C5-7135709333DC}"/>
              </a:ext>
            </a:extLst>
          </p:cNvPr>
          <p:cNvSpPr/>
          <p:nvPr/>
        </p:nvSpPr>
        <p:spPr>
          <a:xfrm>
            <a:off x="3177050" y="600875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a:t>
            </a:r>
          </a:p>
        </p:txBody>
      </p:sp>
      <p:sp>
        <p:nvSpPr>
          <p:cNvPr id="18" name="Rectangle 17">
            <a:extLst>
              <a:ext uri="{FF2B5EF4-FFF2-40B4-BE49-F238E27FC236}">
                <a16:creationId xmlns:a16="http://schemas.microsoft.com/office/drawing/2014/main" id="{C68921E2-B58B-AD47-A8C7-9B425206E339}"/>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12" name="Content Placeholder 2">
            <a:extLst>
              <a:ext uri="{FF2B5EF4-FFF2-40B4-BE49-F238E27FC236}">
                <a16:creationId xmlns:a16="http://schemas.microsoft.com/office/drawing/2014/main" id="{2C131FDB-F825-6243-AAB5-83448E1EC9FC}"/>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24!</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2884055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
        <p:nvSpPr>
          <p:cNvPr id="12" name="Content Placeholder 2">
            <a:extLst>
              <a:ext uri="{FF2B5EF4-FFF2-40B4-BE49-F238E27FC236}">
                <a16:creationId xmlns:a16="http://schemas.microsoft.com/office/drawing/2014/main" id="{2C131FDB-F825-6243-AAB5-83448E1EC9FC}"/>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24!</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3" name="Picture 12">
            <a:extLst>
              <a:ext uri="{FF2B5EF4-FFF2-40B4-BE49-F238E27FC236}">
                <a16:creationId xmlns:a16="http://schemas.microsoft.com/office/drawing/2014/main" id="{78C91EB5-D019-3F45-B3A2-1E9BC53F37C8}"/>
              </a:ext>
            </a:extLst>
          </p:cNvPr>
          <p:cNvPicPr>
            <a:picLocks noChangeAspect="1"/>
          </p:cNvPicPr>
          <p:nvPr/>
        </p:nvPicPr>
        <p:blipFill>
          <a:blip r:embed="rId3"/>
          <a:stretch>
            <a:fillRect/>
          </a:stretch>
        </p:blipFill>
        <p:spPr>
          <a:xfrm>
            <a:off x="2676041" y="2762245"/>
            <a:ext cx="7200000" cy="3600000"/>
          </a:xfrm>
          <a:prstGeom prst="rect">
            <a:avLst/>
          </a:prstGeom>
        </p:spPr>
      </p:pic>
      <p:sp>
        <p:nvSpPr>
          <p:cNvPr id="14" name="Rectangle 13">
            <a:extLst>
              <a:ext uri="{FF2B5EF4-FFF2-40B4-BE49-F238E27FC236}">
                <a16:creationId xmlns:a16="http://schemas.microsoft.com/office/drawing/2014/main" id="{F3B2FFC7-15C6-AC40-9E9B-7A56D103E408}"/>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24</a:t>
            </a:r>
          </a:p>
        </p:txBody>
      </p:sp>
      <p:sp>
        <p:nvSpPr>
          <p:cNvPr id="15" name="Rectangle 14">
            <a:extLst>
              <a:ext uri="{FF2B5EF4-FFF2-40B4-BE49-F238E27FC236}">
                <a16:creationId xmlns:a16="http://schemas.microsoft.com/office/drawing/2014/main" id="{B874EFFE-9EAF-3440-A901-E8AA54A6017F}"/>
              </a:ext>
            </a:extLst>
          </p:cNvPr>
          <p:cNvSpPr/>
          <p:nvPr/>
        </p:nvSpPr>
        <p:spPr>
          <a:xfrm>
            <a:off x="8446806" y="6015996"/>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12</a:t>
            </a:r>
          </a:p>
        </p:txBody>
      </p:sp>
      <p:sp>
        <p:nvSpPr>
          <p:cNvPr id="19" name="Rectangle 18">
            <a:extLst>
              <a:ext uri="{FF2B5EF4-FFF2-40B4-BE49-F238E27FC236}">
                <a16:creationId xmlns:a16="http://schemas.microsoft.com/office/drawing/2014/main" id="{7B0A213E-D727-E847-8350-2DF433D90F99}"/>
              </a:ext>
            </a:extLst>
          </p:cNvPr>
          <p:cNvSpPr/>
          <p:nvPr/>
        </p:nvSpPr>
        <p:spPr>
          <a:xfrm>
            <a:off x="7970394" y="613242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8</a:t>
            </a:r>
          </a:p>
        </p:txBody>
      </p:sp>
      <p:sp>
        <p:nvSpPr>
          <p:cNvPr id="21" name="Rectangle 20">
            <a:extLst>
              <a:ext uri="{FF2B5EF4-FFF2-40B4-BE49-F238E27FC236}">
                <a16:creationId xmlns:a16="http://schemas.microsoft.com/office/drawing/2014/main" id="{9188DA87-726E-244F-994E-33593E3DEAB6}"/>
              </a:ext>
            </a:extLst>
          </p:cNvPr>
          <p:cNvSpPr/>
          <p:nvPr/>
        </p:nvSpPr>
        <p:spPr>
          <a:xfrm>
            <a:off x="7525789" y="6015996"/>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6</a:t>
            </a:r>
          </a:p>
        </p:txBody>
      </p:sp>
      <p:sp>
        <p:nvSpPr>
          <p:cNvPr id="22" name="Rectangle 21">
            <a:extLst>
              <a:ext uri="{FF2B5EF4-FFF2-40B4-BE49-F238E27FC236}">
                <a16:creationId xmlns:a16="http://schemas.microsoft.com/office/drawing/2014/main" id="{D48D9A3D-DFCD-8A42-8863-CBE711F8F43D}"/>
              </a:ext>
            </a:extLst>
          </p:cNvPr>
          <p:cNvSpPr/>
          <p:nvPr/>
        </p:nvSpPr>
        <p:spPr>
          <a:xfrm>
            <a:off x="4058691" y="602324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4</a:t>
            </a:r>
          </a:p>
        </p:txBody>
      </p:sp>
      <p:sp>
        <p:nvSpPr>
          <p:cNvPr id="23" name="Rectangle 22">
            <a:extLst>
              <a:ext uri="{FF2B5EF4-FFF2-40B4-BE49-F238E27FC236}">
                <a16:creationId xmlns:a16="http://schemas.microsoft.com/office/drawing/2014/main" id="{E936C40A-CA40-6245-B14B-96131E6A7A29}"/>
              </a:ext>
            </a:extLst>
          </p:cNvPr>
          <p:cNvSpPr/>
          <p:nvPr/>
        </p:nvSpPr>
        <p:spPr>
          <a:xfrm>
            <a:off x="3598587" y="6150881"/>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3</a:t>
            </a:r>
          </a:p>
        </p:txBody>
      </p:sp>
      <p:sp>
        <p:nvSpPr>
          <p:cNvPr id="24" name="Rectangle 23">
            <a:extLst>
              <a:ext uri="{FF2B5EF4-FFF2-40B4-BE49-F238E27FC236}">
                <a16:creationId xmlns:a16="http://schemas.microsoft.com/office/drawing/2014/main" id="{FD3FBA74-1598-D24C-A540-0CD81EF594F1}"/>
              </a:ext>
            </a:extLst>
          </p:cNvPr>
          <p:cNvSpPr/>
          <p:nvPr/>
        </p:nvSpPr>
        <p:spPr>
          <a:xfrm>
            <a:off x="3177050" y="600875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a:t>
            </a:r>
          </a:p>
        </p:txBody>
      </p:sp>
      <p:sp>
        <p:nvSpPr>
          <p:cNvPr id="25" name="Rectangle 24">
            <a:extLst>
              <a:ext uri="{FF2B5EF4-FFF2-40B4-BE49-F238E27FC236}">
                <a16:creationId xmlns:a16="http://schemas.microsoft.com/office/drawing/2014/main" id="{36999F8B-DED5-CE49-BB15-052EB94C0BEB}"/>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Tree>
    <p:extLst>
      <p:ext uri="{BB962C8B-B14F-4D97-AF65-F5344CB8AC3E}">
        <p14:creationId xmlns:p14="http://schemas.microsoft.com/office/powerpoint/2010/main" val="1650685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16!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Tree>
    <p:extLst>
      <p:ext uri="{BB962C8B-B14F-4D97-AF65-F5344CB8AC3E}">
        <p14:creationId xmlns:p14="http://schemas.microsoft.com/office/powerpoint/2010/main" val="413739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39FEB6-AAD5-2246-A2CE-B3C0DE9A11DC}"/>
              </a:ext>
            </a:extLst>
          </p:cNvPr>
          <p:cNvPicPr>
            <a:picLocks noChangeAspect="1"/>
          </p:cNvPicPr>
          <p:nvPr/>
        </p:nvPicPr>
        <p:blipFill>
          <a:blip r:embed="rId3"/>
          <a:stretch>
            <a:fillRect/>
          </a:stretch>
        </p:blipFill>
        <p:spPr>
          <a:xfrm>
            <a:off x="2627064" y="2762245"/>
            <a:ext cx="7200000" cy="3600000"/>
          </a:xfrm>
          <a:prstGeom prst="rect">
            <a:avLst/>
          </a:prstGeom>
        </p:spPr>
      </p:pic>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
        <p:nvSpPr>
          <p:cNvPr id="8" name="Rectangle 7">
            <a:extLst>
              <a:ext uri="{FF2B5EF4-FFF2-40B4-BE49-F238E27FC236}">
                <a16:creationId xmlns:a16="http://schemas.microsoft.com/office/drawing/2014/main" id="{5DD30716-3D86-C743-A854-C27095518C11}"/>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16</a:t>
            </a:r>
          </a:p>
        </p:txBody>
      </p:sp>
      <p:sp>
        <p:nvSpPr>
          <p:cNvPr id="11" name="Rectangle 10">
            <a:extLst>
              <a:ext uri="{FF2B5EF4-FFF2-40B4-BE49-F238E27FC236}">
                <a16:creationId xmlns:a16="http://schemas.microsoft.com/office/drawing/2014/main" id="{2A168C1D-46E1-D04D-B398-AB903B30954E}"/>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16!</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77008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7" name="Picture 6">
            <a:extLst>
              <a:ext uri="{FF2B5EF4-FFF2-40B4-BE49-F238E27FC236}">
                <a16:creationId xmlns:a16="http://schemas.microsoft.com/office/drawing/2014/main" id="{854A203D-4F74-4A48-927D-9AE5B744C80B}"/>
              </a:ext>
            </a:extLst>
          </p:cNvPr>
          <p:cNvPicPr>
            <a:picLocks noChangeAspect="1"/>
          </p:cNvPicPr>
          <p:nvPr/>
        </p:nvPicPr>
        <p:blipFill>
          <a:blip r:embed="rId3"/>
          <a:stretch>
            <a:fillRect/>
          </a:stretch>
        </p:blipFill>
        <p:spPr>
          <a:xfrm>
            <a:off x="2676041" y="2762245"/>
            <a:ext cx="7200000" cy="3600000"/>
          </a:xfrm>
          <a:prstGeom prst="rect">
            <a:avLst/>
          </a:prstGeom>
        </p:spPr>
      </p:pic>
      <p:sp>
        <p:nvSpPr>
          <p:cNvPr id="8" name="Rectangle 7">
            <a:extLst>
              <a:ext uri="{FF2B5EF4-FFF2-40B4-BE49-F238E27FC236}">
                <a16:creationId xmlns:a16="http://schemas.microsoft.com/office/drawing/2014/main" id="{5DD30716-3D86-C743-A854-C27095518C11}"/>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16</a:t>
            </a:r>
          </a:p>
        </p:txBody>
      </p:sp>
      <p:sp>
        <p:nvSpPr>
          <p:cNvPr id="9" name="Rectangle 8">
            <a:extLst>
              <a:ext uri="{FF2B5EF4-FFF2-40B4-BE49-F238E27FC236}">
                <a16:creationId xmlns:a16="http://schemas.microsoft.com/office/drawing/2014/main" id="{A5B0755C-3D12-8441-B5F3-9A02F94A3B20}"/>
              </a:ext>
            </a:extLst>
          </p:cNvPr>
          <p:cNvSpPr/>
          <p:nvPr/>
        </p:nvSpPr>
        <p:spPr>
          <a:xfrm>
            <a:off x="8446806" y="6015996"/>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8</a:t>
            </a:r>
          </a:p>
        </p:txBody>
      </p:sp>
      <p:sp>
        <p:nvSpPr>
          <p:cNvPr id="10" name="Rectangle 9">
            <a:extLst>
              <a:ext uri="{FF2B5EF4-FFF2-40B4-BE49-F238E27FC236}">
                <a16:creationId xmlns:a16="http://schemas.microsoft.com/office/drawing/2014/main" id="{2E8CFE85-936E-2B47-AF65-61E0CA03152B}"/>
              </a:ext>
            </a:extLst>
          </p:cNvPr>
          <p:cNvSpPr/>
          <p:nvPr/>
        </p:nvSpPr>
        <p:spPr>
          <a:xfrm>
            <a:off x="3177050" y="600875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a:t>
            </a:r>
          </a:p>
        </p:txBody>
      </p:sp>
      <p:sp>
        <p:nvSpPr>
          <p:cNvPr id="11" name="Rectangle 10">
            <a:extLst>
              <a:ext uri="{FF2B5EF4-FFF2-40B4-BE49-F238E27FC236}">
                <a16:creationId xmlns:a16="http://schemas.microsoft.com/office/drawing/2014/main" id="{2A168C1D-46E1-D04D-B398-AB903B30954E}"/>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12" name="Content Placeholder 2">
            <a:extLst>
              <a:ext uri="{FF2B5EF4-FFF2-40B4-BE49-F238E27FC236}">
                <a16:creationId xmlns:a16="http://schemas.microsoft.com/office/drawing/2014/main" id="{350889EB-527B-634F-8F53-A719D039BCC3}"/>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16!</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826167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8" name="Picture 7">
            <a:extLst>
              <a:ext uri="{FF2B5EF4-FFF2-40B4-BE49-F238E27FC236}">
                <a16:creationId xmlns:a16="http://schemas.microsoft.com/office/drawing/2014/main" id="{F9D8B912-45B7-9946-9B1D-5A52935BCAE7}"/>
              </a:ext>
            </a:extLst>
          </p:cNvPr>
          <p:cNvPicPr>
            <a:picLocks noChangeAspect="1"/>
          </p:cNvPicPr>
          <p:nvPr/>
        </p:nvPicPr>
        <p:blipFill>
          <a:blip r:embed="rId3"/>
          <a:stretch>
            <a:fillRect/>
          </a:stretch>
        </p:blipFill>
        <p:spPr>
          <a:xfrm>
            <a:off x="2676041" y="2762245"/>
            <a:ext cx="7200000" cy="3600000"/>
          </a:xfrm>
          <a:prstGeom prst="rect">
            <a:avLst/>
          </a:prstGeom>
        </p:spPr>
      </p:pic>
      <p:sp>
        <p:nvSpPr>
          <p:cNvPr id="9" name="Rectangle 8">
            <a:extLst>
              <a:ext uri="{FF2B5EF4-FFF2-40B4-BE49-F238E27FC236}">
                <a16:creationId xmlns:a16="http://schemas.microsoft.com/office/drawing/2014/main" id="{AB28401B-8044-1C43-AE4E-CC740D905EE3}"/>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16</a:t>
            </a:r>
          </a:p>
        </p:txBody>
      </p:sp>
      <p:sp>
        <p:nvSpPr>
          <p:cNvPr id="10" name="Rectangle 9">
            <a:extLst>
              <a:ext uri="{FF2B5EF4-FFF2-40B4-BE49-F238E27FC236}">
                <a16:creationId xmlns:a16="http://schemas.microsoft.com/office/drawing/2014/main" id="{BBE4B694-57AD-EC4F-BAB6-0C69FA762C64}"/>
              </a:ext>
            </a:extLst>
          </p:cNvPr>
          <p:cNvSpPr/>
          <p:nvPr/>
        </p:nvSpPr>
        <p:spPr>
          <a:xfrm>
            <a:off x="8446806" y="6015996"/>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8</a:t>
            </a:r>
          </a:p>
        </p:txBody>
      </p:sp>
      <p:sp>
        <p:nvSpPr>
          <p:cNvPr id="11" name="Rectangle 10">
            <a:extLst>
              <a:ext uri="{FF2B5EF4-FFF2-40B4-BE49-F238E27FC236}">
                <a16:creationId xmlns:a16="http://schemas.microsoft.com/office/drawing/2014/main" id="{E14E616C-C8DD-7748-A365-4A22885AA7D3}"/>
              </a:ext>
            </a:extLst>
          </p:cNvPr>
          <p:cNvSpPr/>
          <p:nvPr/>
        </p:nvSpPr>
        <p:spPr>
          <a:xfrm>
            <a:off x="7970394" y="613242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4</a:t>
            </a:r>
          </a:p>
        </p:txBody>
      </p:sp>
      <p:sp>
        <p:nvSpPr>
          <p:cNvPr id="16" name="Rectangle 15">
            <a:extLst>
              <a:ext uri="{FF2B5EF4-FFF2-40B4-BE49-F238E27FC236}">
                <a16:creationId xmlns:a16="http://schemas.microsoft.com/office/drawing/2014/main" id="{580B2346-B38B-A44B-85E9-B539E74F297D}"/>
              </a:ext>
            </a:extLst>
          </p:cNvPr>
          <p:cNvSpPr/>
          <p:nvPr/>
        </p:nvSpPr>
        <p:spPr>
          <a:xfrm>
            <a:off x="3598587" y="6150881"/>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4</a:t>
            </a:r>
          </a:p>
        </p:txBody>
      </p:sp>
      <p:sp>
        <p:nvSpPr>
          <p:cNvPr id="17" name="Rectangle 16">
            <a:extLst>
              <a:ext uri="{FF2B5EF4-FFF2-40B4-BE49-F238E27FC236}">
                <a16:creationId xmlns:a16="http://schemas.microsoft.com/office/drawing/2014/main" id="{0B11D1EF-68FD-2643-91C5-7135709333DC}"/>
              </a:ext>
            </a:extLst>
          </p:cNvPr>
          <p:cNvSpPr/>
          <p:nvPr/>
        </p:nvSpPr>
        <p:spPr>
          <a:xfrm>
            <a:off x="3177050" y="600875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a:t>
            </a:r>
          </a:p>
        </p:txBody>
      </p:sp>
      <p:sp>
        <p:nvSpPr>
          <p:cNvPr id="18" name="Rectangle 17">
            <a:extLst>
              <a:ext uri="{FF2B5EF4-FFF2-40B4-BE49-F238E27FC236}">
                <a16:creationId xmlns:a16="http://schemas.microsoft.com/office/drawing/2014/main" id="{C68921E2-B58B-AD47-A8C7-9B425206E339}"/>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12" name="Content Placeholder 2">
            <a:extLst>
              <a:ext uri="{FF2B5EF4-FFF2-40B4-BE49-F238E27FC236}">
                <a16:creationId xmlns:a16="http://schemas.microsoft.com/office/drawing/2014/main" id="{2C131FDB-F825-6243-AAB5-83448E1EC9FC}"/>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16! (What’s different about this factor rainbow?)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417990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8" name="Picture 7">
            <a:extLst>
              <a:ext uri="{FF2B5EF4-FFF2-40B4-BE49-F238E27FC236}">
                <a16:creationId xmlns:a16="http://schemas.microsoft.com/office/drawing/2014/main" id="{F9D8B912-45B7-9946-9B1D-5A52935BCAE7}"/>
              </a:ext>
            </a:extLst>
          </p:cNvPr>
          <p:cNvPicPr>
            <a:picLocks noChangeAspect="1"/>
          </p:cNvPicPr>
          <p:nvPr/>
        </p:nvPicPr>
        <p:blipFill>
          <a:blip r:embed="rId3"/>
          <a:stretch>
            <a:fillRect/>
          </a:stretch>
        </p:blipFill>
        <p:spPr>
          <a:xfrm>
            <a:off x="2676041" y="2762245"/>
            <a:ext cx="7200000" cy="3600000"/>
          </a:xfrm>
          <a:prstGeom prst="rect">
            <a:avLst/>
          </a:prstGeom>
        </p:spPr>
      </p:pic>
      <p:sp>
        <p:nvSpPr>
          <p:cNvPr id="9" name="Rectangle 8">
            <a:extLst>
              <a:ext uri="{FF2B5EF4-FFF2-40B4-BE49-F238E27FC236}">
                <a16:creationId xmlns:a16="http://schemas.microsoft.com/office/drawing/2014/main" id="{AB28401B-8044-1C43-AE4E-CC740D905EE3}"/>
              </a:ext>
            </a:extLst>
          </p:cNvPr>
          <p:cNvSpPr/>
          <p:nvPr/>
        </p:nvSpPr>
        <p:spPr>
          <a:xfrm>
            <a:off x="8923218" y="6131412"/>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16</a:t>
            </a:r>
          </a:p>
        </p:txBody>
      </p:sp>
      <p:sp>
        <p:nvSpPr>
          <p:cNvPr id="10" name="Rectangle 9">
            <a:extLst>
              <a:ext uri="{FF2B5EF4-FFF2-40B4-BE49-F238E27FC236}">
                <a16:creationId xmlns:a16="http://schemas.microsoft.com/office/drawing/2014/main" id="{BBE4B694-57AD-EC4F-BAB6-0C69FA762C64}"/>
              </a:ext>
            </a:extLst>
          </p:cNvPr>
          <p:cNvSpPr/>
          <p:nvPr/>
        </p:nvSpPr>
        <p:spPr>
          <a:xfrm>
            <a:off x="8446806" y="6015996"/>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8</a:t>
            </a:r>
          </a:p>
        </p:txBody>
      </p:sp>
      <p:sp>
        <p:nvSpPr>
          <p:cNvPr id="11" name="Rectangle 10">
            <a:extLst>
              <a:ext uri="{FF2B5EF4-FFF2-40B4-BE49-F238E27FC236}">
                <a16:creationId xmlns:a16="http://schemas.microsoft.com/office/drawing/2014/main" id="{E14E616C-C8DD-7748-A365-4A22885AA7D3}"/>
              </a:ext>
            </a:extLst>
          </p:cNvPr>
          <p:cNvSpPr/>
          <p:nvPr/>
        </p:nvSpPr>
        <p:spPr>
          <a:xfrm>
            <a:off x="7970394" y="613242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4</a:t>
            </a:r>
          </a:p>
        </p:txBody>
      </p:sp>
      <p:sp>
        <p:nvSpPr>
          <p:cNvPr id="16" name="Rectangle 15">
            <a:extLst>
              <a:ext uri="{FF2B5EF4-FFF2-40B4-BE49-F238E27FC236}">
                <a16:creationId xmlns:a16="http://schemas.microsoft.com/office/drawing/2014/main" id="{580B2346-B38B-A44B-85E9-B539E74F297D}"/>
              </a:ext>
            </a:extLst>
          </p:cNvPr>
          <p:cNvSpPr/>
          <p:nvPr/>
        </p:nvSpPr>
        <p:spPr>
          <a:xfrm>
            <a:off x="3598587" y="6150881"/>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4</a:t>
            </a:r>
          </a:p>
        </p:txBody>
      </p:sp>
      <p:sp>
        <p:nvSpPr>
          <p:cNvPr id="17" name="Rectangle 16">
            <a:extLst>
              <a:ext uri="{FF2B5EF4-FFF2-40B4-BE49-F238E27FC236}">
                <a16:creationId xmlns:a16="http://schemas.microsoft.com/office/drawing/2014/main" id="{0B11D1EF-68FD-2643-91C5-7135709333DC}"/>
              </a:ext>
            </a:extLst>
          </p:cNvPr>
          <p:cNvSpPr/>
          <p:nvPr/>
        </p:nvSpPr>
        <p:spPr>
          <a:xfrm>
            <a:off x="3177050" y="6008753"/>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2</a:t>
            </a:r>
          </a:p>
        </p:txBody>
      </p:sp>
      <p:sp>
        <p:nvSpPr>
          <p:cNvPr id="18" name="Rectangle 17">
            <a:extLst>
              <a:ext uri="{FF2B5EF4-FFF2-40B4-BE49-F238E27FC236}">
                <a16:creationId xmlns:a16="http://schemas.microsoft.com/office/drawing/2014/main" id="{C68921E2-B58B-AD47-A8C7-9B425206E339}"/>
              </a:ext>
            </a:extLst>
          </p:cNvPr>
          <p:cNvSpPr/>
          <p:nvPr/>
        </p:nvSpPr>
        <p:spPr>
          <a:xfrm>
            <a:off x="2697589" y="6145900"/>
            <a:ext cx="952823" cy="400110"/>
          </a:xfrm>
          <a:prstGeom prst="rect">
            <a:avLst/>
          </a:prstGeom>
        </p:spPr>
        <p:txBody>
          <a:bodyPr wrap="square">
            <a:spAutoFit/>
          </a:bodyPr>
          <a:lstStyle/>
          <a:p>
            <a:pPr algn="ctr">
              <a:buClr>
                <a:srgbClr val="23D160"/>
              </a:buClr>
              <a:buSzPct val="85000"/>
            </a:pPr>
            <a:r>
              <a:rPr lang="en-GB" sz="2000" dirty="0">
                <a:latin typeface="OpenDyslexicAlta" pitchFamily="2" charset="77"/>
              </a:rPr>
              <a:t>1</a:t>
            </a:r>
          </a:p>
        </p:txBody>
      </p:sp>
      <p:sp>
        <p:nvSpPr>
          <p:cNvPr id="12" name="Content Placeholder 2">
            <a:extLst>
              <a:ext uri="{FF2B5EF4-FFF2-40B4-BE49-F238E27FC236}">
                <a16:creationId xmlns:a16="http://schemas.microsoft.com/office/drawing/2014/main" id="{2C131FDB-F825-6243-AAB5-83448E1EC9FC}"/>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Factor Rainbow for… 16! </a:t>
            </a:r>
            <a:r>
              <a:rPr lang="en-GB" sz="2200" dirty="0">
                <a:solidFill>
                  <a:srgbClr val="FF3860"/>
                </a:solidFill>
              </a:rPr>
              <a:t>(Two of the factors are the same!)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1812107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noAutofit/>
          </a:bodyPr>
          <a:lstStyle/>
          <a:p>
            <a:pPr marL="0" indent="0">
              <a:buNone/>
            </a:pPr>
            <a:r>
              <a:rPr lang="en-GB" dirty="0"/>
              <a:t>Activity 2:</a:t>
            </a:r>
          </a:p>
          <a:p>
            <a:pPr marL="0" indent="0">
              <a:buClr>
                <a:srgbClr val="23D160"/>
              </a:buClr>
              <a:buSzPct val="85000"/>
              <a:buNone/>
            </a:pPr>
            <a:r>
              <a:rPr lang="en-GB" sz="2200" dirty="0"/>
              <a:t>Make your own factor rainbows for the following products: </a:t>
            </a:r>
          </a:p>
          <a:p>
            <a:pPr marL="457200" indent="-457200">
              <a:buClr>
                <a:srgbClr val="23D160"/>
              </a:buClr>
              <a:buSzPct val="85000"/>
              <a:buFont typeface="+mj-lt"/>
              <a:buAutoNum type="alphaLcParenR"/>
            </a:pPr>
            <a:r>
              <a:rPr lang="en-GB" sz="2200" dirty="0"/>
              <a:t>28</a:t>
            </a:r>
            <a:br>
              <a:rPr lang="en-GB" sz="2200" dirty="0"/>
            </a:br>
            <a:br>
              <a:rPr lang="en-GB" sz="2200" dirty="0"/>
            </a:br>
            <a:endParaRPr lang="en-GB" sz="2200" dirty="0"/>
          </a:p>
          <a:p>
            <a:pPr marL="457200" indent="-457200">
              <a:buClr>
                <a:srgbClr val="23D160"/>
              </a:buClr>
              <a:buSzPct val="85000"/>
              <a:buFont typeface="+mj-lt"/>
              <a:buAutoNum type="alphaLcParenR"/>
            </a:pPr>
            <a:r>
              <a:rPr lang="en-GB" sz="2200" dirty="0"/>
              <a:t>36</a:t>
            </a:r>
            <a:br>
              <a:rPr lang="en-GB" sz="2200" dirty="0"/>
            </a:br>
            <a:br>
              <a:rPr lang="en-GB" sz="2200" dirty="0"/>
            </a:br>
            <a:endParaRPr lang="en-GB" sz="2200" dirty="0"/>
          </a:p>
          <a:p>
            <a:pPr marL="457200" indent="-457200">
              <a:buClr>
                <a:srgbClr val="23D160"/>
              </a:buClr>
              <a:buSzPct val="85000"/>
              <a:buFont typeface="+mj-lt"/>
              <a:buAutoNum type="alphaLcParenR"/>
            </a:pPr>
            <a:r>
              <a:rPr lang="en-GB" sz="2200" dirty="0"/>
              <a:t>54</a:t>
            </a:r>
            <a:br>
              <a:rPr lang="en-GB" sz="2200" dirty="0"/>
            </a:br>
            <a:br>
              <a:rPr lang="en-GB" sz="2200" dirty="0"/>
            </a:br>
            <a:endParaRPr lang="en-GB" sz="2200" dirty="0"/>
          </a:p>
          <a:p>
            <a:pPr marL="457200" indent="-457200">
              <a:buClr>
                <a:srgbClr val="23D160"/>
              </a:buClr>
              <a:buSzPct val="85000"/>
              <a:buFont typeface="+mj-lt"/>
              <a:buAutoNum type="alphaLcParenR"/>
            </a:pPr>
            <a:r>
              <a:rPr lang="en-GB" sz="2200" dirty="0"/>
              <a:t>45</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2" name="Picture 1">
            <a:extLst>
              <a:ext uri="{FF2B5EF4-FFF2-40B4-BE49-F238E27FC236}">
                <a16:creationId xmlns:a16="http://schemas.microsoft.com/office/drawing/2014/main" id="{7A7E13E6-7A80-1348-BFE4-E2DE0F420A47}"/>
              </a:ext>
            </a:extLst>
          </p:cNvPr>
          <p:cNvPicPr>
            <a:picLocks noChangeAspect="1"/>
          </p:cNvPicPr>
          <p:nvPr/>
        </p:nvPicPr>
        <p:blipFill>
          <a:blip r:embed="rId3"/>
          <a:stretch>
            <a:fillRect/>
          </a:stretch>
        </p:blipFill>
        <p:spPr>
          <a:xfrm>
            <a:off x="6849035" y="3025831"/>
            <a:ext cx="5124450" cy="2774614"/>
          </a:xfrm>
          <a:prstGeom prst="rect">
            <a:avLst/>
          </a:prstGeom>
        </p:spPr>
      </p:pic>
    </p:spTree>
    <p:extLst>
      <p:ext uri="{BB962C8B-B14F-4D97-AF65-F5344CB8AC3E}">
        <p14:creationId xmlns:p14="http://schemas.microsoft.com/office/powerpoint/2010/main" val="34438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9" name="Picture 8">
            <a:extLst>
              <a:ext uri="{FF2B5EF4-FFF2-40B4-BE49-F238E27FC236}">
                <a16:creationId xmlns:a16="http://schemas.microsoft.com/office/drawing/2014/main" id="{4427A539-6D6F-0347-B240-4D9384A66FA9}"/>
              </a:ext>
            </a:extLst>
          </p:cNvPr>
          <p:cNvPicPr>
            <a:picLocks noChangeAspect="1"/>
          </p:cNvPicPr>
          <p:nvPr/>
        </p:nvPicPr>
        <p:blipFill>
          <a:blip r:embed="rId3"/>
          <a:stretch>
            <a:fillRect/>
          </a:stretch>
        </p:blipFill>
        <p:spPr>
          <a:xfrm>
            <a:off x="838200" y="2875166"/>
            <a:ext cx="592915" cy="603585"/>
          </a:xfrm>
          <a:prstGeom prst="rect">
            <a:avLst/>
          </a:prstGeom>
        </p:spPr>
      </p:pic>
      <p:pic>
        <p:nvPicPr>
          <p:cNvPr id="10" name="Picture 9">
            <a:extLst>
              <a:ext uri="{FF2B5EF4-FFF2-40B4-BE49-F238E27FC236}">
                <a16:creationId xmlns:a16="http://schemas.microsoft.com/office/drawing/2014/main" id="{3A48D8D7-AAC4-0948-8B22-C024E0AEE29A}"/>
              </a:ext>
            </a:extLst>
          </p:cNvPr>
          <p:cNvPicPr>
            <a:picLocks noChangeAspect="1"/>
          </p:cNvPicPr>
          <p:nvPr/>
        </p:nvPicPr>
        <p:blipFill>
          <a:blip r:embed="rId3"/>
          <a:stretch>
            <a:fillRect/>
          </a:stretch>
        </p:blipFill>
        <p:spPr>
          <a:xfrm>
            <a:off x="1431115" y="2875166"/>
            <a:ext cx="592915" cy="603585"/>
          </a:xfrm>
          <a:prstGeom prst="rect">
            <a:avLst/>
          </a:prstGeom>
        </p:spPr>
      </p:pic>
      <p:pic>
        <p:nvPicPr>
          <p:cNvPr id="11" name="Picture 10">
            <a:extLst>
              <a:ext uri="{FF2B5EF4-FFF2-40B4-BE49-F238E27FC236}">
                <a16:creationId xmlns:a16="http://schemas.microsoft.com/office/drawing/2014/main" id="{D51ED20C-25AC-A948-8AE3-4877D19F273F}"/>
              </a:ext>
            </a:extLst>
          </p:cNvPr>
          <p:cNvPicPr>
            <a:picLocks noChangeAspect="1"/>
          </p:cNvPicPr>
          <p:nvPr/>
        </p:nvPicPr>
        <p:blipFill>
          <a:blip r:embed="rId3"/>
          <a:stretch>
            <a:fillRect/>
          </a:stretch>
        </p:blipFill>
        <p:spPr>
          <a:xfrm>
            <a:off x="2024030" y="2875165"/>
            <a:ext cx="592915" cy="603585"/>
          </a:xfrm>
          <a:prstGeom prst="rect">
            <a:avLst/>
          </a:prstGeom>
        </p:spPr>
      </p:pic>
      <p:pic>
        <p:nvPicPr>
          <p:cNvPr id="12" name="Picture 11">
            <a:extLst>
              <a:ext uri="{FF2B5EF4-FFF2-40B4-BE49-F238E27FC236}">
                <a16:creationId xmlns:a16="http://schemas.microsoft.com/office/drawing/2014/main" id="{86C65DDD-AAB7-DB44-BAAE-FCF93463D5FB}"/>
              </a:ext>
            </a:extLst>
          </p:cNvPr>
          <p:cNvPicPr>
            <a:picLocks noChangeAspect="1"/>
          </p:cNvPicPr>
          <p:nvPr/>
        </p:nvPicPr>
        <p:blipFill>
          <a:blip r:embed="rId3"/>
          <a:stretch>
            <a:fillRect/>
          </a:stretch>
        </p:blipFill>
        <p:spPr>
          <a:xfrm>
            <a:off x="838200" y="3478750"/>
            <a:ext cx="592915" cy="603585"/>
          </a:xfrm>
          <a:prstGeom prst="rect">
            <a:avLst/>
          </a:prstGeom>
        </p:spPr>
      </p:pic>
      <p:pic>
        <p:nvPicPr>
          <p:cNvPr id="13" name="Picture 12">
            <a:extLst>
              <a:ext uri="{FF2B5EF4-FFF2-40B4-BE49-F238E27FC236}">
                <a16:creationId xmlns:a16="http://schemas.microsoft.com/office/drawing/2014/main" id="{1D53BD2D-D458-5445-AE7A-8C9C813E6DEA}"/>
              </a:ext>
            </a:extLst>
          </p:cNvPr>
          <p:cNvPicPr>
            <a:picLocks noChangeAspect="1"/>
          </p:cNvPicPr>
          <p:nvPr/>
        </p:nvPicPr>
        <p:blipFill>
          <a:blip r:embed="rId3"/>
          <a:stretch>
            <a:fillRect/>
          </a:stretch>
        </p:blipFill>
        <p:spPr>
          <a:xfrm>
            <a:off x="1431115" y="3478750"/>
            <a:ext cx="592915" cy="603585"/>
          </a:xfrm>
          <a:prstGeom prst="rect">
            <a:avLst/>
          </a:prstGeom>
        </p:spPr>
      </p:pic>
      <p:pic>
        <p:nvPicPr>
          <p:cNvPr id="14" name="Picture 13">
            <a:extLst>
              <a:ext uri="{FF2B5EF4-FFF2-40B4-BE49-F238E27FC236}">
                <a16:creationId xmlns:a16="http://schemas.microsoft.com/office/drawing/2014/main" id="{4765684B-EAD9-8F4A-A316-415340B8DF3F}"/>
              </a:ext>
            </a:extLst>
          </p:cNvPr>
          <p:cNvPicPr>
            <a:picLocks noChangeAspect="1"/>
          </p:cNvPicPr>
          <p:nvPr/>
        </p:nvPicPr>
        <p:blipFill>
          <a:blip r:embed="rId3"/>
          <a:stretch>
            <a:fillRect/>
          </a:stretch>
        </p:blipFill>
        <p:spPr>
          <a:xfrm>
            <a:off x="2024030" y="3478749"/>
            <a:ext cx="592915" cy="603585"/>
          </a:xfrm>
          <a:prstGeom prst="rect">
            <a:avLst/>
          </a:prstGeom>
        </p:spPr>
      </p:pic>
      <p:pic>
        <p:nvPicPr>
          <p:cNvPr id="15" name="Picture 14">
            <a:extLst>
              <a:ext uri="{FF2B5EF4-FFF2-40B4-BE49-F238E27FC236}">
                <a16:creationId xmlns:a16="http://schemas.microsoft.com/office/drawing/2014/main" id="{020B7693-11F1-D547-BA4A-9BBAA28128F5}"/>
              </a:ext>
            </a:extLst>
          </p:cNvPr>
          <p:cNvPicPr>
            <a:picLocks noChangeAspect="1"/>
          </p:cNvPicPr>
          <p:nvPr/>
        </p:nvPicPr>
        <p:blipFill>
          <a:blip r:embed="rId3"/>
          <a:stretch>
            <a:fillRect/>
          </a:stretch>
        </p:blipFill>
        <p:spPr>
          <a:xfrm>
            <a:off x="838200" y="4082335"/>
            <a:ext cx="592915" cy="603585"/>
          </a:xfrm>
          <a:prstGeom prst="rect">
            <a:avLst/>
          </a:prstGeom>
        </p:spPr>
      </p:pic>
      <p:pic>
        <p:nvPicPr>
          <p:cNvPr id="16" name="Picture 15">
            <a:extLst>
              <a:ext uri="{FF2B5EF4-FFF2-40B4-BE49-F238E27FC236}">
                <a16:creationId xmlns:a16="http://schemas.microsoft.com/office/drawing/2014/main" id="{D13B6C6C-900D-9E42-A5F0-2885A81F17C6}"/>
              </a:ext>
            </a:extLst>
          </p:cNvPr>
          <p:cNvPicPr>
            <a:picLocks noChangeAspect="1"/>
          </p:cNvPicPr>
          <p:nvPr/>
        </p:nvPicPr>
        <p:blipFill>
          <a:blip r:embed="rId3"/>
          <a:stretch>
            <a:fillRect/>
          </a:stretch>
        </p:blipFill>
        <p:spPr>
          <a:xfrm>
            <a:off x="1431115" y="4082335"/>
            <a:ext cx="592915" cy="603585"/>
          </a:xfrm>
          <a:prstGeom prst="rect">
            <a:avLst/>
          </a:prstGeom>
        </p:spPr>
      </p:pic>
      <p:pic>
        <p:nvPicPr>
          <p:cNvPr id="17" name="Picture 16">
            <a:extLst>
              <a:ext uri="{FF2B5EF4-FFF2-40B4-BE49-F238E27FC236}">
                <a16:creationId xmlns:a16="http://schemas.microsoft.com/office/drawing/2014/main" id="{94E5E228-C5BB-DC48-BC73-7DC8C1A367AC}"/>
              </a:ext>
            </a:extLst>
          </p:cNvPr>
          <p:cNvPicPr>
            <a:picLocks noChangeAspect="1"/>
          </p:cNvPicPr>
          <p:nvPr/>
        </p:nvPicPr>
        <p:blipFill>
          <a:blip r:embed="rId3"/>
          <a:stretch>
            <a:fillRect/>
          </a:stretch>
        </p:blipFill>
        <p:spPr>
          <a:xfrm>
            <a:off x="2024030" y="4082334"/>
            <a:ext cx="592915" cy="603585"/>
          </a:xfrm>
          <a:prstGeom prst="rect">
            <a:avLst/>
          </a:prstGeom>
        </p:spPr>
      </p:pic>
      <p:pic>
        <p:nvPicPr>
          <p:cNvPr id="31" name="Picture 30">
            <a:extLst>
              <a:ext uri="{FF2B5EF4-FFF2-40B4-BE49-F238E27FC236}">
                <a16:creationId xmlns:a16="http://schemas.microsoft.com/office/drawing/2014/main" id="{3E347F77-D217-3D43-9F14-D05CA58D1415}"/>
              </a:ext>
            </a:extLst>
          </p:cNvPr>
          <p:cNvPicPr>
            <a:picLocks noChangeAspect="1"/>
          </p:cNvPicPr>
          <p:nvPr/>
        </p:nvPicPr>
        <p:blipFill>
          <a:blip r:embed="rId4"/>
          <a:stretch>
            <a:fillRect/>
          </a:stretch>
        </p:blipFill>
        <p:spPr>
          <a:xfrm>
            <a:off x="3209860" y="3190211"/>
            <a:ext cx="592915" cy="603585"/>
          </a:xfrm>
          <a:prstGeom prst="rect">
            <a:avLst/>
          </a:prstGeom>
        </p:spPr>
      </p:pic>
      <p:pic>
        <p:nvPicPr>
          <p:cNvPr id="32" name="Picture 31">
            <a:extLst>
              <a:ext uri="{FF2B5EF4-FFF2-40B4-BE49-F238E27FC236}">
                <a16:creationId xmlns:a16="http://schemas.microsoft.com/office/drawing/2014/main" id="{6B4D60F8-A61E-EE4F-9677-719BEADD1B03}"/>
              </a:ext>
            </a:extLst>
          </p:cNvPr>
          <p:cNvPicPr>
            <a:picLocks noChangeAspect="1"/>
          </p:cNvPicPr>
          <p:nvPr/>
        </p:nvPicPr>
        <p:blipFill>
          <a:blip r:embed="rId4"/>
          <a:stretch>
            <a:fillRect/>
          </a:stretch>
        </p:blipFill>
        <p:spPr>
          <a:xfrm>
            <a:off x="3802774" y="3190210"/>
            <a:ext cx="592915" cy="603585"/>
          </a:xfrm>
          <a:prstGeom prst="rect">
            <a:avLst/>
          </a:prstGeom>
        </p:spPr>
      </p:pic>
      <p:pic>
        <p:nvPicPr>
          <p:cNvPr id="33" name="Picture 32">
            <a:extLst>
              <a:ext uri="{FF2B5EF4-FFF2-40B4-BE49-F238E27FC236}">
                <a16:creationId xmlns:a16="http://schemas.microsoft.com/office/drawing/2014/main" id="{AF8D79EC-03B2-6445-971F-233B4BAB9C0E}"/>
              </a:ext>
            </a:extLst>
          </p:cNvPr>
          <p:cNvPicPr>
            <a:picLocks noChangeAspect="1"/>
          </p:cNvPicPr>
          <p:nvPr/>
        </p:nvPicPr>
        <p:blipFill>
          <a:blip r:embed="rId4"/>
          <a:stretch>
            <a:fillRect/>
          </a:stretch>
        </p:blipFill>
        <p:spPr>
          <a:xfrm>
            <a:off x="4395688" y="3190210"/>
            <a:ext cx="592915" cy="603585"/>
          </a:xfrm>
          <a:prstGeom prst="rect">
            <a:avLst/>
          </a:prstGeom>
        </p:spPr>
      </p:pic>
      <p:pic>
        <p:nvPicPr>
          <p:cNvPr id="34" name="Picture 33">
            <a:extLst>
              <a:ext uri="{FF2B5EF4-FFF2-40B4-BE49-F238E27FC236}">
                <a16:creationId xmlns:a16="http://schemas.microsoft.com/office/drawing/2014/main" id="{FDAF467A-1ECA-B44C-A5B8-80C4986814A5}"/>
              </a:ext>
            </a:extLst>
          </p:cNvPr>
          <p:cNvPicPr>
            <a:picLocks noChangeAspect="1"/>
          </p:cNvPicPr>
          <p:nvPr/>
        </p:nvPicPr>
        <p:blipFill>
          <a:blip r:embed="rId4"/>
          <a:stretch>
            <a:fillRect/>
          </a:stretch>
        </p:blipFill>
        <p:spPr>
          <a:xfrm>
            <a:off x="3209860" y="3793794"/>
            <a:ext cx="592915" cy="603585"/>
          </a:xfrm>
          <a:prstGeom prst="rect">
            <a:avLst/>
          </a:prstGeom>
        </p:spPr>
      </p:pic>
      <p:pic>
        <p:nvPicPr>
          <p:cNvPr id="35" name="Picture 34">
            <a:extLst>
              <a:ext uri="{FF2B5EF4-FFF2-40B4-BE49-F238E27FC236}">
                <a16:creationId xmlns:a16="http://schemas.microsoft.com/office/drawing/2014/main" id="{12CAB761-95C9-B84C-B231-FA994C22AA32}"/>
              </a:ext>
            </a:extLst>
          </p:cNvPr>
          <p:cNvPicPr>
            <a:picLocks noChangeAspect="1"/>
          </p:cNvPicPr>
          <p:nvPr/>
        </p:nvPicPr>
        <p:blipFill>
          <a:blip r:embed="rId4"/>
          <a:stretch>
            <a:fillRect/>
          </a:stretch>
        </p:blipFill>
        <p:spPr>
          <a:xfrm>
            <a:off x="3802774" y="3793793"/>
            <a:ext cx="592915" cy="603585"/>
          </a:xfrm>
          <a:prstGeom prst="rect">
            <a:avLst/>
          </a:prstGeom>
        </p:spPr>
      </p:pic>
      <p:pic>
        <p:nvPicPr>
          <p:cNvPr id="36" name="Picture 35">
            <a:extLst>
              <a:ext uri="{FF2B5EF4-FFF2-40B4-BE49-F238E27FC236}">
                <a16:creationId xmlns:a16="http://schemas.microsoft.com/office/drawing/2014/main" id="{D465011A-68C9-834A-903C-CE9D1DE37E91}"/>
              </a:ext>
            </a:extLst>
          </p:cNvPr>
          <p:cNvPicPr>
            <a:picLocks noChangeAspect="1"/>
          </p:cNvPicPr>
          <p:nvPr/>
        </p:nvPicPr>
        <p:blipFill>
          <a:blip r:embed="rId4"/>
          <a:stretch>
            <a:fillRect/>
          </a:stretch>
        </p:blipFill>
        <p:spPr>
          <a:xfrm>
            <a:off x="4395688" y="3793793"/>
            <a:ext cx="592915" cy="603585"/>
          </a:xfrm>
          <a:prstGeom prst="rect">
            <a:avLst/>
          </a:prstGeom>
        </p:spPr>
      </p:pic>
      <p:pic>
        <p:nvPicPr>
          <p:cNvPr id="37" name="Picture 36">
            <a:extLst>
              <a:ext uri="{FF2B5EF4-FFF2-40B4-BE49-F238E27FC236}">
                <a16:creationId xmlns:a16="http://schemas.microsoft.com/office/drawing/2014/main" id="{9C23FA22-59CB-4E4D-A086-0E4E595AE4EF}"/>
              </a:ext>
            </a:extLst>
          </p:cNvPr>
          <p:cNvPicPr>
            <a:picLocks noChangeAspect="1"/>
          </p:cNvPicPr>
          <p:nvPr/>
        </p:nvPicPr>
        <p:blipFill>
          <a:blip r:embed="rId5"/>
          <a:stretch>
            <a:fillRect/>
          </a:stretch>
        </p:blipFill>
        <p:spPr>
          <a:xfrm>
            <a:off x="6817157" y="3336231"/>
            <a:ext cx="592915" cy="603585"/>
          </a:xfrm>
          <a:prstGeom prst="rect">
            <a:avLst/>
          </a:prstGeom>
        </p:spPr>
      </p:pic>
      <p:pic>
        <p:nvPicPr>
          <p:cNvPr id="38" name="Picture 37">
            <a:extLst>
              <a:ext uri="{FF2B5EF4-FFF2-40B4-BE49-F238E27FC236}">
                <a16:creationId xmlns:a16="http://schemas.microsoft.com/office/drawing/2014/main" id="{3544DFF1-A980-A342-A5B5-6D11FB23C472}"/>
              </a:ext>
            </a:extLst>
          </p:cNvPr>
          <p:cNvPicPr>
            <a:picLocks noChangeAspect="1"/>
          </p:cNvPicPr>
          <p:nvPr/>
        </p:nvPicPr>
        <p:blipFill>
          <a:blip r:embed="rId5"/>
          <a:stretch>
            <a:fillRect/>
          </a:stretch>
        </p:blipFill>
        <p:spPr>
          <a:xfrm>
            <a:off x="7411340" y="3336235"/>
            <a:ext cx="592915" cy="603585"/>
          </a:xfrm>
          <a:prstGeom prst="rect">
            <a:avLst/>
          </a:prstGeom>
        </p:spPr>
      </p:pic>
      <p:pic>
        <p:nvPicPr>
          <p:cNvPr id="39" name="Picture 38">
            <a:extLst>
              <a:ext uri="{FF2B5EF4-FFF2-40B4-BE49-F238E27FC236}">
                <a16:creationId xmlns:a16="http://schemas.microsoft.com/office/drawing/2014/main" id="{FB26BBFF-AA55-FA4A-8220-74E727621B80}"/>
              </a:ext>
            </a:extLst>
          </p:cNvPr>
          <p:cNvPicPr>
            <a:picLocks noChangeAspect="1"/>
          </p:cNvPicPr>
          <p:nvPr/>
        </p:nvPicPr>
        <p:blipFill>
          <a:blip r:embed="rId5"/>
          <a:stretch>
            <a:fillRect/>
          </a:stretch>
        </p:blipFill>
        <p:spPr>
          <a:xfrm>
            <a:off x="7999053" y="3336234"/>
            <a:ext cx="592915" cy="603585"/>
          </a:xfrm>
          <a:prstGeom prst="rect">
            <a:avLst/>
          </a:prstGeom>
        </p:spPr>
      </p:pic>
      <p:pic>
        <p:nvPicPr>
          <p:cNvPr id="40" name="Picture 39">
            <a:extLst>
              <a:ext uri="{FF2B5EF4-FFF2-40B4-BE49-F238E27FC236}">
                <a16:creationId xmlns:a16="http://schemas.microsoft.com/office/drawing/2014/main" id="{FB934F60-FD45-DD48-8F1B-5C96F5D397C5}"/>
              </a:ext>
            </a:extLst>
          </p:cNvPr>
          <p:cNvPicPr>
            <a:picLocks noChangeAspect="1"/>
          </p:cNvPicPr>
          <p:nvPr/>
        </p:nvPicPr>
        <p:blipFill>
          <a:blip r:embed="rId5"/>
          <a:stretch>
            <a:fillRect/>
          </a:stretch>
        </p:blipFill>
        <p:spPr>
          <a:xfrm>
            <a:off x="5647837" y="3336235"/>
            <a:ext cx="592915" cy="603585"/>
          </a:xfrm>
          <a:prstGeom prst="rect">
            <a:avLst/>
          </a:prstGeom>
        </p:spPr>
      </p:pic>
      <p:pic>
        <p:nvPicPr>
          <p:cNvPr id="41" name="Picture 40">
            <a:extLst>
              <a:ext uri="{FF2B5EF4-FFF2-40B4-BE49-F238E27FC236}">
                <a16:creationId xmlns:a16="http://schemas.microsoft.com/office/drawing/2014/main" id="{FB144E47-5859-A942-89F1-13A43E6BE3D9}"/>
              </a:ext>
            </a:extLst>
          </p:cNvPr>
          <p:cNvPicPr>
            <a:picLocks noChangeAspect="1"/>
          </p:cNvPicPr>
          <p:nvPr/>
        </p:nvPicPr>
        <p:blipFill>
          <a:blip r:embed="rId5"/>
          <a:stretch>
            <a:fillRect/>
          </a:stretch>
        </p:blipFill>
        <p:spPr>
          <a:xfrm>
            <a:off x="6235550" y="3336234"/>
            <a:ext cx="592915" cy="603585"/>
          </a:xfrm>
          <a:prstGeom prst="rect">
            <a:avLst/>
          </a:prstGeom>
        </p:spPr>
      </p:pic>
      <p:pic>
        <p:nvPicPr>
          <p:cNvPr id="42" name="Picture 41">
            <a:extLst>
              <a:ext uri="{FF2B5EF4-FFF2-40B4-BE49-F238E27FC236}">
                <a16:creationId xmlns:a16="http://schemas.microsoft.com/office/drawing/2014/main" id="{6F30250D-E81A-DF4A-95ED-52FDCCA14C79}"/>
              </a:ext>
            </a:extLst>
          </p:cNvPr>
          <p:cNvPicPr>
            <a:picLocks noChangeAspect="1"/>
          </p:cNvPicPr>
          <p:nvPr/>
        </p:nvPicPr>
        <p:blipFill>
          <a:blip r:embed="rId5"/>
          <a:stretch>
            <a:fillRect/>
          </a:stretch>
        </p:blipFill>
        <p:spPr>
          <a:xfrm>
            <a:off x="6813223" y="2732651"/>
            <a:ext cx="592915" cy="603585"/>
          </a:xfrm>
          <a:prstGeom prst="rect">
            <a:avLst/>
          </a:prstGeom>
        </p:spPr>
      </p:pic>
      <p:pic>
        <p:nvPicPr>
          <p:cNvPr id="43" name="Picture 42">
            <a:extLst>
              <a:ext uri="{FF2B5EF4-FFF2-40B4-BE49-F238E27FC236}">
                <a16:creationId xmlns:a16="http://schemas.microsoft.com/office/drawing/2014/main" id="{07D10710-EDBF-AB49-9D0B-2DF126F836B8}"/>
              </a:ext>
            </a:extLst>
          </p:cNvPr>
          <p:cNvPicPr>
            <a:picLocks noChangeAspect="1"/>
          </p:cNvPicPr>
          <p:nvPr/>
        </p:nvPicPr>
        <p:blipFill>
          <a:blip r:embed="rId5"/>
          <a:stretch>
            <a:fillRect/>
          </a:stretch>
        </p:blipFill>
        <p:spPr>
          <a:xfrm>
            <a:off x="7411340" y="2732650"/>
            <a:ext cx="592915" cy="603585"/>
          </a:xfrm>
          <a:prstGeom prst="rect">
            <a:avLst/>
          </a:prstGeom>
        </p:spPr>
      </p:pic>
      <p:pic>
        <p:nvPicPr>
          <p:cNvPr id="44" name="Picture 43">
            <a:extLst>
              <a:ext uri="{FF2B5EF4-FFF2-40B4-BE49-F238E27FC236}">
                <a16:creationId xmlns:a16="http://schemas.microsoft.com/office/drawing/2014/main" id="{4FDB0B3B-64F2-9446-818A-DF886DE04241}"/>
              </a:ext>
            </a:extLst>
          </p:cNvPr>
          <p:cNvPicPr>
            <a:picLocks noChangeAspect="1"/>
          </p:cNvPicPr>
          <p:nvPr/>
        </p:nvPicPr>
        <p:blipFill>
          <a:blip r:embed="rId5"/>
          <a:stretch>
            <a:fillRect/>
          </a:stretch>
        </p:blipFill>
        <p:spPr>
          <a:xfrm>
            <a:off x="7999053" y="2732649"/>
            <a:ext cx="592915" cy="603585"/>
          </a:xfrm>
          <a:prstGeom prst="rect">
            <a:avLst/>
          </a:prstGeom>
        </p:spPr>
      </p:pic>
      <p:pic>
        <p:nvPicPr>
          <p:cNvPr id="45" name="Picture 44">
            <a:extLst>
              <a:ext uri="{FF2B5EF4-FFF2-40B4-BE49-F238E27FC236}">
                <a16:creationId xmlns:a16="http://schemas.microsoft.com/office/drawing/2014/main" id="{6D21F22B-10E5-3743-A4B8-4DBFE8C107E4}"/>
              </a:ext>
            </a:extLst>
          </p:cNvPr>
          <p:cNvPicPr>
            <a:picLocks noChangeAspect="1"/>
          </p:cNvPicPr>
          <p:nvPr/>
        </p:nvPicPr>
        <p:blipFill>
          <a:blip r:embed="rId5"/>
          <a:stretch>
            <a:fillRect/>
          </a:stretch>
        </p:blipFill>
        <p:spPr>
          <a:xfrm>
            <a:off x="5647837" y="2732650"/>
            <a:ext cx="592915" cy="603585"/>
          </a:xfrm>
          <a:prstGeom prst="rect">
            <a:avLst/>
          </a:prstGeom>
        </p:spPr>
      </p:pic>
      <p:pic>
        <p:nvPicPr>
          <p:cNvPr id="46" name="Picture 45">
            <a:extLst>
              <a:ext uri="{FF2B5EF4-FFF2-40B4-BE49-F238E27FC236}">
                <a16:creationId xmlns:a16="http://schemas.microsoft.com/office/drawing/2014/main" id="{68CCC8A3-1C3A-2744-AE27-026863E7A358}"/>
              </a:ext>
            </a:extLst>
          </p:cNvPr>
          <p:cNvPicPr>
            <a:picLocks noChangeAspect="1"/>
          </p:cNvPicPr>
          <p:nvPr/>
        </p:nvPicPr>
        <p:blipFill>
          <a:blip r:embed="rId5"/>
          <a:stretch>
            <a:fillRect/>
          </a:stretch>
        </p:blipFill>
        <p:spPr>
          <a:xfrm>
            <a:off x="6235550" y="2732649"/>
            <a:ext cx="592915" cy="603585"/>
          </a:xfrm>
          <a:prstGeom prst="rect">
            <a:avLst/>
          </a:prstGeom>
        </p:spPr>
      </p:pic>
      <p:pic>
        <p:nvPicPr>
          <p:cNvPr id="47" name="Picture 46">
            <a:extLst>
              <a:ext uri="{FF2B5EF4-FFF2-40B4-BE49-F238E27FC236}">
                <a16:creationId xmlns:a16="http://schemas.microsoft.com/office/drawing/2014/main" id="{1AC98EC4-ECE7-4C41-ADBC-23E56C968410}"/>
              </a:ext>
            </a:extLst>
          </p:cNvPr>
          <p:cNvPicPr>
            <a:picLocks noChangeAspect="1"/>
          </p:cNvPicPr>
          <p:nvPr/>
        </p:nvPicPr>
        <p:blipFill>
          <a:blip r:embed="rId5"/>
          <a:stretch>
            <a:fillRect/>
          </a:stretch>
        </p:blipFill>
        <p:spPr>
          <a:xfrm>
            <a:off x="6813223" y="4543403"/>
            <a:ext cx="592915" cy="603585"/>
          </a:xfrm>
          <a:prstGeom prst="rect">
            <a:avLst/>
          </a:prstGeom>
        </p:spPr>
      </p:pic>
      <p:pic>
        <p:nvPicPr>
          <p:cNvPr id="48" name="Picture 47">
            <a:extLst>
              <a:ext uri="{FF2B5EF4-FFF2-40B4-BE49-F238E27FC236}">
                <a16:creationId xmlns:a16="http://schemas.microsoft.com/office/drawing/2014/main" id="{C85EF45D-F125-E649-A159-9969F5C9E7E8}"/>
              </a:ext>
            </a:extLst>
          </p:cNvPr>
          <p:cNvPicPr>
            <a:picLocks noChangeAspect="1"/>
          </p:cNvPicPr>
          <p:nvPr/>
        </p:nvPicPr>
        <p:blipFill>
          <a:blip r:embed="rId5"/>
          <a:stretch>
            <a:fillRect/>
          </a:stretch>
        </p:blipFill>
        <p:spPr>
          <a:xfrm>
            <a:off x="7411340" y="4543402"/>
            <a:ext cx="592915" cy="603585"/>
          </a:xfrm>
          <a:prstGeom prst="rect">
            <a:avLst/>
          </a:prstGeom>
        </p:spPr>
      </p:pic>
      <p:pic>
        <p:nvPicPr>
          <p:cNvPr id="49" name="Picture 48">
            <a:extLst>
              <a:ext uri="{FF2B5EF4-FFF2-40B4-BE49-F238E27FC236}">
                <a16:creationId xmlns:a16="http://schemas.microsoft.com/office/drawing/2014/main" id="{64361E8C-A0F4-9643-9603-ACCCD14609F9}"/>
              </a:ext>
            </a:extLst>
          </p:cNvPr>
          <p:cNvPicPr>
            <a:picLocks noChangeAspect="1"/>
          </p:cNvPicPr>
          <p:nvPr/>
        </p:nvPicPr>
        <p:blipFill>
          <a:blip r:embed="rId5"/>
          <a:stretch>
            <a:fillRect/>
          </a:stretch>
        </p:blipFill>
        <p:spPr>
          <a:xfrm>
            <a:off x="7999053" y="4543401"/>
            <a:ext cx="592915" cy="603585"/>
          </a:xfrm>
          <a:prstGeom prst="rect">
            <a:avLst/>
          </a:prstGeom>
        </p:spPr>
      </p:pic>
      <p:pic>
        <p:nvPicPr>
          <p:cNvPr id="50" name="Picture 49">
            <a:extLst>
              <a:ext uri="{FF2B5EF4-FFF2-40B4-BE49-F238E27FC236}">
                <a16:creationId xmlns:a16="http://schemas.microsoft.com/office/drawing/2014/main" id="{0228D194-B22E-DB4D-AA81-E50EE8C1A3CA}"/>
              </a:ext>
            </a:extLst>
          </p:cNvPr>
          <p:cNvPicPr>
            <a:picLocks noChangeAspect="1"/>
          </p:cNvPicPr>
          <p:nvPr/>
        </p:nvPicPr>
        <p:blipFill>
          <a:blip r:embed="rId5"/>
          <a:stretch>
            <a:fillRect/>
          </a:stretch>
        </p:blipFill>
        <p:spPr>
          <a:xfrm>
            <a:off x="5647837" y="4543402"/>
            <a:ext cx="592915" cy="603585"/>
          </a:xfrm>
          <a:prstGeom prst="rect">
            <a:avLst/>
          </a:prstGeom>
        </p:spPr>
      </p:pic>
      <p:pic>
        <p:nvPicPr>
          <p:cNvPr id="51" name="Picture 50">
            <a:extLst>
              <a:ext uri="{FF2B5EF4-FFF2-40B4-BE49-F238E27FC236}">
                <a16:creationId xmlns:a16="http://schemas.microsoft.com/office/drawing/2014/main" id="{512F3172-C98A-0E49-A272-54DD40A075BC}"/>
              </a:ext>
            </a:extLst>
          </p:cNvPr>
          <p:cNvPicPr>
            <a:picLocks noChangeAspect="1"/>
          </p:cNvPicPr>
          <p:nvPr/>
        </p:nvPicPr>
        <p:blipFill>
          <a:blip r:embed="rId5"/>
          <a:stretch>
            <a:fillRect/>
          </a:stretch>
        </p:blipFill>
        <p:spPr>
          <a:xfrm>
            <a:off x="6235550" y="4543401"/>
            <a:ext cx="592915" cy="603585"/>
          </a:xfrm>
          <a:prstGeom prst="rect">
            <a:avLst/>
          </a:prstGeom>
        </p:spPr>
      </p:pic>
      <p:pic>
        <p:nvPicPr>
          <p:cNvPr id="52" name="Picture 51">
            <a:extLst>
              <a:ext uri="{FF2B5EF4-FFF2-40B4-BE49-F238E27FC236}">
                <a16:creationId xmlns:a16="http://schemas.microsoft.com/office/drawing/2014/main" id="{6510E22D-42AD-EE4E-81D8-97A6330E66F0}"/>
              </a:ext>
            </a:extLst>
          </p:cNvPr>
          <p:cNvPicPr>
            <a:picLocks noChangeAspect="1"/>
          </p:cNvPicPr>
          <p:nvPr/>
        </p:nvPicPr>
        <p:blipFill>
          <a:blip r:embed="rId5"/>
          <a:stretch>
            <a:fillRect/>
          </a:stretch>
        </p:blipFill>
        <p:spPr>
          <a:xfrm>
            <a:off x="6813223" y="3939818"/>
            <a:ext cx="592915" cy="603585"/>
          </a:xfrm>
          <a:prstGeom prst="rect">
            <a:avLst/>
          </a:prstGeom>
        </p:spPr>
      </p:pic>
      <p:pic>
        <p:nvPicPr>
          <p:cNvPr id="53" name="Picture 52">
            <a:extLst>
              <a:ext uri="{FF2B5EF4-FFF2-40B4-BE49-F238E27FC236}">
                <a16:creationId xmlns:a16="http://schemas.microsoft.com/office/drawing/2014/main" id="{AB5D29C8-78D2-1C4D-AEFB-CC4E503190A3}"/>
              </a:ext>
            </a:extLst>
          </p:cNvPr>
          <p:cNvPicPr>
            <a:picLocks noChangeAspect="1"/>
          </p:cNvPicPr>
          <p:nvPr/>
        </p:nvPicPr>
        <p:blipFill>
          <a:blip r:embed="rId5"/>
          <a:stretch>
            <a:fillRect/>
          </a:stretch>
        </p:blipFill>
        <p:spPr>
          <a:xfrm>
            <a:off x="7411340" y="3939817"/>
            <a:ext cx="592915" cy="603585"/>
          </a:xfrm>
          <a:prstGeom prst="rect">
            <a:avLst/>
          </a:prstGeom>
        </p:spPr>
      </p:pic>
      <p:pic>
        <p:nvPicPr>
          <p:cNvPr id="54" name="Picture 53">
            <a:extLst>
              <a:ext uri="{FF2B5EF4-FFF2-40B4-BE49-F238E27FC236}">
                <a16:creationId xmlns:a16="http://schemas.microsoft.com/office/drawing/2014/main" id="{FA51D403-FD23-3F4A-B77A-A473903DC13B}"/>
              </a:ext>
            </a:extLst>
          </p:cNvPr>
          <p:cNvPicPr>
            <a:picLocks noChangeAspect="1"/>
          </p:cNvPicPr>
          <p:nvPr/>
        </p:nvPicPr>
        <p:blipFill>
          <a:blip r:embed="rId5"/>
          <a:stretch>
            <a:fillRect/>
          </a:stretch>
        </p:blipFill>
        <p:spPr>
          <a:xfrm>
            <a:off x="7999053" y="3939816"/>
            <a:ext cx="592915" cy="603585"/>
          </a:xfrm>
          <a:prstGeom prst="rect">
            <a:avLst/>
          </a:prstGeom>
        </p:spPr>
      </p:pic>
      <p:pic>
        <p:nvPicPr>
          <p:cNvPr id="55" name="Picture 54">
            <a:extLst>
              <a:ext uri="{FF2B5EF4-FFF2-40B4-BE49-F238E27FC236}">
                <a16:creationId xmlns:a16="http://schemas.microsoft.com/office/drawing/2014/main" id="{66CE799A-8990-1A43-91B6-5D664386052A}"/>
              </a:ext>
            </a:extLst>
          </p:cNvPr>
          <p:cNvPicPr>
            <a:picLocks noChangeAspect="1"/>
          </p:cNvPicPr>
          <p:nvPr/>
        </p:nvPicPr>
        <p:blipFill>
          <a:blip r:embed="rId5"/>
          <a:stretch>
            <a:fillRect/>
          </a:stretch>
        </p:blipFill>
        <p:spPr>
          <a:xfrm>
            <a:off x="5647837" y="3939817"/>
            <a:ext cx="592915" cy="603585"/>
          </a:xfrm>
          <a:prstGeom prst="rect">
            <a:avLst/>
          </a:prstGeom>
        </p:spPr>
      </p:pic>
      <p:pic>
        <p:nvPicPr>
          <p:cNvPr id="56" name="Picture 55">
            <a:extLst>
              <a:ext uri="{FF2B5EF4-FFF2-40B4-BE49-F238E27FC236}">
                <a16:creationId xmlns:a16="http://schemas.microsoft.com/office/drawing/2014/main" id="{2136E2AC-3495-EA49-9336-530C3E7F3897}"/>
              </a:ext>
            </a:extLst>
          </p:cNvPr>
          <p:cNvPicPr>
            <a:picLocks noChangeAspect="1"/>
          </p:cNvPicPr>
          <p:nvPr/>
        </p:nvPicPr>
        <p:blipFill>
          <a:blip r:embed="rId5"/>
          <a:stretch>
            <a:fillRect/>
          </a:stretch>
        </p:blipFill>
        <p:spPr>
          <a:xfrm>
            <a:off x="6235550" y="3939816"/>
            <a:ext cx="592915" cy="603585"/>
          </a:xfrm>
          <a:prstGeom prst="rect">
            <a:avLst/>
          </a:prstGeom>
        </p:spPr>
      </p:pic>
      <p:pic>
        <p:nvPicPr>
          <p:cNvPr id="75" name="Picture 74">
            <a:extLst>
              <a:ext uri="{FF2B5EF4-FFF2-40B4-BE49-F238E27FC236}">
                <a16:creationId xmlns:a16="http://schemas.microsoft.com/office/drawing/2014/main" id="{528937BF-E93B-5B42-B731-FA4682FF1906}"/>
              </a:ext>
            </a:extLst>
          </p:cNvPr>
          <p:cNvPicPr>
            <a:picLocks noChangeAspect="1"/>
          </p:cNvPicPr>
          <p:nvPr/>
        </p:nvPicPr>
        <p:blipFill>
          <a:blip r:embed="rId6"/>
          <a:stretch>
            <a:fillRect/>
          </a:stretch>
        </p:blipFill>
        <p:spPr>
          <a:xfrm>
            <a:off x="9251208" y="2732650"/>
            <a:ext cx="592916" cy="603586"/>
          </a:xfrm>
          <a:prstGeom prst="rect">
            <a:avLst/>
          </a:prstGeom>
        </p:spPr>
      </p:pic>
      <p:pic>
        <p:nvPicPr>
          <p:cNvPr id="76" name="Picture 75">
            <a:extLst>
              <a:ext uri="{FF2B5EF4-FFF2-40B4-BE49-F238E27FC236}">
                <a16:creationId xmlns:a16="http://schemas.microsoft.com/office/drawing/2014/main" id="{74183D9E-60C7-154B-85A2-97265578900F}"/>
              </a:ext>
            </a:extLst>
          </p:cNvPr>
          <p:cNvPicPr>
            <a:picLocks noChangeAspect="1"/>
          </p:cNvPicPr>
          <p:nvPr/>
        </p:nvPicPr>
        <p:blipFill>
          <a:blip r:embed="rId6"/>
          <a:stretch>
            <a:fillRect/>
          </a:stretch>
        </p:blipFill>
        <p:spPr>
          <a:xfrm>
            <a:off x="9865680" y="2732650"/>
            <a:ext cx="592916" cy="603586"/>
          </a:xfrm>
          <a:prstGeom prst="rect">
            <a:avLst/>
          </a:prstGeom>
        </p:spPr>
      </p:pic>
      <p:pic>
        <p:nvPicPr>
          <p:cNvPr id="77" name="Picture 76">
            <a:extLst>
              <a:ext uri="{FF2B5EF4-FFF2-40B4-BE49-F238E27FC236}">
                <a16:creationId xmlns:a16="http://schemas.microsoft.com/office/drawing/2014/main" id="{4B9B2081-5439-744E-A19E-078048A99C14}"/>
              </a:ext>
            </a:extLst>
          </p:cNvPr>
          <p:cNvPicPr>
            <a:picLocks noChangeAspect="1"/>
          </p:cNvPicPr>
          <p:nvPr/>
        </p:nvPicPr>
        <p:blipFill>
          <a:blip r:embed="rId6"/>
          <a:stretch>
            <a:fillRect/>
          </a:stretch>
        </p:blipFill>
        <p:spPr>
          <a:xfrm>
            <a:off x="10455929" y="2732649"/>
            <a:ext cx="592916" cy="603586"/>
          </a:xfrm>
          <a:prstGeom prst="rect">
            <a:avLst/>
          </a:prstGeom>
        </p:spPr>
      </p:pic>
      <p:pic>
        <p:nvPicPr>
          <p:cNvPr id="78" name="Picture 77">
            <a:extLst>
              <a:ext uri="{FF2B5EF4-FFF2-40B4-BE49-F238E27FC236}">
                <a16:creationId xmlns:a16="http://schemas.microsoft.com/office/drawing/2014/main" id="{A2C21B72-961E-7841-8809-CA1B80E635E6}"/>
              </a:ext>
            </a:extLst>
          </p:cNvPr>
          <p:cNvPicPr>
            <a:picLocks noChangeAspect="1"/>
          </p:cNvPicPr>
          <p:nvPr/>
        </p:nvPicPr>
        <p:blipFill>
          <a:blip r:embed="rId6"/>
          <a:stretch>
            <a:fillRect/>
          </a:stretch>
        </p:blipFill>
        <p:spPr>
          <a:xfrm>
            <a:off x="9246006" y="3336233"/>
            <a:ext cx="592916" cy="603586"/>
          </a:xfrm>
          <a:prstGeom prst="rect">
            <a:avLst/>
          </a:prstGeom>
        </p:spPr>
      </p:pic>
      <p:pic>
        <p:nvPicPr>
          <p:cNvPr id="79" name="Picture 78">
            <a:extLst>
              <a:ext uri="{FF2B5EF4-FFF2-40B4-BE49-F238E27FC236}">
                <a16:creationId xmlns:a16="http://schemas.microsoft.com/office/drawing/2014/main" id="{3AFFD604-4CBA-4647-B682-7D4B907D9662}"/>
              </a:ext>
            </a:extLst>
          </p:cNvPr>
          <p:cNvPicPr>
            <a:picLocks noChangeAspect="1"/>
          </p:cNvPicPr>
          <p:nvPr/>
        </p:nvPicPr>
        <p:blipFill>
          <a:blip r:embed="rId6"/>
          <a:stretch>
            <a:fillRect/>
          </a:stretch>
        </p:blipFill>
        <p:spPr>
          <a:xfrm>
            <a:off x="9860478" y="3336233"/>
            <a:ext cx="592916" cy="603586"/>
          </a:xfrm>
          <a:prstGeom prst="rect">
            <a:avLst/>
          </a:prstGeom>
        </p:spPr>
      </p:pic>
      <p:pic>
        <p:nvPicPr>
          <p:cNvPr id="80" name="Picture 79">
            <a:extLst>
              <a:ext uri="{FF2B5EF4-FFF2-40B4-BE49-F238E27FC236}">
                <a16:creationId xmlns:a16="http://schemas.microsoft.com/office/drawing/2014/main" id="{614272CC-0E6C-844C-8F6A-7DE7EAA5AF83}"/>
              </a:ext>
            </a:extLst>
          </p:cNvPr>
          <p:cNvPicPr>
            <a:picLocks noChangeAspect="1"/>
          </p:cNvPicPr>
          <p:nvPr/>
        </p:nvPicPr>
        <p:blipFill>
          <a:blip r:embed="rId6"/>
          <a:stretch>
            <a:fillRect/>
          </a:stretch>
        </p:blipFill>
        <p:spPr>
          <a:xfrm>
            <a:off x="10450727" y="3336232"/>
            <a:ext cx="592916" cy="603586"/>
          </a:xfrm>
          <a:prstGeom prst="rect">
            <a:avLst/>
          </a:prstGeom>
        </p:spPr>
      </p:pic>
      <p:pic>
        <p:nvPicPr>
          <p:cNvPr id="81" name="Picture 80">
            <a:extLst>
              <a:ext uri="{FF2B5EF4-FFF2-40B4-BE49-F238E27FC236}">
                <a16:creationId xmlns:a16="http://schemas.microsoft.com/office/drawing/2014/main" id="{05AC087A-E965-7B40-AE8E-E594675E5B1E}"/>
              </a:ext>
            </a:extLst>
          </p:cNvPr>
          <p:cNvPicPr>
            <a:picLocks noChangeAspect="1"/>
          </p:cNvPicPr>
          <p:nvPr/>
        </p:nvPicPr>
        <p:blipFill>
          <a:blip r:embed="rId6"/>
          <a:stretch>
            <a:fillRect/>
          </a:stretch>
        </p:blipFill>
        <p:spPr>
          <a:xfrm>
            <a:off x="9262725" y="3939817"/>
            <a:ext cx="592916" cy="603586"/>
          </a:xfrm>
          <a:prstGeom prst="rect">
            <a:avLst/>
          </a:prstGeom>
        </p:spPr>
      </p:pic>
      <p:pic>
        <p:nvPicPr>
          <p:cNvPr id="82" name="Picture 81">
            <a:extLst>
              <a:ext uri="{FF2B5EF4-FFF2-40B4-BE49-F238E27FC236}">
                <a16:creationId xmlns:a16="http://schemas.microsoft.com/office/drawing/2014/main" id="{2B5EF246-E13D-C240-A119-E2720CD3EB23}"/>
              </a:ext>
            </a:extLst>
          </p:cNvPr>
          <p:cNvPicPr>
            <a:picLocks noChangeAspect="1"/>
          </p:cNvPicPr>
          <p:nvPr/>
        </p:nvPicPr>
        <p:blipFill>
          <a:blip r:embed="rId6"/>
          <a:stretch>
            <a:fillRect/>
          </a:stretch>
        </p:blipFill>
        <p:spPr>
          <a:xfrm>
            <a:off x="9877197" y="3939817"/>
            <a:ext cx="592916" cy="603586"/>
          </a:xfrm>
          <a:prstGeom prst="rect">
            <a:avLst/>
          </a:prstGeom>
        </p:spPr>
      </p:pic>
      <p:pic>
        <p:nvPicPr>
          <p:cNvPr id="83" name="Picture 82">
            <a:extLst>
              <a:ext uri="{FF2B5EF4-FFF2-40B4-BE49-F238E27FC236}">
                <a16:creationId xmlns:a16="http://schemas.microsoft.com/office/drawing/2014/main" id="{75716DF4-5AF8-2742-AA8C-CD797C1B53AE}"/>
              </a:ext>
            </a:extLst>
          </p:cNvPr>
          <p:cNvPicPr>
            <a:picLocks noChangeAspect="1"/>
          </p:cNvPicPr>
          <p:nvPr/>
        </p:nvPicPr>
        <p:blipFill>
          <a:blip r:embed="rId6"/>
          <a:stretch>
            <a:fillRect/>
          </a:stretch>
        </p:blipFill>
        <p:spPr>
          <a:xfrm>
            <a:off x="10467446" y="3939816"/>
            <a:ext cx="592916" cy="603586"/>
          </a:xfrm>
          <a:prstGeom prst="rect">
            <a:avLst/>
          </a:prstGeom>
        </p:spPr>
      </p:pic>
      <p:pic>
        <p:nvPicPr>
          <p:cNvPr id="84" name="Picture 83">
            <a:extLst>
              <a:ext uri="{FF2B5EF4-FFF2-40B4-BE49-F238E27FC236}">
                <a16:creationId xmlns:a16="http://schemas.microsoft.com/office/drawing/2014/main" id="{9C19D571-0479-7F44-B875-5B112FD4C560}"/>
              </a:ext>
            </a:extLst>
          </p:cNvPr>
          <p:cNvPicPr>
            <a:picLocks noChangeAspect="1"/>
          </p:cNvPicPr>
          <p:nvPr/>
        </p:nvPicPr>
        <p:blipFill>
          <a:blip r:embed="rId6"/>
          <a:stretch>
            <a:fillRect/>
          </a:stretch>
        </p:blipFill>
        <p:spPr>
          <a:xfrm>
            <a:off x="9257523" y="4543400"/>
            <a:ext cx="592916" cy="603586"/>
          </a:xfrm>
          <a:prstGeom prst="rect">
            <a:avLst/>
          </a:prstGeom>
        </p:spPr>
      </p:pic>
      <p:pic>
        <p:nvPicPr>
          <p:cNvPr id="85" name="Picture 84">
            <a:extLst>
              <a:ext uri="{FF2B5EF4-FFF2-40B4-BE49-F238E27FC236}">
                <a16:creationId xmlns:a16="http://schemas.microsoft.com/office/drawing/2014/main" id="{CB7E85B4-A32F-A34E-B3D0-0362344F3DB9}"/>
              </a:ext>
            </a:extLst>
          </p:cNvPr>
          <p:cNvPicPr>
            <a:picLocks noChangeAspect="1"/>
          </p:cNvPicPr>
          <p:nvPr/>
        </p:nvPicPr>
        <p:blipFill>
          <a:blip r:embed="rId6"/>
          <a:stretch>
            <a:fillRect/>
          </a:stretch>
        </p:blipFill>
        <p:spPr>
          <a:xfrm>
            <a:off x="9871995" y="4543400"/>
            <a:ext cx="592916" cy="603586"/>
          </a:xfrm>
          <a:prstGeom prst="rect">
            <a:avLst/>
          </a:prstGeom>
        </p:spPr>
      </p:pic>
      <p:pic>
        <p:nvPicPr>
          <p:cNvPr id="86" name="Picture 85">
            <a:extLst>
              <a:ext uri="{FF2B5EF4-FFF2-40B4-BE49-F238E27FC236}">
                <a16:creationId xmlns:a16="http://schemas.microsoft.com/office/drawing/2014/main" id="{4C8D359F-8DD6-564A-85A5-42A091371225}"/>
              </a:ext>
            </a:extLst>
          </p:cNvPr>
          <p:cNvPicPr>
            <a:picLocks noChangeAspect="1"/>
          </p:cNvPicPr>
          <p:nvPr/>
        </p:nvPicPr>
        <p:blipFill>
          <a:blip r:embed="rId6"/>
          <a:stretch>
            <a:fillRect/>
          </a:stretch>
        </p:blipFill>
        <p:spPr>
          <a:xfrm>
            <a:off x="10462244" y="4543399"/>
            <a:ext cx="592916" cy="603586"/>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noAutofit/>
          </a:bodyPr>
          <a:lstStyle/>
          <a:p>
            <a:pPr marL="0" indent="0">
              <a:buNone/>
            </a:pPr>
            <a:r>
              <a:rPr lang="en-GB" dirty="0"/>
              <a:t>Activity 2:</a:t>
            </a:r>
          </a:p>
          <a:p>
            <a:pPr marL="0" indent="0">
              <a:buClr>
                <a:srgbClr val="23D160"/>
              </a:buClr>
              <a:buSzPct val="85000"/>
              <a:buNone/>
            </a:pPr>
            <a:r>
              <a:rPr lang="en-GB" sz="2200" dirty="0"/>
              <a:t>Make your own factor rainbows for the following products: </a:t>
            </a:r>
          </a:p>
          <a:p>
            <a:pPr marL="457200" indent="-457200">
              <a:buClr>
                <a:srgbClr val="23D160"/>
              </a:buClr>
              <a:buSzPct val="85000"/>
              <a:buFont typeface="+mj-lt"/>
              <a:buAutoNum type="alphaLcParenR"/>
            </a:pPr>
            <a:r>
              <a:rPr lang="en-GB" sz="2200" dirty="0"/>
              <a:t>28</a:t>
            </a:r>
            <a:br>
              <a:rPr lang="en-GB" sz="2200" dirty="0"/>
            </a:br>
            <a:r>
              <a:rPr lang="en-GB" sz="2200" dirty="0">
                <a:solidFill>
                  <a:srgbClr val="FF3860"/>
                </a:solidFill>
              </a:rPr>
              <a:t>Three arcs: 1 x 28, 2 x 14, 4 x 7</a:t>
            </a:r>
            <a:br>
              <a:rPr lang="en-GB" sz="2200" dirty="0"/>
            </a:br>
            <a:endParaRPr lang="en-GB" sz="2200" dirty="0"/>
          </a:p>
          <a:p>
            <a:pPr marL="457200" indent="-457200">
              <a:buClr>
                <a:srgbClr val="23D160"/>
              </a:buClr>
              <a:buSzPct val="85000"/>
              <a:buFont typeface="+mj-lt"/>
              <a:buAutoNum type="alphaLcParenR"/>
            </a:pPr>
            <a:r>
              <a:rPr lang="en-GB" sz="2200" dirty="0"/>
              <a:t>36</a:t>
            </a:r>
            <a:br>
              <a:rPr lang="en-GB" sz="2200" dirty="0"/>
            </a:br>
            <a:br>
              <a:rPr lang="en-GB" sz="2200" dirty="0"/>
            </a:br>
            <a:endParaRPr lang="en-GB" sz="2200" dirty="0"/>
          </a:p>
          <a:p>
            <a:pPr marL="457200" indent="-457200">
              <a:buClr>
                <a:srgbClr val="23D160"/>
              </a:buClr>
              <a:buSzPct val="85000"/>
              <a:buFont typeface="+mj-lt"/>
              <a:buAutoNum type="alphaLcParenR"/>
            </a:pPr>
            <a:r>
              <a:rPr lang="en-GB" sz="2200" dirty="0"/>
              <a:t>54</a:t>
            </a:r>
            <a:br>
              <a:rPr lang="en-GB" sz="2200" dirty="0"/>
            </a:br>
            <a:br>
              <a:rPr lang="en-GB" sz="2200" dirty="0"/>
            </a:br>
            <a:endParaRPr lang="en-GB" sz="2200" dirty="0"/>
          </a:p>
          <a:p>
            <a:pPr marL="457200" indent="-457200">
              <a:buClr>
                <a:srgbClr val="23D160"/>
              </a:buClr>
              <a:buSzPct val="85000"/>
              <a:buFont typeface="+mj-lt"/>
              <a:buAutoNum type="alphaLcParenR"/>
            </a:pPr>
            <a:r>
              <a:rPr lang="en-GB" sz="2200" dirty="0"/>
              <a:t>45</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2" name="Picture 1">
            <a:extLst>
              <a:ext uri="{FF2B5EF4-FFF2-40B4-BE49-F238E27FC236}">
                <a16:creationId xmlns:a16="http://schemas.microsoft.com/office/drawing/2014/main" id="{7A7E13E6-7A80-1348-BFE4-E2DE0F420A47}"/>
              </a:ext>
            </a:extLst>
          </p:cNvPr>
          <p:cNvPicPr>
            <a:picLocks noChangeAspect="1"/>
          </p:cNvPicPr>
          <p:nvPr/>
        </p:nvPicPr>
        <p:blipFill>
          <a:blip r:embed="rId3"/>
          <a:stretch>
            <a:fillRect/>
          </a:stretch>
        </p:blipFill>
        <p:spPr>
          <a:xfrm>
            <a:off x="6849035" y="3025831"/>
            <a:ext cx="5124450" cy="2774614"/>
          </a:xfrm>
          <a:prstGeom prst="rect">
            <a:avLst/>
          </a:prstGeom>
        </p:spPr>
      </p:pic>
    </p:spTree>
    <p:extLst>
      <p:ext uri="{BB962C8B-B14F-4D97-AF65-F5344CB8AC3E}">
        <p14:creationId xmlns:p14="http://schemas.microsoft.com/office/powerpoint/2010/main" val="2943843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noAutofit/>
          </a:bodyPr>
          <a:lstStyle/>
          <a:p>
            <a:pPr marL="0" indent="0">
              <a:buNone/>
            </a:pPr>
            <a:r>
              <a:rPr lang="en-GB" dirty="0"/>
              <a:t>Activity 2:</a:t>
            </a:r>
          </a:p>
          <a:p>
            <a:pPr marL="0" indent="0">
              <a:buClr>
                <a:srgbClr val="23D160"/>
              </a:buClr>
              <a:buSzPct val="85000"/>
              <a:buNone/>
            </a:pPr>
            <a:r>
              <a:rPr lang="en-GB" sz="2200" dirty="0"/>
              <a:t>Make your own factor rainbows for the following products: </a:t>
            </a:r>
          </a:p>
          <a:p>
            <a:pPr marL="457200" indent="-457200">
              <a:buClr>
                <a:srgbClr val="23D160"/>
              </a:buClr>
              <a:buSzPct val="85000"/>
              <a:buFont typeface="+mj-lt"/>
              <a:buAutoNum type="alphaLcParenR"/>
            </a:pPr>
            <a:r>
              <a:rPr lang="en-GB" sz="2200" dirty="0"/>
              <a:t>28</a:t>
            </a:r>
            <a:br>
              <a:rPr lang="en-GB" sz="2200" dirty="0"/>
            </a:br>
            <a:r>
              <a:rPr lang="en-GB" sz="2200" dirty="0">
                <a:solidFill>
                  <a:srgbClr val="FF3860"/>
                </a:solidFill>
              </a:rPr>
              <a:t>Three arcs: 1 x 28, 2 x 14, 4 x 7</a:t>
            </a:r>
            <a:br>
              <a:rPr lang="en-GB" sz="2200" dirty="0"/>
            </a:br>
            <a:endParaRPr lang="en-GB" sz="2200" dirty="0"/>
          </a:p>
          <a:p>
            <a:pPr marL="457200" indent="-457200">
              <a:buClr>
                <a:srgbClr val="23D160"/>
              </a:buClr>
              <a:buSzPct val="85000"/>
              <a:buFont typeface="+mj-lt"/>
              <a:buAutoNum type="alphaLcParenR"/>
            </a:pPr>
            <a:r>
              <a:rPr lang="en-GB" sz="2200" dirty="0"/>
              <a:t>36</a:t>
            </a:r>
            <a:br>
              <a:rPr lang="en-GB" sz="2200" dirty="0"/>
            </a:br>
            <a:r>
              <a:rPr lang="en-GB" sz="2200" dirty="0">
                <a:solidFill>
                  <a:srgbClr val="FF3860"/>
                </a:solidFill>
              </a:rPr>
              <a:t>Five arcs: 1 x 36, 2 x 18, 3 x 12, 4 x 9, 6 x 6</a:t>
            </a:r>
            <a:br>
              <a:rPr lang="en-GB" sz="2200" dirty="0"/>
            </a:br>
            <a:endParaRPr lang="en-GB" sz="2200" dirty="0"/>
          </a:p>
          <a:p>
            <a:pPr marL="457200" indent="-457200">
              <a:buClr>
                <a:srgbClr val="23D160"/>
              </a:buClr>
              <a:buSzPct val="85000"/>
              <a:buFont typeface="+mj-lt"/>
              <a:buAutoNum type="alphaLcParenR"/>
            </a:pPr>
            <a:r>
              <a:rPr lang="en-GB" sz="2200" dirty="0"/>
              <a:t>54</a:t>
            </a:r>
            <a:br>
              <a:rPr lang="en-GB" sz="2200" dirty="0"/>
            </a:br>
            <a:br>
              <a:rPr lang="en-GB" sz="2200" dirty="0"/>
            </a:br>
            <a:endParaRPr lang="en-GB" sz="2200" dirty="0"/>
          </a:p>
          <a:p>
            <a:pPr marL="457200" indent="-457200">
              <a:buClr>
                <a:srgbClr val="23D160"/>
              </a:buClr>
              <a:buSzPct val="85000"/>
              <a:buFont typeface="+mj-lt"/>
              <a:buAutoNum type="alphaLcParenR"/>
            </a:pPr>
            <a:r>
              <a:rPr lang="en-GB" sz="2200" dirty="0"/>
              <a:t>45</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2" name="Picture 1">
            <a:extLst>
              <a:ext uri="{FF2B5EF4-FFF2-40B4-BE49-F238E27FC236}">
                <a16:creationId xmlns:a16="http://schemas.microsoft.com/office/drawing/2014/main" id="{7A7E13E6-7A80-1348-BFE4-E2DE0F420A47}"/>
              </a:ext>
            </a:extLst>
          </p:cNvPr>
          <p:cNvPicPr>
            <a:picLocks noChangeAspect="1"/>
          </p:cNvPicPr>
          <p:nvPr/>
        </p:nvPicPr>
        <p:blipFill>
          <a:blip r:embed="rId3"/>
          <a:stretch>
            <a:fillRect/>
          </a:stretch>
        </p:blipFill>
        <p:spPr>
          <a:xfrm>
            <a:off x="6849035" y="3025831"/>
            <a:ext cx="5124450" cy="2774614"/>
          </a:xfrm>
          <a:prstGeom prst="rect">
            <a:avLst/>
          </a:prstGeom>
        </p:spPr>
      </p:pic>
    </p:spTree>
    <p:extLst>
      <p:ext uri="{BB962C8B-B14F-4D97-AF65-F5344CB8AC3E}">
        <p14:creationId xmlns:p14="http://schemas.microsoft.com/office/powerpoint/2010/main" val="185002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noAutofit/>
          </a:bodyPr>
          <a:lstStyle/>
          <a:p>
            <a:pPr marL="0" indent="0">
              <a:buNone/>
            </a:pPr>
            <a:r>
              <a:rPr lang="en-GB" dirty="0"/>
              <a:t>Activity 2:</a:t>
            </a:r>
          </a:p>
          <a:p>
            <a:pPr marL="0" indent="0">
              <a:buClr>
                <a:srgbClr val="23D160"/>
              </a:buClr>
              <a:buSzPct val="85000"/>
              <a:buNone/>
            </a:pPr>
            <a:r>
              <a:rPr lang="en-GB" sz="2200" dirty="0"/>
              <a:t>Make your own factor rainbows for the following products: </a:t>
            </a:r>
          </a:p>
          <a:p>
            <a:pPr marL="457200" indent="-457200">
              <a:buClr>
                <a:srgbClr val="23D160"/>
              </a:buClr>
              <a:buSzPct val="85000"/>
              <a:buFont typeface="+mj-lt"/>
              <a:buAutoNum type="alphaLcParenR"/>
            </a:pPr>
            <a:r>
              <a:rPr lang="en-GB" sz="2200" dirty="0"/>
              <a:t>28</a:t>
            </a:r>
            <a:br>
              <a:rPr lang="en-GB" sz="2200" dirty="0"/>
            </a:br>
            <a:r>
              <a:rPr lang="en-GB" sz="2200" dirty="0">
                <a:solidFill>
                  <a:srgbClr val="FF3860"/>
                </a:solidFill>
              </a:rPr>
              <a:t>Three arcs: 1 x 28, 2 x 14, 4 x 7</a:t>
            </a:r>
            <a:br>
              <a:rPr lang="en-GB" sz="2200" dirty="0"/>
            </a:br>
            <a:endParaRPr lang="en-GB" sz="2200" dirty="0"/>
          </a:p>
          <a:p>
            <a:pPr marL="457200" indent="-457200">
              <a:buClr>
                <a:srgbClr val="23D160"/>
              </a:buClr>
              <a:buSzPct val="85000"/>
              <a:buFont typeface="+mj-lt"/>
              <a:buAutoNum type="alphaLcParenR"/>
            </a:pPr>
            <a:r>
              <a:rPr lang="en-GB" sz="2200" dirty="0"/>
              <a:t>36</a:t>
            </a:r>
            <a:br>
              <a:rPr lang="en-GB" sz="2200" dirty="0"/>
            </a:br>
            <a:r>
              <a:rPr lang="en-GB" sz="2200" dirty="0">
                <a:solidFill>
                  <a:srgbClr val="FF3860"/>
                </a:solidFill>
              </a:rPr>
              <a:t>Five arcs: 1 x 36, 2 x 18, 3 x 12, 4 x 9, 6 x 6</a:t>
            </a:r>
            <a:br>
              <a:rPr lang="en-GB" sz="2200" dirty="0"/>
            </a:br>
            <a:endParaRPr lang="en-GB" sz="2200" dirty="0"/>
          </a:p>
          <a:p>
            <a:pPr marL="457200" indent="-457200">
              <a:buClr>
                <a:srgbClr val="23D160"/>
              </a:buClr>
              <a:buSzPct val="85000"/>
              <a:buFont typeface="+mj-lt"/>
              <a:buAutoNum type="alphaLcParenR"/>
            </a:pPr>
            <a:r>
              <a:rPr lang="en-GB" sz="2200" dirty="0"/>
              <a:t>54</a:t>
            </a:r>
            <a:br>
              <a:rPr lang="en-GB" sz="2200" dirty="0"/>
            </a:br>
            <a:r>
              <a:rPr lang="en-GB" sz="2200" dirty="0">
                <a:solidFill>
                  <a:srgbClr val="FF3860"/>
                </a:solidFill>
              </a:rPr>
              <a:t>Four arcs: 1 x 54, 2 x 27, 3 x 18, 6 x 9</a:t>
            </a:r>
            <a:br>
              <a:rPr lang="en-GB" sz="2200" dirty="0">
                <a:solidFill>
                  <a:srgbClr val="FF3860"/>
                </a:solidFill>
              </a:rPr>
            </a:br>
            <a:endParaRPr lang="en-GB" sz="2200" dirty="0">
              <a:solidFill>
                <a:srgbClr val="FF3860"/>
              </a:solidFill>
            </a:endParaRPr>
          </a:p>
          <a:p>
            <a:pPr marL="457200" indent="-457200">
              <a:buClr>
                <a:srgbClr val="23D160"/>
              </a:buClr>
              <a:buSzPct val="85000"/>
              <a:buFont typeface="+mj-lt"/>
              <a:buAutoNum type="alphaLcParenR"/>
            </a:pPr>
            <a:r>
              <a:rPr lang="en-GB" sz="2200" dirty="0"/>
              <a:t>45</a:t>
            </a:r>
            <a:br>
              <a:rPr lang="en-GB" sz="2200" dirty="0"/>
            </a:b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2" name="Picture 1">
            <a:extLst>
              <a:ext uri="{FF2B5EF4-FFF2-40B4-BE49-F238E27FC236}">
                <a16:creationId xmlns:a16="http://schemas.microsoft.com/office/drawing/2014/main" id="{7A7E13E6-7A80-1348-BFE4-E2DE0F420A47}"/>
              </a:ext>
            </a:extLst>
          </p:cNvPr>
          <p:cNvPicPr>
            <a:picLocks noChangeAspect="1"/>
          </p:cNvPicPr>
          <p:nvPr/>
        </p:nvPicPr>
        <p:blipFill>
          <a:blip r:embed="rId3"/>
          <a:stretch>
            <a:fillRect/>
          </a:stretch>
        </p:blipFill>
        <p:spPr>
          <a:xfrm>
            <a:off x="6849035" y="3025831"/>
            <a:ext cx="5124450" cy="2774614"/>
          </a:xfrm>
          <a:prstGeom prst="rect">
            <a:avLst/>
          </a:prstGeom>
        </p:spPr>
      </p:pic>
    </p:spTree>
    <p:extLst>
      <p:ext uri="{BB962C8B-B14F-4D97-AF65-F5344CB8AC3E}">
        <p14:creationId xmlns:p14="http://schemas.microsoft.com/office/powerpoint/2010/main" val="320950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515600" cy="4351338"/>
          </a:xfrm>
        </p:spPr>
        <p:txBody>
          <a:bodyPr>
            <a:noAutofit/>
          </a:bodyPr>
          <a:lstStyle/>
          <a:p>
            <a:pPr marL="0" indent="0">
              <a:buNone/>
            </a:pPr>
            <a:r>
              <a:rPr lang="en-GB" dirty="0"/>
              <a:t>Activity 2:</a:t>
            </a:r>
          </a:p>
          <a:p>
            <a:pPr marL="0" indent="0">
              <a:buClr>
                <a:srgbClr val="23D160"/>
              </a:buClr>
              <a:buSzPct val="85000"/>
              <a:buNone/>
            </a:pPr>
            <a:r>
              <a:rPr lang="en-GB" sz="2200" dirty="0"/>
              <a:t>Make your own factor rainbows for the following products: </a:t>
            </a:r>
          </a:p>
          <a:p>
            <a:pPr marL="457200" indent="-457200">
              <a:buClr>
                <a:srgbClr val="23D160"/>
              </a:buClr>
              <a:buSzPct val="85000"/>
              <a:buFont typeface="+mj-lt"/>
              <a:buAutoNum type="alphaLcParenR"/>
            </a:pPr>
            <a:r>
              <a:rPr lang="en-GB" sz="2200" dirty="0"/>
              <a:t>28</a:t>
            </a:r>
            <a:br>
              <a:rPr lang="en-GB" sz="2200" dirty="0"/>
            </a:br>
            <a:r>
              <a:rPr lang="en-GB" sz="2200" dirty="0">
                <a:solidFill>
                  <a:srgbClr val="FF3860"/>
                </a:solidFill>
              </a:rPr>
              <a:t>Three arcs: 1 x 28, 2 x 14, 4 x 7</a:t>
            </a:r>
            <a:br>
              <a:rPr lang="en-GB" sz="2200" dirty="0"/>
            </a:br>
            <a:endParaRPr lang="en-GB" sz="2200" dirty="0"/>
          </a:p>
          <a:p>
            <a:pPr marL="457200" indent="-457200">
              <a:buClr>
                <a:srgbClr val="23D160"/>
              </a:buClr>
              <a:buSzPct val="85000"/>
              <a:buFont typeface="+mj-lt"/>
              <a:buAutoNum type="alphaLcParenR"/>
            </a:pPr>
            <a:r>
              <a:rPr lang="en-GB" sz="2200" dirty="0"/>
              <a:t>36</a:t>
            </a:r>
            <a:br>
              <a:rPr lang="en-GB" sz="2200" dirty="0"/>
            </a:br>
            <a:r>
              <a:rPr lang="en-GB" sz="2200" dirty="0">
                <a:solidFill>
                  <a:srgbClr val="FF3860"/>
                </a:solidFill>
              </a:rPr>
              <a:t>Five arcs: 1 x 36, 2 x 18, 3 x 12, 4 x 9, 6 x 6</a:t>
            </a:r>
            <a:br>
              <a:rPr lang="en-GB" sz="2200" dirty="0"/>
            </a:br>
            <a:endParaRPr lang="en-GB" sz="2200" dirty="0"/>
          </a:p>
          <a:p>
            <a:pPr marL="457200" indent="-457200">
              <a:buClr>
                <a:srgbClr val="23D160"/>
              </a:buClr>
              <a:buSzPct val="85000"/>
              <a:buFont typeface="+mj-lt"/>
              <a:buAutoNum type="alphaLcParenR"/>
            </a:pPr>
            <a:r>
              <a:rPr lang="en-GB" sz="2200" dirty="0"/>
              <a:t>54</a:t>
            </a:r>
            <a:br>
              <a:rPr lang="en-GB" sz="2200" dirty="0"/>
            </a:br>
            <a:r>
              <a:rPr lang="en-GB" sz="2200" dirty="0">
                <a:solidFill>
                  <a:srgbClr val="FF3860"/>
                </a:solidFill>
              </a:rPr>
              <a:t>Four arcs: 1 x 54, 2 x 27, 3 x 18, 6 x 9</a:t>
            </a:r>
            <a:br>
              <a:rPr lang="en-GB" sz="2200" dirty="0">
                <a:solidFill>
                  <a:srgbClr val="FF3860"/>
                </a:solidFill>
              </a:rPr>
            </a:br>
            <a:endParaRPr lang="en-GB" sz="2200" dirty="0">
              <a:solidFill>
                <a:srgbClr val="FF3860"/>
              </a:solidFill>
            </a:endParaRPr>
          </a:p>
          <a:p>
            <a:pPr marL="457200" indent="-457200">
              <a:buClr>
                <a:srgbClr val="23D160"/>
              </a:buClr>
              <a:buSzPct val="85000"/>
              <a:buFont typeface="+mj-lt"/>
              <a:buAutoNum type="alphaLcParenR"/>
            </a:pPr>
            <a:r>
              <a:rPr lang="en-GB" sz="2200" dirty="0"/>
              <a:t>45</a:t>
            </a:r>
            <a:br>
              <a:rPr lang="en-GB" sz="2200" dirty="0"/>
            </a:br>
            <a:r>
              <a:rPr lang="en-GB" sz="2200" dirty="0">
                <a:solidFill>
                  <a:srgbClr val="FF3860"/>
                </a:solidFill>
              </a:rPr>
              <a:t>Three arcs: 1 x 45, 3 x 15, 5 x 9</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pic>
        <p:nvPicPr>
          <p:cNvPr id="2" name="Picture 1">
            <a:extLst>
              <a:ext uri="{FF2B5EF4-FFF2-40B4-BE49-F238E27FC236}">
                <a16:creationId xmlns:a16="http://schemas.microsoft.com/office/drawing/2014/main" id="{7A7E13E6-7A80-1348-BFE4-E2DE0F420A47}"/>
              </a:ext>
            </a:extLst>
          </p:cNvPr>
          <p:cNvPicPr>
            <a:picLocks noChangeAspect="1"/>
          </p:cNvPicPr>
          <p:nvPr/>
        </p:nvPicPr>
        <p:blipFill>
          <a:blip r:embed="rId3"/>
          <a:stretch>
            <a:fillRect/>
          </a:stretch>
        </p:blipFill>
        <p:spPr>
          <a:xfrm>
            <a:off x="6849035" y="3025831"/>
            <a:ext cx="5124450" cy="2774614"/>
          </a:xfrm>
          <a:prstGeom prst="rect">
            <a:avLst/>
          </a:prstGeom>
        </p:spPr>
      </p:pic>
    </p:spTree>
    <p:extLst>
      <p:ext uri="{BB962C8B-B14F-4D97-AF65-F5344CB8AC3E}">
        <p14:creationId xmlns:p14="http://schemas.microsoft.com/office/powerpoint/2010/main" val="164418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690412" cy="4351338"/>
          </a:xfrm>
        </p:spPr>
        <p:txBody>
          <a:bodyPr>
            <a:noAutofit/>
          </a:bodyPr>
          <a:lstStyle/>
          <a:p>
            <a:pPr marL="0" indent="0">
              <a:buNone/>
            </a:pPr>
            <a:r>
              <a:rPr lang="en-GB" dirty="0"/>
              <a:t>Activity 3:</a:t>
            </a:r>
          </a:p>
          <a:p>
            <a:pPr marL="0" indent="0">
              <a:buClr>
                <a:srgbClr val="23D160"/>
              </a:buClr>
              <a:buSzPct val="85000"/>
              <a:buNone/>
            </a:pPr>
            <a:r>
              <a:rPr lang="en-GB" sz="2200" dirty="0"/>
              <a:t>Ahmed says, “If a number is smaller than another number, the smaller number will </a:t>
            </a:r>
            <a:r>
              <a:rPr lang="en-GB" sz="2200" u="sng" dirty="0"/>
              <a:t>always</a:t>
            </a:r>
            <a:r>
              <a:rPr lang="en-GB" sz="2200" dirty="0"/>
              <a:t> have fewer factors.”</a:t>
            </a:r>
          </a:p>
          <a:p>
            <a:pPr marL="0" indent="0">
              <a:buClr>
                <a:srgbClr val="23D160"/>
              </a:buClr>
              <a:buSzPct val="85000"/>
              <a:buNone/>
            </a:pPr>
            <a:endParaRPr lang="en-GB" sz="2200" dirty="0"/>
          </a:p>
          <a:p>
            <a:pPr marL="0" indent="0">
              <a:buClr>
                <a:srgbClr val="23D160"/>
              </a:buClr>
              <a:buSzPct val="85000"/>
              <a:buNone/>
            </a:pPr>
            <a:r>
              <a:rPr lang="en-GB" sz="2200" dirty="0"/>
              <a:t>Do you agree?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Tree>
    <p:extLst>
      <p:ext uri="{BB962C8B-B14F-4D97-AF65-F5344CB8AC3E}">
        <p14:creationId xmlns:p14="http://schemas.microsoft.com/office/powerpoint/2010/main" val="1947130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690412" cy="4351338"/>
          </a:xfrm>
        </p:spPr>
        <p:txBody>
          <a:bodyPr>
            <a:noAutofit/>
          </a:bodyPr>
          <a:lstStyle/>
          <a:p>
            <a:pPr marL="0" indent="0">
              <a:buNone/>
            </a:pPr>
            <a:r>
              <a:rPr lang="en-GB" dirty="0"/>
              <a:t>Activity 3:</a:t>
            </a:r>
          </a:p>
          <a:p>
            <a:pPr marL="0" indent="0">
              <a:buClr>
                <a:srgbClr val="23D160"/>
              </a:buClr>
              <a:buSzPct val="85000"/>
              <a:buNone/>
            </a:pPr>
            <a:r>
              <a:rPr lang="en-GB" sz="2200" dirty="0"/>
              <a:t>Ahmed says, “If a number is smaller than another number, the smaller number will </a:t>
            </a:r>
            <a:r>
              <a:rPr lang="en-GB" sz="2200" u="sng" dirty="0"/>
              <a:t>always</a:t>
            </a:r>
            <a:r>
              <a:rPr lang="en-GB" sz="2200" dirty="0"/>
              <a:t> have fewer factors.”</a:t>
            </a:r>
          </a:p>
          <a:p>
            <a:pPr marL="0" indent="0">
              <a:buClr>
                <a:srgbClr val="23D160"/>
              </a:buClr>
              <a:buSzPct val="85000"/>
              <a:buNone/>
            </a:pPr>
            <a:endParaRPr lang="en-GB" sz="2200" dirty="0"/>
          </a:p>
          <a:p>
            <a:pPr marL="0" indent="0">
              <a:buClr>
                <a:srgbClr val="23D160"/>
              </a:buClr>
              <a:buSzPct val="85000"/>
              <a:buNone/>
            </a:pPr>
            <a:r>
              <a:rPr lang="en-GB" sz="2200" dirty="0"/>
              <a:t>Do you agree?</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I do not agree with Ahmed’s statement. For example, 48 is a smaller number than 56, but it has more factors; 48 has ten factors (1, 2, 3, 4, 6, 8, 12, 16, 24, 48) while 54 has only eight factors (1, 2, 3, 6, 9, 18, 27, and 54). </a:t>
            </a:r>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Tree>
    <p:extLst>
      <p:ext uri="{BB962C8B-B14F-4D97-AF65-F5344CB8AC3E}">
        <p14:creationId xmlns:p14="http://schemas.microsoft.com/office/powerpoint/2010/main" val="1667211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0995212" cy="4351338"/>
          </a:xfrm>
        </p:spPr>
        <p:txBody>
          <a:bodyPr>
            <a:noAutofit/>
          </a:bodyPr>
          <a:lstStyle/>
          <a:p>
            <a:pPr marL="0" indent="0">
              <a:buNone/>
            </a:pPr>
            <a:r>
              <a:rPr lang="en-GB" dirty="0"/>
              <a:t>Activity 4:</a:t>
            </a:r>
          </a:p>
          <a:p>
            <a:pPr marL="0" indent="0">
              <a:buClr>
                <a:srgbClr val="23D160"/>
              </a:buClr>
              <a:buSzPct val="85000"/>
              <a:buNone/>
            </a:pPr>
            <a:r>
              <a:rPr lang="en-GB" sz="2200" dirty="0"/>
              <a:t>If you add together all of a product’s factors (apart from itself), sometimes the sum total is the product.</a:t>
            </a:r>
          </a:p>
          <a:p>
            <a:pPr marL="0" indent="0">
              <a:buClr>
                <a:srgbClr val="23D160"/>
              </a:buClr>
              <a:buSzPct val="85000"/>
              <a:buNone/>
            </a:pPr>
            <a:r>
              <a:rPr lang="en-GB" sz="2200" dirty="0"/>
              <a:t>For example, 6 has the factors 1, 2, 3, and 6, if you add together 1, 2 and 3, the sum total is 6. </a:t>
            </a:r>
          </a:p>
          <a:p>
            <a:pPr marL="0" indent="0">
              <a:buClr>
                <a:srgbClr val="23D160"/>
              </a:buClr>
              <a:buSzPct val="85000"/>
              <a:buNone/>
            </a:pPr>
            <a:endParaRPr lang="en-GB" sz="2200" dirty="0"/>
          </a:p>
          <a:p>
            <a:pPr marL="0" indent="0">
              <a:buClr>
                <a:srgbClr val="23D160"/>
              </a:buClr>
              <a:buSzPct val="85000"/>
              <a:buNone/>
            </a:pPr>
            <a:r>
              <a:rPr lang="en-GB" sz="2200" dirty="0"/>
              <a:t>Can you find another product that is equal to the sum of its factors (other than itself)?</a:t>
            </a:r>
          </a:p>
          <a:p>
            <a:pPr marL="0" indent="0">
              <a:buClr>
                <a:srgbClr val="23D160"/>
              </a:buClr>
              <a:buSzPct val="85000"/>
              <a:buNone/>
            </a:pPr>
            <a:r>
              <a:rPr lang="en-GB" sz="2200" dirty="0"/>
              <a:t>Can you find any products that are worth less than the sum of its factors?</a:t>
            </a:r>
          </a:p>
          <a:p>
            <a:pPr marL="0" indent="0">
              <a:buClr>
                <a:srgbClr val="23D160"/>
              </a:buClr>
              <a:buSzPct val="85000"/>
              <a:buNone/>
            </a:pPr>
            <a:r>
              <a:rPr lang="en-GB" sz="2200" dirty="0"/>
              <a:t>Can you find any products that are worth more than the sum of its factors?</a:t>
            </a:r>
          </a:p>
          <a:p>
            <a:pPr marL="0" indent="0">
              <a:buClr>
                <a:srgbClr val="23D160"/>
              </a:buClr>
              <a:buSzPct val="85000"/>
              <a:buNone/>
            </a:pPr>
            <a:r>
              <a:rPr lang="en-GB" sz="2200" dirty="0"/>
              <a:t>Explain your answers. </a:t>
            </a:r>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Tree>
    <p:extLst>
      <p:ext uri="{BB962C8B-B14F-4D97-AF65-F5344CB8AC3E}">
        <p14:creationId xmlns:p14="http://schemas.microsoft.com/office/powerpoint/2010/main" val="3752893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96C879-CDEF-7547-B477-0FCD0B506FC8}"/>
              </a:ext>
            </a:extLst>
          </p:cNvPr>
          <p:cNvSpPr>
            <a:spLocks noGrp="1"/>
          </p:cNvSpPr>
          <p:nvPr>
            <p:ph idx="1"/>
          </p:nvPr>
        </p:nvSpPr>
        <p:spPr>
          <a:xfrm>
            <a:off x="838200" y="1825625"/>
            <a:ext cx="11049000" cy="4351338"/>
          </a:xfrm>
        </p:spPr>
        <p:txBody>
          <a:bodyPr>
            <a:noAutofit/>
          </a:bodyPr>
          <a:lstStyle/>
          <a:p>
            <a:pPr marL="0" indent="0">
              <a:buNone/>
            </a:pPr>
            <a:r>
              <a:rPr lang="en-GB" dirty="0"/>
              <a:t>Activity 4:</a:t>
            </a:r>
          </a:p>
          <a:p>
            <a:pPr marL="0" indent="0">
              <a:buClr>
                <a:srgbClr val="23D160"/>
              </a:buClr>
              <a:buSzPct val="85000"/>
              <a:buNone/>
            </a:pPr>
            <a:r>
              <a:rPr lang="en-GB" sz="2200" dirty="0"/>
              <a:t>If you add together all of a product’s factors (apart from itself), sometimes the sum total is the product.</a:t>
            </a:r>
          </a:p>
          <a:p>
            <a:pPr marL="0" indent="0">
              <a:buClr>
                <a:srgbClr val="23D160"/>
              </a:buClr>
              <a:buSzPct val="85000"/>
              <a:buNone/>
            </a:pPr>
            <a:r>
              <a:rPr lang="en-GB" sz="2200" dirty="0"/>
              <a:t>For example, 6 has the factors 1, 2, 3, and 6, if you add together 1, 2 and 3, the sum total is 6. </a:t>
            </a:r>
          </a:p>
          <a:p>
            <a:pPr marL="0" indent="0">
              <a:buClr>
                <a:srgbClr val="23D160"/>
              </a:buClr>
              <a:buSzPct val="85000"/>
              <a:buNone/>
            </a:pPr>
            <a:endParaRPr lang="en-GB" sz="2200" dirty="0"/>
          </a:p>
          <a:p>
            <a:pPr marL="0" indent="0">
              <a:buClr>
                <a:srgbClr val="23D160"/>
              </a:buClr>
              <a:buSzPct val="85000"/>
              <a:buNone/>
            </a:pPr>
            <a:r>
              <a:rPr lang="en-GB" sz="2200" u="sng" dirty="0">
                <a:solidFill>
                  <a:srgbClr val="FF3860"/>
                </a:solidFill>
              </a:rPr>
              <a:t>Example responses:</a:t>
            </a:r>
          </a:p>
          <a:p>
            <a:pPr marL="0" indent="0">
              <a:buClr>
                <a:srgbClr val="23D160"/>
              </a:buClr>
              <a:buSzPct val="85000"/>
              <a:buNone/>
            </a:pPr>
            <a:r>
              <a:rPr lang="en-GB" sz="2200" dirty="0">
                <a:solidFill>
                  <a:srgbClr val="FF3860"/>
                </a:solidFill>
              </a:rPr>
              <a:t>Another number that is equal to the sum of its factors is 28. It has the factors 1, 2, 4, 7, 14 and 28. If you add together, 1, 2, 4, 7 and 14, the sum total is 28. </a:t>
            </a:r>
          </a:p>
          <a:p>
            <a:pPr marL="0" indent="0">
              <a:buClr>
                <a:srgbClr val="23D160"/>
              </a:buClr>
              <a:buSzPct val="85000"/>
              <a:buNone/>
            </a:pPr>
            <a:r>
              <a:rPr lang="en-GB" sz="2200" dirty="0">
                <a:solidFill>
                  <a:srgbClr val="FF3860"/>
                </a:solidFill>
              </a:rPr>
              <a:t>14 is worth less than its factors (other than itself) as 1 + 2 + 7 = 10…</a:t>
            </a:r>
          </a:p>
          <a:p>
            <a:pPr marL="0" indent="0">
              <a:buClr>
                <a:srgbClr val="23D160"/>
              </a:buClr>
              <a:buSzPct val="85000"/>
              <a:buNone/>
            </a:pPr>
            <a:r>
              <a:rPr lang="en-GB" sz="2200" dirty="0">
                <a:solidFill>
                  <a:srgbClr val="FF3860"/>
                </a:solidFill>
              </a:rPr>
              <a:t>24 is worth more than its factors (other than itself) as 1 + 2 + 3 + 4 + 6 + 8 + 12 = 36</a:t>
            </a:r>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identify factor pairs</a:t>
            </a:r>
          </a:p>
        </p:txBody>
      </p:sp>
    </p:spTree>
    <p:extLst>
      <p:ext uri="{BB962C8B-B14F-4D97-AF65-F5344CB8AC3E}">
        <p14:creationId xmlns:p14="http://schemas.microsoft.com/office/powerpoint/2010/main" val="3297601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574364" y="2675553"/>
            <a:ext cx="3246783"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All products have an even-numbered amount of factors.</a:t>
            </a:r>
          </a:p>
        </p:txBody>
      </p:sp>
    </p:spTree>
    <p:extLst>
      <p:ext uri="{BB962C8B-B14F-4D97-AF65-F5344CB8AC3E}">
        <p14:creationId xmlns:p14="http://schemas.microsoft.com/office/powerpoint/2010/main" val="2710030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only sometimes true. Although most numbers have an even-numbered amount of factors, for example, 10 has the factors 1, 2, 5 and 10 and 24 has the factors 1, 2, 3, 4, 6, 8, 12 and 24, some numbers have an odd-numbered amount of factors, such as 16: 1, 2, 4, 8 and 16.</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574364" y="2675553"/>
            <a:ext cx="3246783"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All products have an even-numbered amount of factors.</a:t>
            </a:r>
          </a:p>
        </p:txBody>
      </p:sp>
    </p:spTree>
    <p:extLst>
      <p:ext uri="{BB962C8B-B14F-4D97-AF65-F5344CB8AC3E}">
        <p14:creationId xmlns:p14="http://schemas.microsoft.com/office/powerpoint/2010/main" val="352861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Which one doesn’t belong?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There are two possible answers: either the purple array doesn’t belong as it has an odd amount of counters, 9, and the other arrays all have even amounts of counters. Alternatively, the green array doesn’t belong as it is the only array that isn’t three counters wide.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9" name="Picture 8">
            <a:extLst>
              <a:ext uri="{FF2B5EF4-FFF2-40B4-BE49-F238E27FC236}">
                <a16:creationId xmlns:a16="http://schemas.microsoft.com/office/drawing/2014/main" id="{4427A539-6D6F-0347-B240-4D9384A66FA9}"/>
              </a:ext>
            </a:extLst>
          </p:cNvPr>
          <p:cNvPicPr>
            <a:picLocks noChangeAspect="1"/>
          </p:cNvPicPr>
          <p:nvPr/>
        </p:nvPicPr>
        <p:blipFill>
          <a:blip r:embed="rId3"/>
          <a:stretch>
            <a:fillRect/>
          </a:stretch>
        </p:blipFill>
        <p:spPr>
          <a:xfrm>
            <a:off x="838200" y="2875166"/>
            <a:ext cx="592915" cy="603585"/>
          </a:xfrm>
          <a:prstGeom prst="rect">
            <a:avLst/>
          </a:prstGeom>
        </p:spPr>
      </p:pic>
      <p:pic>
        <p:nvPicPr>
          <p:cNvPr id="10" name="Picture 9">
            <a:extLst>
              <a:ext uri="{FF2B5EF4-FFF2-40B4-BE49-F238E27FC236}">
                <a16:creationId xmlns:a16="http://schemas.microsoft.com/office/drawing/2014/main" id="{3A48D8D7-AAC4-0948-8B22-C024E0AEE29A}"/>
              </a:ext>
            </a:extLst>
          </p:cNvPr>
          <p:cNvPicPr>
            <a:picLocks noChangeAspect="1"/>
          </p:cNvPicPr>
          <p:nvPr/>
        </p:nvPicPr>
        <p:blipFill>
          <a:blip r:embed="rId3"/>
          <a:stretch>
            <a:fillRect/>
          </a:stretch>
        </p:blipFill>
        <p:spPr>
          <a:xfrm>
            <a:off x="1431115" y="2875166"/>
            <a:ext cx="592915" cy="603585"/>
          </a:xfrm>
          <a:prstGeom prst="rect">
            <a:avLst/>
          </a:prstGeom>
        </p:spPr>
      </p:pic>
      <p:pic>
        <p:nvPicPr>
          <p:cNvPr id="11" name="Picture 10">
            <a:extLst>
              <a:ext uri="{FF2B5EF4-FFF2-40B4-BE49-F238E27FC236}">
                <a16:creationId xmlns:a16="http://schemas.microsoft.com/office/drawing/2014/main" id="{D51ED20C-25AC-A948-8AE3-4877D19F273F}"/>
              </a:ext>
            </a:extLst>
          </p:cNvPr>
          <p:cNvPicPr>
            <a:picLocks noChangeAspect="1"/>
          </p:cNvPicPr>
          <p:nvPr/>
        </p:nvPicPr>
        <p:blipFill>
          <a:blip r:embed="rId3"/>
          <a:stretch>
            <a:fillRect/>
          </a:stretch>
        </p:blipFill>
        <p:spPr>
          <a:xfrm>
            <a:off x="2024030" y="2875165"/>
            <a:ext cx="592915" cy="603585"/>
          </a:xfrm>
          <a:prstGeom prst="rect">
            <a:avLst/>
          </a:prstGeom>
        </p:spPr>
      </p:pic>
      <p:pic>
        <p:nvPicPr>
          <p:cNvPr id="12" name="Picture 11">
            <a:extLst>
              <a:ext uri="{FF2B5EF4-FFF2-40B4-BE49-F238E27FC236}">
                <a16:creationId xmlns:a16="http://schemas.microsoft.com/office/drawing/2014/main" id="{86C65DDD-AAB7-DB44-BAAE-FCF93463D5FB}"/>
              </a:ext>
            </a:extLst>
          </p:cNvPr>
          <p:cNvPicPr>
            <a:picLocks noChangeAspect="1"/>
          </p:cNvPicPr>
          <p:nvPr/>
        </p:nvPicPr>
        <p:blipFill>
          <a:blip r:embed="rId3"/>
          <a:stretch>
            <a:fillRect/>
          </a:stretch>
        </p:blipFill>
        <p:spPr>
          <a:xfrm>
            <a:off x="838200" y="3478750"/>
            <a:ext cx="592915" cy="603585"/>
          </a:xfrm>
          <a:prstGeom prst="rect">
            <a:avLst/>
          </a:prstGeom>
        </p:spPr>
      </p:pic>
      <p:pic>
        <p:nvPicPr>
          <p:cNvPr id="13" name="Picture 12">
            <a:extLst>
              <a:ext uri="{FF2B5EF4-FFF2-40B4-BE49-F238E27FC236}">
                <a16:creationId xmlns:a16="http://schemas.microsoft.com/office/drawing/2014/main" id="{1D53BD2D-D458-5445-AE7A-8C9C813E6DEA}"/>
              </a:ext>
            </a:extLst>
          </p:cNvPr>
          <p:cNvPicPr>
            <a:picLocks noChangeAspect="1"/>
          </p:cNvPicPr>
          <p:nvPr/>
        </p:nvPicPr>
        <p:blipFill>
          <a:blip r:embed="rId3"/>
          <a:stretch>
            <a:fillRect/>
          </a:stretch>
        </p:blipFill>
        <p:spPr>
          <a:xfrm>
            <a:off x="1431115" y="3478750"/>
            <a:ext cx="592915" cy="603585"/>
          </a:xfrm>
          <a:prstGeom prst="rect">
            <a:avLst/>
          </a:prstGeom>
        </p:spPr>
      </p:pic>
      <p:pic>
        <p:nvPicPr>
          <p:cNvPr id="14" name="Picture 13">
            <a:extLst>
              <a:ext uri="{FF2B5EF4-FFF2-40B4-BE49-F238E27FC236}">
                <a16:creationId xmlns:a16="http://schemas.microsoft.com/office/drawing/2014/main" id="{4765684B-EAD9-8F4A-A316-415340B8DF3F}"/>
              </a:ext>
            </a:extLst>
          </p:cNvPr>
          <p:cNvPicPr>
            <a:picLocks noChangeAspect="1"/>
          </p:cNvPicPr>
          <p:nvPr/>
        </p:nvPicPr>
        <p:blipFill>
          <a:blip r:embed="rId3"/>
          <a:stretch>
            <a:fillRect/>
          </a:stretch>
        </p:blipFill>
        <p:spPr>
          <a:xfrm>
            <a:off x="2024030" y="3478749"/>
            <a:ext cx="592915" cy="603585"/>
          </a:xfrm>
          <a:prstGeom prst="rect">
            <a:avLst/>
          </a:prstGeom>
        </p:spPr>
      </p:pic>
      <p:pic>
        <p:nvPicPr>
          <p:cNvPr id="15" name="Picture 14">
            <a:extLst>
              <a:ext uri="{FF2B5EF4-FFF2-40B4-BE49-F238E27FC236}">
                <a16:creationId xmlns:a16="http://schemas.microsoft.com/office/drawing/2014/main" id="{020B7693-11F1-D547-BA4A-9BBAA28128F5}"/>
              </a:ext>
            </a:extLst>
          </p:cNvPr>
          <p:cNvPicPr>
            <a:picLocks noChangeAspect="1"/>
          </p:cNvPicPr>
          <p:nvPr/>
        </p:nvPicPr>
        <p:blipFill>
          <a:blip r:embed="rId3"/>
          <a:stretch>
            <a:fillRect/>
          </a:stretch>
        </p:blipFill>
        <p:spPr>
          <a:xfrm>
            <a:off x="838200" y="4082335"/>
            <a:ext cx="592915" cy="603585"/>
          </a:xfrm>
          <a:prstGeom prst="rect">
            <a:avLst/>
          </a:prstGeom>
        </p:spPr>
      </p:pic>
      <p:pic>
        <p:nvPicPr>
          <p:cNvPr id="16" name="Picture 15">
            <a:extLst>
              <a:ext uri="{FF2B5EF4-FFF2-40B4-BE49-F238E27FC236}">
                <a16:creationId xmlns:a16="http://schemas.microsoft.com/office/drawing/2014/main" id="{D13B6C6C-900D-9E42-A5F0-2885A81F17C6}"/>
              </a:ext>
            </a:extLst>
          </p:cNvPr>
          <p:cNvPicPr>
            <a:picLocks noChangeAspect="1"/>
          </p:cNvPicPr>
          <p:nvPr/>
        </p:nvPicPr>
        <p:blipFill>
          <a:blip r:embed="rId3"/>
          <a:stretch>
            <a:fillRect/>
          </a:stretch>
        </p:blipFill>
        <p:spPr>
          <a:xfrm>
            <a:off x="1431115" y="4082335"/>
            <a:ext cx="592915" cy="603585"/>
          </a:xfrm>
          <a:prstGeom prst="rect">
            <a:avLst/>
          </a:prstGeom>
        </p:spPr>
      </p:pic>
      <p:pic>
        <p:nvPicPr>
          <p:cNvPr id="17" name="Picture 16">
            <a:extLst>
              <a:ext uri="{FF2B5EF4-FFF2-40B4-BE49-F238E27FC236}">
                <a16:creationId xmlns:a16="http://schemas.microsoft.com/office/drawing/2014/main" id="{94E5E228-C5BB-DC48-BC73-7DC8C1A367AC}"/>
              </a:ext>
            </a:extLst>
          </p:cNvPr>
          <p:cNvPicPr>
            <a:picLocks noChangeAspect="1"/>
          </p:cNvPicPr>
          <p:nvPr/>
        </p:nvPicPr>
        <p:blipFill>
          <a:blip r:embed="rId3"/>
          <a:stretch>
            <a:fillRect/>
          </a:stretch>
        </p:blipFill>
        <p:spPr>
          <a:xfrm>
            <a:off x="2024030" y="4082334"/>
            <a:ext cx="592915" cy="603585"/>
          </a:xfrm>
          <a:prstGeom prst="rect">
            <a:avLst/>
          </a:prstGeom>
        </p:spPr>
      </p:pic>
      <p:pic>
        <p:nvPicPr>
          <p:cNvPr id="31" name="Picture 30">
            <a:extLst>
              <a:ext uri="{FF2B5EF4-FFF2-40B4-BE49-F238E27FC236}">
                <a16:creationId xmlns:a16="http://schemas.microsoft.com/office/drawing/2014/main" id="{3E347F77-D217-3D43-9F14-D05CA58D1415}"/>
              </a:ext>
            </a:extLst>
          </p:cNvPr>
          <p:cNvPicPr>
            <a:picLocks noChangeAspect="1"/>
          </p:cNvPicPr>
          <p:nvPr/>
        </p:nvPicPr>
        <p:blipFill>
          <a:blip r:embed="rId4"/>
          <a:stretch>
            <a:fillRect/>
          </a:stretch>
        </p:blipFill>
        <p:spPr>
          <a:xfrm>
            <a:off x="3209860" y="3190211"/>
            <a:ext cx="592915" cy="603585"/>
          </a:xfrm>
          <a:prstGeom prst="rect">
            <a:avLst/>
          </a:prstGeom>
        </p:spPr>
      </p:pic>
      <p:pic>
        <p:nvPicPr>
          <p:cNvPr id="32" name="Picture 31">
            <a:extLst>
              <a:ext uri="{FF2B5EF4-FFF2-40B4-BE49-F238E27FC236}">
                <a16:creationId xmlns:a16="http://schemas.microsoft.com/office/drawing/2014/main" id="{6B4D60F8-A61E-EE4F-9677-719BEADD1B03}"/>
              </a:ext>
            </a:extLst>
          </p:cNvPr>
          <p:cNvPicPr>
            <a:picLocks noChangeAspect="1"/>
          </p:cNvPicPr>
          <p:nvPr/>
        </p:nvPicPr>
        <p:blipFill>
          <a:blip r:embed="rId4"/>
          <a:stretch>
            <a:fillRect/>
          </a:stretch>
        </p:blipFill>
        <p:spPr>
          <a:xfrm>
            <a:off x="3802774" y="3190210"/>
            <a:ext cx="592915" cy="603585"/>
          </a:xfrm>
          <a:prstGeom prst="rect">
            <a:avLst/>
          </a:prstGeom>
        </p:spPr>
      </p:pic>
      <p:pic>
        <p:nvPicPr>
          <p:cNvPr id="33" name="Picture 32">
            <a:extLst>
              <a:ext uri="{FF2B5EF4-FFF2-40B4-BE49-F238E27FC236}">
                <a16:creationId xmlns:a16="http://schemas.microsoft.com/office/drawing/2014/main" id="{AF8D79EC-03B2-6445-971F-233B4BAB9C0E}"/>
              </a:ext>
            </a:extLst>
          </p:cNvPr>
          <p:cNvPicPr>
            <a:picLocks noChangeAspect="1"/>
          </p:cNvPicPr>
          <p:nvPr/>
        </p:nvPicPr>
        <p:blipFill>
          <a:blip r:embed="rId4"/>
          <a:stretch>
            <a:fillRect/>
          </a:stretch>
        </p:blipFill>
        <p:spPr>
          <a:xfrm>
            <a:off x="4395688" y="3190210"/>
            <a:ext cx="592915" cy="603585"/>
          </a:xfrm>
          <a:prstGeom prst="rect">
            <a:avLst/>
          </a:prstGeom>
        </p:spPr>
      </p:pic>
      <p:pic>
        <p:nvPicPr>
          <p:cNvPr id="34" name="Picture 33">
            <a:extLst>
              <a:ext uri="{FF2B5EF4-FFF2-40B4-BE49-F238E27FC236}">
                <a16:creationId xmlns:a16="http://schemas.microsoft.com/office/drawing/2014/main" id="{FDAF467A-1ECA-B44C-A5B8-80C4986814A5}"/>
              </a:ext>
            </a:extLst>
          </p:cNvPr>
          <p:cNvPicPr>
            <a:picLocks noChangeAspect="1"/>
          </p:cNvPicPr>
          <p:nvPr/>
        </p:nvPicPr>
        <p:blipFill>
          <a:blip r:embed="rId4"/>
          <a:stretch>
            <a:fillRect/>
          </a:stretch>
        </p:blipFill>
        <p:spPr>
          <a:xfrm>
            <a:off x="3209860" y="3793794"/>
            <a:ext cx="592915" cy="603585"/>
          </a:xfrm>
          <a:prstGeom prst="rect">
            <a:avLst/>
          </a:prstGeom>
        </p:spPr>
      </p:pic>
      <p:pic>
        <p:nvPicPr>
          <p:cNvPr id="35" name="Picture 34">
            <a:extLst>
              <a:ext uri="{FF2B5EF4-FFF2-40B4-BE49-F238E27FC236}">
                <a16:creationId xmlns:a16="http://schemas.microsoft.com/office/drawing/2014/main" id="{12CAB761-95C9-B84C-B231-FA994C22AA32}"/>
              </a:ext>
            </a:extLst>
          </p:cNvPr>
          <p:cNvPicPr>
            <a:picLocks noChangeAspect="1"/>
          </p:cNvPicPr>
          <p:nvPr/>
        </p:nvPicPr>
        <p:blipFill>
          <a:blip r:embed="rId4"/>
          <a:stretch>
            <a:fillRect/>
          </a:stretch>
        </p:blipFill>
        <p:spPr>
          <a:xfrm>
            <a:off x="3802774" y="3793793"/>
            <a:ext cx="592915" cy="603585"/>
          </a:xfrm>
          <a:prstGeom prst="rect">
            <a:avLst/>
          </a:prstGeom>
        </p:spPr>
      </p:pic>
      <p:pic>
        <p:nvPicPr>
          <p:cNvPr id="36" name="Picture 35">
            <a:extLst>
              <a:ext uri="{FF2B5EF4-FFF2-40B4-BE49-F238E27FC236}">
                <a16:creationId xmlns:a16="http://schemas.microsoft.com/office/drawing/2014/main" id="{D465011A-68C9-834A-903C-CE9D1DE37E91}"/>
              </a:ext>
            </a:extLst>
          </p:cNvPr>
          <p:cNvPicPr>
            <a:picLocks noChangeAspect="1"/>
          </p:cNvPicPr>
          <p:nvPr/>
        </p:nvPicPr>
        <p:blipFill>
          <a:blip r:embed="rId4"/>
          <a:stretch>
            <a:fillRect/>
          </a:stretch>
        </p:blipFill>
        <p:spPr>
          <a:xfrm>
            <a:off x="4395688" y="3793793"/>
            <a:ext cx="592915" cy="603585"/>
          </a:xfrm>
          <a:prstGeom prst="rect">
            <a:avLst/>
          </a:prstGeom>
        </p:spPr>
      </p:pic>
      <p:pic>
        <p:nvPicPr>
          <p:cNvPr id="37" name="Picture 36">
            <a:extLst>
              <a:ext uri="{FF2B5EF4-FFF2-40B4-BE49-F238E27FC236}">
                <a16:creationId xmlns:a16="http://schemas.microsoft.com/office/drawing/2014/main" id="{9C23FA22-59CB-4E4D-A086-0E4E595AE4EF}"/>
              </a:ext>
            </a:extLst>
          </p:cNvPr>
          <p:cNvPicPr>
            <a:picLocks noChangeAspect="1"/>
          </p:cNvPicPr>
          <p:nvPr/>
        </p:nvPicPr>
        <p:blipFill>
          <a:blip r:embed="rId5"/>
          <a:stretch>
            <a:fillRect/>
          </a:stretch>
        </p:blipFill>
        <p:spPr>
          <a:xfrm>
            <a:off x="6817157" y="3336231"/>
            <a:ext cx="592915" cy="603585"/>
          </a:xfrm>
          <a:prstGeom prst="rect">
            <a:avLst/>
          </a:prstGeom>
        </p:spPr>
      </p:pic>
      <p:pic>
        <p:nvPicPr>
          <p:cNvPr id="38" name="Picture 37">
            <a:extLst>
              <a:ext uri="{FF2B5EF4-FFF2-40B4-BE49-F238E27FC236}">
                <a16:creationId xmlns:a16="http://schemas.microsoft.com/office/drawing/2014/main" id="{3544DFF1-A980-A342-A5B5-6D11FB23C472}"/>
              </a:ext>
            </a:extLst>
          </p:cNvPr>
          <p:cNvPicPr>
            <a:picLocks noChangeAspect="1"/>
          </p:cNvPicPr>
          <p:nvPr/>
        </p:nvPicPr>
        <p:blipFill>
          <a:blip r:embed="rId5"/>
          <a:stretch>
            <a:fillRect/>
          </a:stretch>
        </p:blipFill>
        <p:spPr>
          <a:xfrm>
            <a:off x="7411340" y="3336235"/>
            <a:ext cx="592915" cy="603585"/>
          </a:xfrm>
          <a:prstGeom prst="rect">
            <a:avLst/>
          </a:prstGeom>
        </p:spPr>
      </p:pic>
      <p:pic>
        <p:nvPicPr>
          <p:cNvPr id="39" name="Picture 38">
            <a:extLst>
              <a:ext uri="{FF2B5EF4-FFF2-40B4-BE49-F238E27FC236}">
                <a16:creationId xmlns:a16="http://schemas.microsoft.com/office/drawing/2014/main" id="{FB26BBFF-AA55-FA4A-8220-74E727621B80}"/>
              </a:ext>
            </a:extLst>
          </p:cNvPr>
          <p:cNvPicPr>
            <a:picLocks noChangeAspect="1"/>
          </p:cNvPicPr>
          <p:nvPr/>
        </p:nvPicPr>
        <p:blipFill>
          <a:blip r:embed="rId5"/>
          <a:stretch>
            <a:fillRect/>
          </a:stretch>
        </p:blipFill>
        <p:spPr>
          <a:xfrm>
            <a:off x="7999053" y="3336234"/>
            <a:ext cx="592915" cy="603585"/>
          </a:xfrm>
          <a:prstGeom prst="rect">
            <a:avLst/>
          </a:prstGeom>
        </p:spPr>
      </p:pic>
      <p:pic>
        <p:nvPicPr>
          <p:cNvPr id="40" name="Picture 39">
            <a:extLst>
              <a:ext uri="{FF2B5EF4-FFF2-40B4-BE49-F238E27FC236}">
                <a16:creationId xmlns:a16="http://schemas.microsoft.com/office/drawing/2014/main" id="{FB934F60-FD45-DD48-8F1B-5C96F5D397C5}"/>
              </a:ext>
            </a:extLst>
          </p:cNvPr>
          <p:cNvPicPr>
            <a:picLocks noChangeAspect="1"/>
          </p:cNvPicPr>
          <p:nvPr/>
        </p:nvPicPr>
        <p:blipFill>
          <a:blip r:embed="rId5"/>
          <a:stretch>
            <a:fillRect/>
          </a:stretch>
        </p:blipFill>
        <p:spPr>
          <a:xfrm>
            <a:off x="5647837" y="3336235"/>
            <a:ext cx="592915" cy="603585"/>
          </a:xfrm>
          <a:prstGeom prst="rect">
            <a:avLst/>
          </a:prstGeom>
        </p:spPr>
      </p:pic>
      <p:pic>
        <p:nvPicPr>
          <p:cNvPr id="41" name="Picture 40">
            <a:extLst>
              <a:ext uri="{FF2B5EF4-FFF2-40B4-BE49-F238E27FC236}">
                <a16:creationId xmlns:a16="http://schemas.microsoft.com/office/drawing/2014/main" id="{FB144E47-5859-A942-89F1-13A43E6BE3D9}"/>
              </a:ext>
            </a:extLst>
          </p:cNvPr>
          <p:cNvPicPr>
            <a:picLocks noChangeAspect="1"/>
          </p:cNvPicPr>
          <p:nvPr/>
        </p:nvPicPr>
        <p:blipFill>
          <a:blip r:embed="rId5"/>
          <a:stretch>
            <a:fillRect/>
          </a:stretch>
        </p:blipFill>
        <p:spPr>
          <a:xfrm>
            <a:off x="6235550" y="3336234"/>
            <a:ext cx="592915" cy="603585"/>
          </a:xfrm>
          <a:prstGeom prst="rect">
            <a:avLst/>
          </a:prstGeom>
        </p:spPr>
      </p:pic>
      <p:pic>
        <p:nvPicPr>
          <p:cNvPr id="42" name="Picture 41">
            <a:extLst>
              <a:ext uri="{FF2B5EF4-FFF2-40B4-BE49-F238E27FC236}">
                <a16:creationId xmlns:a16="http://schemas.microsoft.com/office/drawing/2014/main" id="{6F30250D-E81A-DF4A-95ED-52FDCCA14C79}"/>
              </a:ext>
            </a:extLst>
          </p:cNvPr>
          <p:cNvPicPr>
            <a:picLocks noChangeAspect="1"/>
          </p:cNvPicPr>
          <p:nvPr/>
        </p:nvPicPr>
        <p:blipFill>
          <a:blip r:embed="rId5"/>
          <a:stretch>
            <a:fillRect/>
          </a:stretch>
        </p:blipFill>
        <p:spPr>
          <a:xfrm>
            <a:off x="6813223" y="2732651"/>
            <a:ext cx="592915" cy="603585"/>
          </a:xfrm>
          <a:prstGeom prst="rect">
            <a:avLst/>
          </a:prstGeom>
        </p:spPr>
      </p:pic>
      <p:pic>
        <p:nvPicPr>
          <p:cNvPr id="43" name="Picture 42">
            <a:extLst>
              <a:ext uri="{FF2B5EF4-FFF2-40B4-BE49-F238E27FC236}">
                <a16:creationId xmlns:a16="http://schemas.microsoft.com/office/drawing/2014/main" id="{07D10710-EDBF-AB49-9D0B-2DF126F836B8}"/>
              </a:ext>
            </a:extLst>
          </p:cNvPr>
          <p:cNvPicPr>
            <a:picLocks noChangeAspect="1"/>
          </p:cNvPicPr>
          <p:nvPr/>
        </p:nvPicPr>
        <p:blipFill>
          <a:blip r:embed="rId5"/>
          <a:stretch>
            <a:fillRect/>
          </a:stretch>
        </p:blipFill>
        <p:spPr>
          <a:xfrm>
            <a:off x="7411340" y="2732650"/>
            <a:ext cx="592915" cy="603585"/>
          </a:xfrm>
          <a:prstGeom prst="rect">
            <a:avLst/>
          </a:prstGeom>
        </p:spPr>
      </p:pic>
      <p:pic>
        <p:nvPicPr>
          <p:cNvPr id="44" name="Picture 43">
            <a:extLst>
              <a:ext uri="{FF2B5EF4-FFF2-40B4-BE49-F238E27FC236}">
                <a16:creationId xmlns:a16="http://schemas.microsoft.com/office/drawing/2014/main" id="{4FDB0B3B-64F2-9446-818A-DF886DE04241}"/>
              </a:ext>
            </a:extLst>
          </p:cNvPr>
          <p:cNvPicPr>
            <a:picLocks noChangeAspect="1"/>
          </p:cNvPicPr>
          <p:nvPr/>
        </p:nvPicPr>
        <p:blipFill>
          <a:blip r:embed="rId5"/>
          <a:stretch>
            <a:fillRect/>
          </a:stretch>
        </p:blipFill>
        <p:spPr>
          <a:xfrm>
            <a:off x="7999053" y="2732649"/>
            <a:ext cx="592915" cy="603585"/>
          </a:xfrm>
          <a:prstGeom prst="rect">
            <a:avLst/>
          </a:prstGeom>
        </p:spPr>
      </p:pic>
      <p:pic>
        <p:nvPicPr>
          <p:cNvPr id="45" name="Picture 44">
            <a:extLst>
              <a:ext uri="{FF2B5EF4-FFF2-40B4-BE49-F238E27FC236}">
                <a16:creationId xmlns:a16="http://schemas.microsoft.com/office/drawing/2014/main" id="{6D21F22B-10E5-3743-A4B8-4DBFE8C107E4}"/>
              </a:ext>
            </a:extLst>
          </p:cNvPr>
          <p:cNvPicPr>
            <a:picLocks noChangeAspect="1"/>
          </p:cNvPicPr>
          <p:nvPr/>
        </p:nvPicPr>
        <p:blipFill>
          <a:blip r:embed="rId5"/>
          <a:stretch>
            <a:fillRect/>
          </a:stretch>
        </p:blipFill>
        <p:spPr>
          <a:xfrm>
            <a:off x="5647837" y="2732650"/>
            <a:ext cx="592915" cy="603585"/>
          </a:xfrm>
          <a:prstGeom prst="rect">
            <a:avLst/>
          </a:prstGeom>
        </p:spPr>
      </p:pic>
      <p:pic>
        <p:nvPicPr>
          <p:cNvPr id="46" name="Picture 45">
            <a:extLst>
              <a:ext uri="{FF2B5EF4-FFF2-40B4-BE49-F238E27FC236}">
                <a16:creationId xmlns:a16="http://schemas.microsoft.com/office/drawing/2014/main" id="{68CCC8A3-1C3A-2744-AE27-026863E7A358}"/>
              </a:ext>
            </a:extLst>
          </p:cNvPr>
          <p:cNvPicPr>
            <a:picLocks noChangeAspect="1"/>
          </p:cNvPicPr>
          <p:nvPr/>
        </p:nvPicPr>
        <p:blipFill>
          <a:blip r:embed="rId5"/>
          <a:stretch>
            <a:fillRect/>
          </a:stretch>
        </p:blipFill>
        <p:spPr>
          <a:xfrm>
            <a:off x="6235550" y="2732649"/>
            <a:ext cx="592915" cy="603585"/>
          </a:xfrm>
          <a:prstGeom prst="rect">
            <a:avLst/>
          </a:prstGeom>
        </p:spPr>
      </p:pic>
      <p:pic>
        <p:nvPicPr>
          <p:cNvPr id="47" name="Picture 46">
            <a:extLst>
              <a:ext uri="{FF2B5EF4-FFF2-40B4-BE49-F238E27FC236}">
                <a16:creationId xmlns:a16="http://schemas.microsoft.com/office/drawing/2014/main" id="{1AC98EC4-ECE7-4C41-ADBC-23E56C968410}"/>
              </a:ext>
            </a:extLst>
          </p:cNvPr>
          <p:cNvPicPr>
            <a:picLocks noChangeAspect="1"/>
          </p:cNvPicPr>
          <p:nvPr/>
        </p:nvPicPr>
        <p:blipFill>
          <a:blip r:embed="rId5"/>
          <a:stretch>
            <a:fillRect/>
          </a:stretch>
        </p:blipFill>
        <p:spPr>
          <a:xfrm>
            <a:off x="6813223" y="4543403"/>
            <a:ext cx="592915" cy="603585"/>
          </a:xfrm>
          <a:prstGeom prst="rect">
            <a:avLst/>
          </a:prstGeom>
        </p:spPr>
      </p:pic>
      <p:pic>
        <p:nvPicPr>
          <p:cNvPr id="48" name="Picture 47">
            <a:extLst>
              <a:ext uri="{FF2B5EF4-FFF2-40B4-BE49-F238E27FC236}">
                <a16:creationId xmlns:a16="http://schemas.microsoft.com/office/drawing/2014/main" id="{C85EF45D-F125-E649-A159-9969F5C9E7E8}"/>
              </a:ext>
            </a:extLst>
          </p:cNvPr>
          <p:cNvPicPr>
            <a:picLocks noChangeAspect="1"/>
          </p:cNvPicPr>
          <p:nvPr/>
        </p:nvPicPr>
        <p:blipFill>
          <a:blip r:embed="rId5"/>
          <a:stretch>
            <a:fillRect/>
          </a:stretch>
        </p:blipFill>
        <p:spPr>
          <a:xfrm>
            <a:off x="7411340" y="4543402"/>
            <a:ext cx="592915" cy="603585"/>
          </a:xfrm>
          <a:prstGeom prst="rect">
            <a:avLst/>
          </a:prstGeom>
        </p:spPr>
      </p:pic>
      <p:pic>
        <p:nvPicPr>
          <p:cNvPr id="49" name="Picture 48">
            <a:extLst>
              <a:ext uri="{FF2B5EF4-FFF2-40B4-BE49-F238E27FC236}">
                <a16:creationId xmlns:a16="http://schemas.microsoft.com/office/drawing/2014/main" id="{64361E8C-A0F4-9643-9603-ACCCD14609F9}"/>
              </a:ext>
            </a:extLst>
          </p:cNvPr>
          <p:cNvPicPr>
            <a:picLocks noChangeAspect="1"/>
          </p:cNvPicPr>
          <p:nvPr/>
        </p:nvPicPr>
        <p:blipFill>
          <a:blip r:embed="rId5"/>
          <a:stretch>
            <a:fillRect/>
          </a:stretch>
        </p:blipFill>
        <p:spPr>
          <a:xfrm>
            <a:off x="7999053" y="4543401"/>
            <a:ext cx="592915" cy="603585"/>
          </a:xfrm>
          <a:prstGeom prst="rect">
            <a:avLst/>
          </a:prstGeom>
        </p:spPr>
      </p:pic>
      <p:pic>
        <p:nvPicPr>
          <p:cNvPr id="50" name="Picture 49">
            <a:extLst>
              <a:ext uri="{FF2B5EF4-FFF2-40B4-BE49-F238E27FC236}">
                <a16:creationId xmlns:a16="http://schemas.microsoft.com/office/drawing/2014/main" id="{0228D194-B22E-DB4D-AA81-E50EE8C1A3CA}"/>
              </a:ext>
            </a:extLst>
          </p:cNvPr>
          <p:cNvPicPr>
            <a:picLocks noChangeAspect="1"/>
          </p:cNvPicPr>
          <p:nvPr/>
        </p:nvPicPr>
        <p:blipFill>
          <a:blip r:embed="rId5"/>
          <a:stretch>
            <a:fillRect/>
          </a:stretch>
        </p:blipFill>
        <p:spPr>
          <a:xfrm>
            <a:off x="5647837" y="4543402"/>
            <a:ext cx="592915" cy="603585"/>
          </a:xfrm>
          <a:prstGeom prst="rect">
            <a:avLst/>
          </a:prstGeom>
        </p:spPr>
      </p:pic>
      <p:pic>
        <p:nvPicPr>
          <p:cNvPr id="51" name="Picture 50">
            <a:extLst>
              <a:ext uri="{FF2B5EF4-FFF2-40B4-BE49-F238E27FC236}">
                <a16:creationId xmlns:a16="http://schemas.microsoft.com/office/drawing/2014/main" id="{512F3172-C98A-0E49-A272-54DD40A075BC}"/>
              </a:ext>
            </a:extLst>
          </p:cNvPr>
          <p:cNvPicPr>
            <a:picLocks noChangeAspect="1"/>
          </p:cNvPicPr>
          <p:nvPr/>
        </p:nvPicPr>
        <p:blipFill>
          <a:blip r:embed="rId5"/>
          <a:stretch>
            <a:fillRect/>
          </a:stretch>
        </p:blipFill>
        <p:spPr>
          <a:xfrm>
            <a:off x="6235550" y="4543401"/>
            <a:ext cx="592915" cy="603585"/>
          </a:xfrm>
          <a:prstGeom prst="rect">
            <a:avLst/>
          </a:prstGeom>
        </p:spPr>
      </p:pic>
      <p:pic>
        <p:nvPicPr>
          <p:cNvPr id="52" name="Picture 51">
            <a:extLst>
              <a:ext uri="{FF2B5EF4-FFF2-40B4-BE49-F238E27FC236}">
                <a16:creationId xmlns:a16="http://schemas.microsoft.com/office/drawing/2014/main" id="{6510E22D-42AD-EE4E-81D8-97A6330E66F0}"/>
              </a:ext>
            </a:extLst>
          </p:cNvPr>
          <p:cNvPicPr>
            <a:picLocks noChangeAspect="1"/>
          </p:cNvPicPr>
          <p:nvPr/>
        </p:nvPicPr>
        <p:blipFill>
          <a:blip r:embed="rId5"/>
          <a:stretch>
            <a:fillRect/>
          </a:stretch>
        </p:blipFill>
        <p:spPr>
          <a:xfrm>
            <a:off x="6813223" y="3939818"/>
            <a:ext cx="592915" cy="603585"/>
          </a:xfrm>
          <a:prstGeom prst="rect">
            <a:avLst/>
          </a:prstGeom>
        </p:spPr>
      </p:pic>
      <p:pic>
        <p:nvPicPr>
          <p:cNvPr id="53" name="Picture 52">
            <a:extLst>
              <a:ext uri="{FF2B5EF4-FFF2-40B4-BE49-F238E27FC236}">
                <a16:creationId xmlns:a16="http://schemas.microsoft.com/office/drawing/2014/main" id="{AB5D29C8-78D2-1C4D-AEFB-CC4E503190A3}"/>
              </a:ext>
            </a:extLst>
          </p:cNvPr>
          <p:cNvPicPr>
            <a:picLocks noChangeAspect="1"/>
          </p:cNvPicPr>
          <p:nvPr/>
        </p:nvPicPr>
        <p:blipFill>
          <a:blip r:embed="rId5"/>
          <a:stretch>
            <a:fillRect/>
          </a:stretch>
        </p:blipFill>
        <p:spPr>
          <a:xfrm>
            <a:off x="7411340" y="3939817"/>
            <a:ext cx="592915" cy="603585"/>
          </a:xfrm>
          <a:prstGeom prst="rect">
            <a:avLst/>
          </a:prstGeom>
        </p:spPr>
      </p:pic>
      <p:pic>
        <p:nvPicPr>
          <p:cNvPr id="54" name="Picture 53">
            <a:extLst>
              <a:ext uri="{FF2B5EF4-FFF2-40B4-BE49-F238E27FC236}">
                <a16:creationId xmlns:a16="http://schemas.microsoft.com/office/drawing/2014/main" id="{FA51D403-FD23-3F4A-B77A-A473903DC13B}"/>
              </a:ext>
            </a:extLst>
          </p:cNvPr>
          <p:cNvPicPr>
            <a:picLocks noChangeAspect="1"/>
          </p:cNvPicPr>
          <p:nvPr/>
        </p:nvPicPr>
        <p:blipFill>
          <a:blip r:embed="rId5"/>
          <a:stretch>
            <a:fillRect/>
          </a:stretch>
        </p:blipFill>
        <p:spPr>
          <a:xfrm>
            <a:off x="7999053" y="3939816"/>
            <a:ext cx="592915" cy="603585"/>
          </a:xfrm>
          <a:prstGeom prst="rect">
            <a:avLst/>
          </a:prstGeom>
        </p:spPr>
      </p:pic>
      <p:pic>
        <p:nvPicPr>
          <p:cNvPr id="55" name="Picture 54">
            <a:extLst>
              <a:ext uri="{FF2B5EF4-FFF2-40B4-BE49-F238E27FC236}">
                <a16:creationId xmlns:a16="http://schemas.microsoft.com/office/drawing/2014/main" id="{66CE799A-8990-1A43-91B6-5D664386052A}"/>
              </a:ext>
            </a:extLst>
          </p:cNvPr>
          <p:cNvPicPr>
            <a:picLocks noChangeAspect="1"/>
          </p:cNvPicPr>
          <p:nvPr/>
        </p:nvPicPr>
        <p:blipFill>
          <a:blip r:embed="rId5"/>
          <a:stretch>
            <a:fillRect/>
          </a:stretch>
        </p:blipFill>
        <p:spPr>
          <a:xfrm>
            <a:off x="5647837" y="3939817"/>
            <a:ext cx="592915" cy="603585"/>
          </a:xfrm>
          <a:prstGeom prst="rect">
            <a:avLst/>
          </a:prstGeom>
        </p:spPr>
      </p:pic>
      <p:pic>
        <p:nvPicPr>
          <p:cNvPr id="56" name="Picture 55">
            <a:extLst>
              <a:ext uri="{FF2B5EF4-FFF2-40B4-BE49-F238E27FC236}">
                <a16:creationId xmlns:a16="http://schemas.microsoft.com/office/drawing/2014/main" id="{2136E2AC-3495-EA49-9336-530C3E7F3897}"/>
              </a:ext>
            </a:extLst>
          </p:cNvPr>
          <p:cNvPicPr>
            <a:picLocks noChangeAspect="1"/>
          </p:cNvPicPr>
          <p:nvPr/>
        </p:nvPicPr>
        <p:blipFill>
          <a:blip r:embed="rId5"/>
          <a:stretch>
            <a:fillRect/>
          </a:stretch>
        </p:blipFill>
        <p:spPr>
          <a:xfrm>
            <a:off x="6235550" y="3939816"/>
            <a:ext cx="592915" cy="603585"/>
          </a:xfrm>
          <a:prstGeom prst="rect">
            <a:avLst/>
          </a:prstGeom>
        </p:spPr>
      </p:pic>
      <p:pic>
        <p:nvPicPr>
          <p:cNvPr id="75" name="Picture 74">
            <a:extLst>
              <a:ext uri="{FF2B5EF4-FFF2-40B4-BE49-F238E27FC236}">
                <a16:creationId xmlns:a16="http://schemas.microsoft.com/office/drawing/2014/main" id="{528937BF-E93B-5B42-B731-FA4682FF1906}"/>
              </a:ext>
            </a:extLst>
          </p:cNvPr>
          <p:cNvPicPr>
            <a:picLocks noChangeAspect="1"/>
          </p:cNvPicPr>
          <p:nvPr/>
        </p:nvPicPr>
        <p:blipFill>
          <a:blip r:embed="rId6"/>
          <a:stretch>
            <a:fillRect/>
          </a:stretch>
        </p:blipFill>
        <p:spPr>
          <a:xfrm>
            <a:off x="9251208" y="2732650"/>
            <a:ext cx="592916" cy="603586"/>
          </a:xfrm>
          <a:prstGeom prst="rect">
            <a:avLst/>
          </a:prstGeom>
        </p:spPr>
      </p:pic>
      <p:pic>
        <p:nvPicPr>
          <p:cNvPr id="76" name="Picture 75">
            <a:extLst>
              <a:ext uri="{FF2B5EF4-FFF2-40B4-BE49-F238E27FC236}">
                <a16:creationId xmlns:a16="http://schemas.microsoft.com/office/drawing/2014/main" id="{74183D9E-60C7-154B-85A2-97265578900F}"/>
              </a:ext>
            </a:extLst>
          </p:cNvPr>
          <p:cNvPicPr>
            <a:picLocks noChangeAspect="1"/>
          </p:cNvPicPr>
          <p:nvPr/>
        </p:nvPicPr>
        <p:blipFill>
          <a:blip r:embed="rId6"/>
          <a:stretch>
            <a:fillRect/>
          </a:stretch>
        </p:blipFill>
        <p:spPr>
          <a:xfrm>
            <a:off x="9865680" y="2732650"/>
            <a:ext cx="592916" cy="603586"/>
          </a:xfrm>
          <a:prstGeom prst="rect">
            <a:avLst/>
          </a:prstGeom>
        </p:spPr>
      </p:pic>
      <p:pic>
        <p:nvPicPr>
          <p:cNvPr id="77" name="Picture 76">
            <a:extLst>
              <a:ext uri="{FF2B5EF4-FFF2-40B4-BE49-F238E27FC236}">
                <a16:creationId xmlns:a16="http://schemas.microsoft.com/office/drawing/2014/main" id="{4B9B2081-5439-744E-A19E-078048A99C14}"/>
              </a:ext>
            </a:extLst>
          </p:cNvPr>
          <p:cNvPicPr>
            <a:picLocks noChangeAspect="1"/>
          </p:cNvPicPr>
          <p:nvPr/>
        </p:nvPicPr>
        <p:blipFill>
          <a:blip r:embed="rId6"/>
          <a:stretch>
            <a:fillRect/>
          </a:stretch>
        </p:blipFill>
        <p:spPr>
          <a:xfrm>
            <a:off x="10455929" y="2732649"/>
            <a:ext cx="592916" cy="603586"/>
          </a:xfrm>
          <a:prstGeom prst="rect">
            <a:avLst/>
          </a:prstGeom>
        </p:spPr>
      </p:pic>
      <p:pic>
        <p:nvPicPr>
          <p:cNvPr id="78" name="Picture 77">
            <a:extLst>
              <a:ext uri="{FF2B5EF4-FFF2-40B4-BE49-F238E27FC236}">
                <a16:creationId xmlns:a16="http://schemas.microsoft.com/office/drawing/2014/main" id="{A2C21B72-961E-7841-8809-CA1B80E635E6}"/>
              </a:ext>
            </a:extLst>
          </p:cNvPr>
          <p:cNvPicPr>
            <a:picLocks noChangeAspect="1"/>
          </p:cNvPicPr>
          <p:nvPr/>
        </p:nvPicPr>
        <p:blipFill>
          <a:blip r:embed="rId6"/>
          <a:stretch>
            <a:fillRect/>
          </a:stretch>
        </p:blipFill>
        <p:spPr>
          <a:xfrm>
            <a:off x="9246006" y="3336233"/>
            <a:ext cx="592916" cy="603586"/>
          </a:xfrm>
          <a:prstGeom prst="rect">
            <a:avLst/>
          </a:prstGeom>
        </p:spPr>
      </p:pic>
      <p:pic>
        <p:nvPicPr>
          <p:cNvPr id="79" name="Picture 78">
            <a:extLst>
              <a:ext uri="{FF2B5EF4-FFF2-40B4-BE49-F238E27FC236}">
                <a16:creationId xmlns:a16="http://schemas.microsoft.com/office/drawing/2014/main" id="{3AFFD604-4CBA-4647-B682-7D4B907D9662}"/>
              </a:ext>
            </a:extLst>
          </p:cNvPr>
          <p:cNvPicPr>
            <a:picLocks noChangeAspect="1"/>
          </p:cNvPicPr>
          <p:nvPr/>
        </p:nvPicPr>
        <p:blipFill>
          <a:blip r:embed="rId6"/>
          <a:stretch>
            <a:fillRect/>
          </a:stretch>
        </p:blipFill>
        <p:spPr>
          <a:xfrm>
            <a:off x="9860478" y="3336233"/>
            <a:ext cx="592916" cy="603586"/>
          </a:xfrm>
          <a:prstGeom prst="rect">
            <a:avLst/>
          </a:prstGeom>
        </p:spPr>
      </p:pic>
      <p:pic>
        <p:nvPicPr>
          <p:cNvPr id="80" name="Picture 79">
            <a:extLst>
              <a:ext uri="{FF2B5EF4-FFF2-40B4-BE49-F238E27FC236}">
                <a16:creationId xmlns:a16="http://schemas.microsoft.com/office/drawing/2014/main" id="{614272CC-0E6C-844C-8F6A-7DE7EAA5AF83}"/>
              </a:ext>
            </a:extLst>
          </p:cNvPr>
          <p:cNvPicPr>
            <a:picLocks noChangeAspect="1"/>
          </p:cNvPicPr>
          <p:nvPr/>
        </p:nvPicPr>
        <p:blipFill>
          <a:blip r:embed="rId6"/>
          <a:stretch>
            <a:fillRect/>
          </a:stretch>
        </p:blipFill>
        <p:spPr>
          <a:xfrm>
            <a:off x="10450727" y="3336232"/>
            <a:ext cx="592916" cy="603586"/>
          </a:xfrm>
          <a:prstGeom prst="rect">
            <a:avLst/>
          </a:prstGeom>
        </p:spPr>
      </p:pic>
      <p:pic>
        <p:nvPicPr>
          <p:cNvPr id="81" name="Picture 80">
            <a:extLst>
              <a:ext uri="{FF2B5EF4-FFF2-40B4-BE49-F238E27FC236}">
                <a16:creationId xmlns:a16="http://schemas.microsoft.com/office/drawing/2014/main" id="{05AC087A-E965-7B40-AE8E-E594675E5B1E}"/>
              </a:ext>
            </a:extLst>
          </p:cNvPr>
          <p:cNvPicPr>
            <a:picLocks noChangeAspect="1"/>
          </p:cNvPicPr>
          <p:nvPr/>
        </p:nvPicPr>
        <p:blipFill>
          <a:blip r:embed="rId6"/>
          <a:stretch>
            <a:fillRect/>
          </a:stretch>
        </p:blipFill>
        <p:spPr>
          <a:xfrm>
            <a:off x="9262725" y="3939817"/>
            <a:ext cx="592916" cy="603586"/>
          </a:xfrm>
          <a:prstGeom prst="rect">
            <a:avLst/>
          </a:prstGeom>
        </p:spPr>
      </p:pic>
      <p:pic>
        <p:nvPicPr>
          <p:cNvPr id="82" name="Picture 81">
            <a:extLst>
              <a:ext uri="{FF2B5EF4-FFF2-40B4-BE49-F238E27FC236}">
                <a16:creationId xmlns:a16="http://schemas.microsoft.com/office/drawing/2014/main" id="{2B5EF246-E13D-C240-A119-E2720CD3EB23}"/>
              </a:ext>
            </a:extLst>
          </p:cNvPr>
          <p:cNvPicPr>
            <a:picLocks noChangeAspect="1"/>
          </p:cNvPicPr>
          <p:nvPr/>
        </p:nvPicPr>
        <p:blipFill>
          <a:blip r:embed="rId6"/>
          <a:stretch>
            <a:fillRect/>
          </a:stretch>
        </p:blipFill>
        <p:spPr>
          <a:xfrm>
            <a:off x="9877197" y="3939817"/>
            <a:ext cx="592916" cy="603586"/>
          </a:xfrm>
          <a:prstGeom prst="rect">
            <a:avLst/>
          </a:prstGeom>
        </p:spPr>
      </p:pic>
      <p:pic>
        <p:nvPicPr>
          <p:cNvPr id="83" name="Picture 82">
            <a:extLst>
              <a:ext uri="{FF2B5EF4-FFF2-40B4-BE49-F238E27FC236}">
                <a16:creationId xmlns:a16="http://schemas.microsoft.com/office/drawing/2014/main" id="{75716DF4-5AF8-2742-AA8C-CD797C1B53AE}"/>
              </a:ext>
            </a:extLst>
          </p:cNvPr>
          <p:cNvPicPr>
            <a:picLocks noChangeAspect="1"/>
          </p:cNvPicPr>
          <p:nvPr/>
        </p:nvPicPr>
        <p:blipFill>
          <a:blip r:embed="rId6"/>
          <a:stretch>
            <a:fillRect/>
          </a:stretch>
        </p:blipFill>
        <p:spPr>
          <a:xfrm>
            <a:off x="10467446" y="3939816"/>
            <a:ext cx="592916" cy="603586"/>
          </a:xfrm>
          <a:prstGeom prst="rect">
            <a:avLst/>
          </a:prstGeom>
        </p:spPr>
      </p:pic>
      <p:pic>
        <p:nvPicPr>
          <p:cNvPr id="84" name="Picture 83">
            <a:extLst>
              <a:ext uri="{FF2B5EF4-FFF2-40B4-BE49-F238E27FC236}">
                <a16:creationId xmlns:a16="http://schemas.microsoft.com/office/drawing/2014/main" id="{9C19D571-0479-7F44-B875-5B112FD4C560}"/>
              </a:ext>
            </a:extLst>
          </p:cNvPr>
          <p:cNvPicPr>
            <a:picLocks noChangeAspect="1"/>
          </p:cNvPicPr>
          <p:nvPr/>
        </p:nvPicPr>
        <p:blipFill>
          <a:blip r:embed="rId6"/>
          <a:stretch>
            <a:fillRect/>
          </a:stretch>
        </p:blipFill>
        <p:spPr>
          <a:xfrm>
            <a:off x="9257523" y="4543400"/>
            <a:ext cx="592916" cy="603586"/>
          </a:xfrm>
          <a:prstGeom prst="rect">
            <a:avLst/>
          </a:prstGeom>
        </p:spPr>
      </p:pic>
      <p:pic>
        <p:nvPicPr>
          <p:cNvPr id="85" name="Picture 84">
            <a:extLst>
              <a:ext uri="{FF2B5EF4-FFF2-40B4-BE49-F238E27FC236}">
                <a16:creationId xmlns:a16="http://schemas.microsoft.com/office/drawing/2014/main" id="{CB7E85B4-A32F-A34E-B3D0-0362344F3DB9}"/>
              </a:ext>
            </a:extLst>
          </p:cNvPr>
          <p:cNvPicPr>
            <a:picLocks noChangeAspect="1"/>
          </p:cNvPicPr>
          <p:nvPr/>
        </p:nvPicPr>
        <p:blipFill>
          <a:blip r:embed="rId6"/>
          <a:stretch>
            <a:fillRect/>
          </a:stretch>
        </p:blipFill>
        <p:spPr>
          <a:xfrm>
            <a:off x="9871995" y="4543400"/>
            <a:ext cx="592916" cy="603586"/>
          </a:xfrm>
          <a:prstGeom prst="rect">
            <a:avLst/>
          </a:prstGeom>
        </p:spPr>
      </p:pic>
      <p:pic>
        <p:nvPicPr>
          <p:cNvPr id="86" name="Picture 85">
            <a:extLst>
              <a:ext uri="{FF2B5EF4-FFF2-40B4-BE49-F238E27FC236}">
                <a16:creationId xmlns:a16="http://schemas.microsoft.com/office/drawing/2014/main" id="{4C8D359F-8DD6-564A-85A5-42A091371225}"/>
              </a:ext>
            </a:extLst>
          </p:cNvPr>
          <p:cNvPicPr>
            <a:picLocks noChangeAspect="1"/>
          </p:cNvPicPr>
          <p:nvPr/>
        </p:nvPicPr>
        <p:blipFill>
          <a:blip r:embed="rId6"/>
          <a:stretch>
            <a:fillRect/>
          </a:stretch>
        </p:blipFill>
        <p:spPr>
          <a:xfrm>
            <a:off x="10462244" y="4543399"/>
            <a:ext cx="592916" cy="603586"/>
          </a:xfrm>
          <a:prstGeom prst="rect">
            <a:avLst/>
          </a:prstGeom>
        </p:spPr>
      </p:pic>
    </p:spTree>
    <p:extLst>
      <p:ext uri="{BB962C8B-B14F-4D97-AF65-F5344CB8AC3E}">
        <p14:creationId xmlns:p14="http://schemas.microsoft.com/office/powerpoint/2010/main" val="503478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identify factor pairs for given products </a:t>
            </a:r>
          </a:p>
          <a:p>
            <a:pPr>
              <a:buClr>
                <a:srgbClr val="23D160"/>
              </a:buClr>
              <a:buSzPct val="85000"/>
              <a:buFont typeface="Wingdings" pitchFamily="2" charset="2"/>
              <a:buChar char="ü"/>
            </a:pPr>
            <a:r>
              <a:rPr lang="en-GB" sz="2200" dirty="0"/>
              <a:t>I can explain my reasoning when using mathematical equipment and pictorial representations to identify factor pairs for given products </a:t>
            </a:r>
          </a:p>
        </p:txBody>
      </p:sp>
    </p:spTree>
    <p:extLst>
      <p:ext uri="{BB962C8B-B14F-4D97-AF65-F5344CB8AC3E}">
        <p14:creationId xmlns:p14="http://schemas.microsoft.com/office/powerpoint/2010/main" val="135017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What’s the same? What’s different?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expressing the arrays as multiplication sentences.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9" name="Picture 8">
            <a:extLst>
              <a:ext uri="{FF2B5EF4-FFF2-40B4-BE49-F238E27FC236}">
                <a16:creationId xmlns:a16="http://schemas.microsoft.com/office/drawing/2014/main" id="{4427A539-6D6F-0347-B240-4D9384A66FA9}"/>
              </a:ext>
            </a:extLst>
          </p:cNvPr>
          <p:cNvPicPr>
            <a:picLocks noChangeAspect="1"/>
          </p:cNvPicPr>
          <p:nvPr/>
        </p:nvPicPr>
        <p:blipFill>
          <a:blip r:embed="rId3"/>
          <a:stretch>
            <a:fillRect/>
          </a:stretch>
        </p:blipFill>
        <p:spPr>
          <a:xfrm>
            <a:off x="2616944" y="3176956"/>
            <a:ext cx="592915" cy="603585"/>
          </a:xfrm>
          <a:prstGeom prst="rect">
            <a:avLst/>
          </a:prstGeom>
        </p:spPr>
      </p:pic>
      <p:pic>
        <p:nvPicPr>
          <p:cNvPr id="10" name="Picture 9">
            <a:extLst>
              <a:ext uri="{FF2B5EF4-FFF2-40B4-BE49-F238E27FC236}">
                <a16:creationId xmlns:a16="http://schemas.microsoft.com/office/drawing/2014/main" id="{3A48D8D7-AAC4-0948-8B22-C024E0AEE29A}"/>
              </a:ext>
            </a:extLst>
          </p:cNvPr>
          <p:cNvPicPr>
            <a:picLocks noChangeAspect="1"/>
          </p:cNvPicPr>
          <p:nvPr/>
        </p:nvPicPr>
        <p:blipFill>
          <a:blip r:embed="rId3"/>
          <a:stretch>
            <a:fillRect/>
          </a:stretch>
        </p:blipFill>
        <p:spPr>
          <a:xfrm>
            <a:off x="3209859" y="3176956"/>
            <a:ext cx="592915" cy="603585"/>
          </a:xfrm>
          <a:prstGeom prst="rect">
            <a:avLst/>
          </a:prstGeom>
        </p:spPr>
      </p:pic>
      <p:pic>
        <p:nvPicPr>
          <p:cNvPr id="11" name="Picture 10">
            <a:extLst>
              <a:ext uri="{FF2B5EF4-FFF2-40B4-BE49-F238E27FC236}">
                <a16:creationId xmlns:a16="http://schemas.microsoft.com/office/drawing/2014/main" id="{D51ED20C-25AC-A948-8AE3-4877D19F273F}"/>
              </a:ext>
            </a:extLst>
          </p:cNvPr>
          <p:cNvPicPr>
            <a:picLocks noChangeAspect="1"/>
          </p:cNvPicPr>
          <p:nvPr/>
        </p:nvPicPr>
        <p:blipFill>
          <a:blip r:embed="rId3"/>
          <a:stretch>
            <a:fillRect/>
          </a:stretch>
        </p:blipFill>
        <p:spPr>
          <a:xfrm>
            <a:off x="3802774" y="3176955"/>
            <a:ext cx="592915" cy="603585"/>
          </a:xfrm>
          <a:prstGeom prst="rect">
            <a:avLst/>
          </a:prstGeom>
        </p:spPr>
      </p:pic>
      <p:pic>
        <p:nvPicPr>
          <p:cNvPr id="12" name="Picture 11">
            <a:extLst>
              <a:ext uri="{FF2B5EF4-FFF2-40B4-BE49-F238E27FC236}">
                <a16:creationId xmlns:a16="http://schemas.microsoft.com/office/drawing/2014/main" id="{86C65DDD-AAB7-DB44-BAAE-FCF93463D5FB}"/>
              </a:ext>
            </a:extLst>
          </p:cNvPr>
          <p:cNvPicPr>
            <a:picLocks noChangeAspect="1"/>
          </p:cNvPicPr>
          <p:nvPr/>
        </p:nvPicPr>
        <p:blipFill>
          <a:blip r:embed="rId3"/>
          <a:stretch>
            <a:fillRect/>
          </a:stretch>
        </p:blipFill>
        <p:spPr>
          <a:xfrm>
            <a:off x="2616944" y="3780540"/>
            <a:ext cx="592915" cy="603585"/>
          </a:xfrm>
          <a:prstGeom prst="rect">
            <a:avLst/>
          </a:prstGeom>
        </p:spPr>
      </p:pic>
      <p:pic>
        <p:nvPicPr>
          <p:cNvPr id="13" name="Picture 12">
            <a:extLst>
              <a:ext uri="{FF2B5EF4-FFF2-40B4-BE49-F238E27FC236}">
                <a16:creationId xmlns:a16="http://schemas.microsoft.com/office/drawing/2014/main" id="{1D53BD2D-D458-5445-AE7A-8C9C813E6DEA}"/>
              </a:ext>
            </a:extLst>
          </p:cNvPr>
          <p:cNvPicPr>
            <a:picLocks noChangeAspect="1"/>
          </p:cNvPicPr>
          <p:nvPr/>
        </p:nvPicPr>
        <p:blipFill>
          <a:blip r:embed="rId3"/>
          <a:stretch>
            <a:fillRect/>
          </a:stretch>
        </p:blipFill>
        <p:spPr>
          <a:xfrm>
            <a:off x="3209859" y="3780540"/>
            <a:ext cx="592915" cy="603585"/>
          </a:xfrm>
          <a:prstGeom prst="rect">
            <a:avLst/>
          </a:prstGeom>
        </p:spPr>
      </p:pic>
      <p:pic>
        <p:nvPicPr>
          <p:cNvPr id="14" name="Picture 13">
            <a:extLst>
              <a:ext uri="{FF2B5EF4-FFF2-40B4-BE49-F238E27FC236}">
                <a16:creationId xmlns:a16="http://schemas.microsoft.com/office/drawing/2014/main" id="{4765684B-EAD9-8F4A-A316-415340B8DF3F}"/>
              </a:ext>
            </a:extLst>
          </p:cNvPr>
          <p:cNvPicPr>
            <a:picLocks noChangeAspect="1"/>
          </p:cNvPicPr>
          <p:nvPr/>
        </p:nvPicPr>
        <p:blipFill>
          <a:blip r:embed="rId3"/>
          <a:stretch>
            <a:fillRect/>
          </a:stretch>
        </p:blipFill>
        <p:spPr>
          <a:xfrm>
            <a:off x="3802774" y="3780539"/>
            <a:ext cx="592915" cy="603585"/>
          </a:xfrm>
          <a:prstGeom prst="rect">
            <a:avLst/>
          </a:prstGeom>
        </p:spPr>
      </p:pic>
      <p:pic>
        <p:nvPicPr>
          <p:cNvPr id="31" name="Picture 30">
            <a:extLst>
              <a:ext uri="{FF2B5EF4-FFF2-40B4-BE49-F238E27FC236}">
                <a16:creationId xmlns:a16="http://schemas.microsoft.com/office/drawing/2014/main" id="{3E347F77-D217-3D43-9F14-D05CA58D1415}"/>
              </a:ext>
            </a:extLst>
          </p:cNvPr>
          <p:cNvPicPr>
            <a:picLocks noChangeAspect="1"/>
          </p:cNvPicPr>
          <p:nvPr/>
        </p:nvPicPr>
        <p:blipFill>
          <a:blip r:embed="rId4"/>
          <a:stretch>
            <a:fillRect/>
          </a:stretch>
        </p:blipFill>
        <p:spPr>
          <a:xfrm>
            <a:off x="7203399" y="3478749"/>
            <a:ext cx="592915" cy="603585"/>
          </a:xfrm>
          <a:prstGeom prst="rect">
            <a:avLst/>
          </a:prstGeom>
        </p:spPr>
      </p:pic>
      <p:pic>
        <p:nvPicPr>
          <p:cNvPr id="32" name="Picture 31">
            <a:extLst>
              <a:ext uri="{FF2B5EF4-FFF2-40B4-BE49-F238E27FC236}">
                <a16:creationId xmlns:a16="http://schemas.microsoft.com/office/drawing/2014/main" id="{6B4D60F8-A61E-EE4F-9677-719BEADD1B03}"/>
              </a:ext>
            </a:extLst>
          </p:cNvPr>
          <p:cNvPicPr>
            <a:picLocks noChangeAspect="1"/>
          </p:cNvPicPr>
          <p:nvPr/>
        </p:nvPicPr>
        <p:blipFill>
          <a:blip r:embed="rId4"/>
          <a:stretch>
            <a:fillRect/>
          </a:stretch>
        </p:blipFill>
        <p:spPr>
          <a:xfrm>
            <a:off x="7796313" y="3478748"/>
            <a:ext cx="592915" cy="603585"/>
          </a:xfrm>
          <a:prstGeom prst="rect">
            <a:avLst/>
          </a:prstGeom>
        </p:spPr>
      </p:pic>
      <p:pic>
        <p:nvPicPr>
          <p:cNvPr id="33" name="Picture 32">
            <a:extLst>
              <a:ext uri="{FF2B5EF4-FFF2-40B4-BE49-F238E27FC236}">
                <a16:creationId xmlns:a16="http://schemas.microsoft.com/office/drawing/2014/main" id="{AF8D79EC-03B2-6445-971F-233B4BAB9C0E}"/>
              </a:ext>
            </a:extLst>
          </p:cNvPr>
          <p:cNvPicPr>
            <a:picLocks noChangeAspect="1"/>
          </p:cNvPicPr>
          <p:nvPr/>
        </p:nvPicPr>
        <p:blipFill>
          <a:blip r:embed="rId4"/>
          <a:stretch>
            <a:fillRect/>
          </a:stretch>
        </p:blipFill>
        <p:spPr>
          <a:xfrm>
            <a:off x="8389227" y="3478748"/>
            <a:ext cx="592915" cy="603585"/>
          </a:xfrm>
          <a:prstGeom prst="rect">
            <a:avLst/>
          </a:prstGeom>
        </p:spPr>
      </p:pic>
      <p:pic>
        <p:nvPicPr>
          <p:cNvPr id="34" name="Picture 33">
            <a:extLst>
              <a:ext uri="{FF2B5EF4-FFF2-40B4-BE49-F238E27FC236}">
                <a16:creationId xmlns:a16="http://schemas.microsoft.com/office/drawing/2014/main" id="{FDAF467A-1ECA-B44C-A5B8-80C4986814A5}"/>
              </a:ext>
            </a:extLst>
          </p:cNvPr>
          <p:cNvPicPr>
            <a:picLocks noChangeAspect="1"/>
          </p:cNvPicPr>
          <p:nvPr/>
        </p:nvPicPr>
        <p:blipFill>
          <a:blip r:embed="rId4"/>
          <a:stretch>
            <a:fillRect/>
          </a:stretch>
        </p:blipFill>
        <p:spPr>
          <a:xfrm>
            <a:off x="8982142" y="3478748"/>
            <a:ext cx="592915" cy="603585"/>
          </a:xfrm>
          <a:prstGeom prst="rect">
            <a:avLst/>
          </a:prstGeom>
        </p:spPr>
      </p:pic>
      <p:pic>
        <p:nvPicPr>
          <p:cNvPr id="35" name="Picture 34">
            <a:extLst>
              <a:ext uri="{FF2B5EF4-FFF2-40B4-BE49-F238E27FC236}">
                <a16:creationId xmlns:a16="http://schemas.microsoft.com/office/drawing/2014/main" id="{12CAB761-95C9-B84C-B231-FA994C22AA32}"/>
              </a:ext>
            </a:extLst>
          </p:cNvPr>
          <p:cNvPicPr>
            <a:picLocks noChangeAspect="1"/>
          </p:cNvPicPr>
          <p:nvPr/>
        </p:nvPicPr>
        <p:blipFill>
          <a:blip r:embed="rId4"/>
          <a:stretch>
            <a:fillRect/>
          </a:stretch>
        </p:blipFill>
        <p:spPr>
          <a:xfrm>
            <a:off x="9575056" y="3478747"/>
            <a:ext cx="592915" cy="603585"/>
          </a:xfrm>
          <a:prstGeom prst="rect">
            <a:avLst/>
          </a:prstGeom>
        </p:spPr>
      </p:pic>
      <p:pic>
        <p:nvPicPr>
          <p:cNvPr id="36" name="Picture 35">
            <a:extLst>
              <a:ext uri="{FF2B5EF4-FFF2-40B4-BE49-F238E27FC236}">
                <a16:creationId xmlns:a16="http://schemas.microsoft.com/office/drawing/2014/main" id="{D465011A-68C9-834A-903C-CE9D1DE37E91}"/>
              </a:ext>
            </a:extLst>
          </p:cNvPr>
          <p:cNvPicPr>
            <a:picLocks noChangeAspect="1"/>
          </p:cNvPicPr>
          <p:nvPr/>
        </p:nvPicPr>
        <p:blipFill>
          <a:blip r:embed="rId4"/>
          <a:stretch>
            <a:fillRect/>
          </a:stretch>
        </p:blipFill>
        <p:spPr>
          <a:xfrm>
            <a:off x="10167970" y="3478747"/>
            <a:ext cx="592915" cy="603585"/>
          </a:xfrm>
          <a:prstGeom prst="rect">
            <a:avLst/>
          </a:prstGeom>
        </p:spPr>
      </p:pic>
    </p:spTree>
    <p:extLst>
      <p:ext uri="{BB962C8B-B14F-4D97-AF65-F5344CB8AC3E}">
        <p14:creationId xmlns:p14="http://schemas.microsoft.com/office/powerpoint/2010/main" val="20646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What’s the same? What’s different?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arrays have a total of six counters. The purple array is two rows of three counters (or three columns of two counters); the yellow array is one row of six counters (or six columns of one counter). The purple array can be represented as 2 x 3 = 6; the yellow array would be 1 x 6 = 6.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9" name="Picture 8">
            <a:extLst>
              <a:ext uri="{FF2B5EF4-FFF2-40B4-BE49-F238E27FC236}">
                <a16:creationId xmlns:a16="http://schemas.microsoft.com/office/drawing/2014/main" id="{4427A539-6D6F-0347-B240-4D9384A66FA9}"/>
              </a:ext>
            </a:extLst>
          </p:cNvPr>
          <p:cNvPicPr>
            <a:picLocks noChangeAspect="1"/>
          </p:cNvPicPr>
          <p:nvPr/>
        </p:nvPicPr>
        <p:blipFill>
          <a:blip r:embed="rId3"/>
          <a:stretch>
            <a:fillRect/>
          </a:stretch>
        </p:blipFill>
        <p:spPr>
          <a:xfrm>
            <a:off x="2616944" y="3176956"/>
            <a:ext cx="592915" cy="603585"/>
          </a:xfrm>
          <a:prstGeom prst="rect">
            <a:avLst/>
          </a:prstGeom>
        </p:spPr>
      </p:pic>
      <p:pic>
        <p:nvPicPr>
          <p:cNvPr id="10" name="Picture 9">
            <a:extLst>
              <a:ext uri="{FF2B5EF4-FFF2-40B4-BE49-F238E27FC236}">
                <a16:creationId xmlns:a16="http://schemas.microsoft.com/office/drawing/2014/main" id="{3A48D8D7-AAC4-0948-8B22-C024E0AEE29A}"/>
              </a:ext>
            </a:extLst>
          </p:cNvPr>
          <p:cNvPicPr>
            <a:picLocks noChangeAspect="1"/>
          </p:cNvPicPr>
          <p:nvPr/>
        </p:nvPicPr>
        <p:blipFill>
          <a:blip r:embed="rId3"/>
          <a:stretch>
            <a:fillRect/>
          </a:stretch>
        </p:blipFill>
        <p:spPr>
          <a:xfrm>
            <a:off x="3209859" y="3176956"/>
            <a:ext cx="592915" cy="603585"/>
          </a:xfrm>
          <a:prstGeom prst="rect">
            <a:avLst/>
          </a:prstGeom>
        </p:spPr>
      </p:pic>
      <p:pic>
        <p:nvPicPr>
          <p:cNvPr id="11" name="Picture 10">
            <a:extLst>
              <a:ext uri="{FF2B5EF4-FFF2-40B4-BE49-F238E27FC236}">
                <a16:creationId xmlns:a16="http://schemas.microsoft.com/office/drawing/2014/main" id="{D51ED20C-25AC-A948-8AE3-4877D19F273F}"/>
              </a:ext>
            </a:extLst>
          </p:cNvPr>
          <p:cNvPicPr>
            <a:picLocks noChangeAspect="1"/>
          </p:cNvPicPr>
          <p:nvPr/>
        </p:nvPicPr>
        <p:blipFill>
          <a:blip r:embed="rId3"/>
          <a:stretch>
            <a:fillRect/>
          </a:stretch>
        </p:blipFill>
        <p:spPr>
          <a:xfrm>
            <a:off x="3802774" y="3176955"/>
            <a:ext cx="592915" cy="603585"/>
          </a:xfrm>
          <a:prstGeom prst="rect">
            <a:avLst/>
          </a:prstGeom>
        </p:spPr>
      </p:pic>
      <p:pic>
        <p:nvPicPr>
          <p:cNvPr id="12" name="Picture 11">
            <a:extLst>
              <a:ext uri="{FF2B5EF4-FFF2-40B4-BE49-F238E27FC236}">
                <a16:creationId xmlns:a16="http://schemas.microsoft.com/office/drawing/2014/main" id="{86C65DDD-AAB7-DB44-BAAE-FCF93463D5FB}"/>
              </a:ext>
            </a:extLst>
          </p:cNvPr>
          <p:cNvPicPr>
            <a:picLocks noChangeAspect="1"/>
          </p:cNvPicPr>
          <p:nvPr/>
        </p:nvPicPr>
        <p:blipFill>
          <a:blip r:embed="rId3"/>
          <a:stretch>
            <a:fillRect/>
          </a:stretch>
        </p:blipFill>
        <p:spPr>
          <a:xfrm>
            <a:off x="2616944" y="3780540"/>
            <a:ext cx="592915" cy="603585"/>
          </a:xfrm>
          <a:prstGeom prst="rect">
            <a:avLst/>
          </a:prstGeom>
        </p:spPr>
      </p:pic>
      <p:pic>
        <p:nvPicPr>
          <p:cNvPr id="13" name="Picture 12">
            <a:extLst>
              <a:ext uri="{FF2B5EF4-FFF2-40B4-BE49-F238E27FC236}">
                <a16:creationId xmlns:a16="http://schemas.microsoft.com/office/drawing/2014/main" id="{1D53BD2D-D458-5445-AE7A-8C9C813E6DEA}"/>
              </a:ext>
            </a:extLst>
          </p:cNvPr>
          <p:cNvPicPr>
            <a:picLocks noChangeAspect="1"/>
          </p:cNvPicPr>
          <p:nvPr/>
        </p:nvPicPr>
        <p:blipFill>
          <a:blip r:embed="rId3"/>
          <a:stretch>
            <a:fillRect/>
          </a:stretch>
        </p:blipFill>
        <p:spPr>
          <a:xfrm>
            <a:off x="3209859" y="3780540"/>
            <a:ext cx="592915" cy="603585"/>
          </a:xfrm>
          <a:prstGeom prst="rect">
            <a:avLst/>
          </a:prstGeom>
        </p:spPr>
      </p:pic>
      <p:pic>
        <p:nvPicPr>
          <p:cNvPr id="14" name="Picture 13">
            <a:extLst>
              <a:ext uri="{FF2B5EF4-FFF2-40B4-BE49-F238E27FC236}">
                <a16:creationId xmlns:a16="http://schemas.microsoft.com/office/drawing/2014/main" id="{4765684B-EAD9-8F4A-A316-415340B8DF3F}"/>
              </a:ext>
            </a:extLst>
          </p:cNvPr>
          <p:cNvPicPr>
            <a:picLocks noChangeAspect="1"/>
          </p:cNvPicPr>
          <p:nvPr/>
        </p:nvPicPr>
        <p:blipFill>
          <a:blip r:embed="rId3"/>
          <a:stretch>
            <a:fillRect/>
          </a:stretch>
        </p:blipFill>
        <p:spPr>
          <a:xfrm>
            <a:off x="3802774" y="3780539"/>
            <a:ext cx="592915" cy="603585"/>
          </a:xfrm>
          <a:prstGeom prst="rect">
            <a:avLst/>
          </a:prstGeom>
        </p:spPr>
      </p:pic>
      <p:pic>
        <p:nvPicPr>
          <p:cNvPr id="31" name="Picture 30">
            <a:extLst>
              <a:ext uri="{FF2B5EF4-FFF2-40B4-BE49-F238E27FC236}">
                <a16:creationId xmlns:a16="http://schemas.microsoft.com/office/drawing/2014/main" id="{3E347F77-D217-3D43-9F14-D05CA58D1415}"/>
              </a:ext>
            </a:extLst>
          </p:cNvPr>
          <p:cNvPicPr>
            <a:picLocks noChangeAspect="1"/>
          </p:cNvPicPr>
          <p:nvPr/>
        </p:nvPicPr>
        <p:blipFill>
          <a:blip r:embed="rId4"/>
          <a:stretch>
            <a:fillRect/>
          </a:stretch>
        </p:blipFill>
        <p:spPr>
          <a:xfrm>
            <a:off x="7203399" y="3478749"/>
            <a:ext cx="592915" cy="603585"/>
          </a:xfrm>
          <a:prstGeom prst="rect">
            <a:avLst/>
          </a:prstGeom>
        </p:spPr>
      </p:pic>
      <p:pic>
        <p:nvPicPr>
          <p:cNvPr id="32" name="Picture 31">
            <a:extLst>
              <a:ext uri="{FF2B5EF4-FFF2-40B4-BE49-F238E27FC236}">
                <a16:creationId xmlns:a16="http://schemas.microsoft.com/office/drawing/2014/main" id="{6B4D60F8-A61E-EE4F-9677-719BEADD1B03}"/>
              </a:ext>
            </a:extLst>
          </p:cNvPr>
          <p:cNvPicPr>
            <a:picLocks noChangeAspect="1"/>
          </p:cNvPicPr>
          <p:nvPr/>
        </p:nvPicPr>
        <p:blipFill>
          <a:blip r:embed="rId4"/>
          <a:stretch>
            <a:fillRect/>
          </a:stretch>
        </p:blipFill>
        <p:spPr>
          <a:xfrm>
            <a:off x="7796313" y="3478748"/>
            <a:ext cx="592915" cy="603585"/>
          </a:xfrm>
          <a:prstGeom prst="rect">
            <a:avLst/>
          </a:prstGeom>
        </p:spPr>
      </p:pic>
      <p:pic>
        <p:nvPicPr>
          <p:cNvPr id="33" name="Picture 32">
            <a:extLst>
              <a:ext uri="{FF2B5EF4-FFF2-40B4-BE49-F238E27FC236}">
                <a16:creationId xmlns:a16="http://schemas.microsoft.com/office/drawing/2014/main" id="{AF8D79EC-03B2-6445-971F-233B4BAB9C0E}"/>
              </a:ext>
            </a:extLst>
          </p:cNvPr>
          <p:cNvPicPr>
            <a:picLocks noChangeAspect="1"/>
          </p:cNvPicPr>
          <p:nvPr/>
        </p:nvPicPr>
        <p:blipFill>
          <a:blip r:embed="rId4"/>
          <a:stretch>
            <a:fillRect/>
          </a:stretch>
        </p:blipFill>
        <p:spPr>
          <a:xfrm>
            <a:off x="8389227" y="3478748"/>
            <a:ext cx="592915" cy="603585"/>
          </a:xfrm>
          <a:prstGeom prst="rect">
            <a:avLst/>
          </a:prstGeom>
        </p:spPr>
      </p:pic>
      <p:pic>
        <p:nvPicPr>
          <p:cNvPr id="34" name="Picture 33">
            <a:extLst>
              <a:ext uri="{FF2B5EF4-FFF2-40B4-BE49-F238E27FC236}">
                <a16:creationId xmlns:a16="http://schemas.microsoft.com/office/drawing/2014/main" id="{FDAF467A-1ECA-B44C-A5B8-80C4986814A5}"/>
              </a:ext>
            </a:extLst>
          </p:cNvPr>
          <p:cNvPicPr>
            <a:picLocks noChangeAspect="1"/>
          </p:cNvPicPr>
          <p:nvPr/>
        </p:nvPicPr>
        <p:blipFill>
          <a:blip r:embed="rId4"/>
          <a:stretch>
            <a:fillRect/>
          </a:stretch>
        </p:blipFill>
        <p:spPr>
          <a:xfrm>
            <a:off x="8982142" y="3478748"/>
            <a:ext cx="592915" cy="603585"/>
          </a:xfrm>
          <a:prstGeom prst="rect">
            <a:avLst/>
          </a:prstGeom>
        </p:spPr>
      </p:pic>
      <p:pic>
        <p:nvPicPr>
          <p:cNvPr id="35" name="Picture 34">
            <a:extLst>
              <a:ext uri="{FF2B5EF4-FFF2-40B4-BE49-F238E27FC236}">
                <a16:creationId xmlns:a16="http://schemas.microsoft.com/office/drawing/2014/main" id="{12CAB761-95C9-B84C-B231-FA994C22AA32}"/>
              </a:ext>
            </a:extLst>
          </p:cNvPr>
          <p:cNvPicPr>
            <a:picLocks noChangeAspect="1"/>
          </p:cNvPicPr>
          <p:nvPr/>
        </p:nvPicPr>
        <p:blipFill>
          <a:blip r:embed="rId4"/>
          <a:stretch>
            <a:fillRect/>
          </a:stretch>
        </p:blipFill>
        <p:spPr>
          <a:xfrm>
            <a:off x="9575056" y="3478747"/>
            <a:ext cx="592915" cy="603585"/>
          </a:xfrm>
          <a:prstGeom prst="rect">
            <a:avLst/>
          </a:prstGeom>
        </p:spPr>
      </p:pic>
      <p:pic>
        <p:nvPicPr>
          <p:cNvPr id="36" name="Picture 35">
            <a:extLst>
              <a:ext uri="{FF2B5EF4-FFF2-40B4-BE49-F238E27FC236}">
                <a16:creationId xmlns:a16="http://schemas.microsoft.com/office/drawing/2014/main" id="{D465011A-68C9-834A-903C-CE9D1DE37E91}"/>
              </a:ext>
            </a:extLst>
          </p:cNvPr>
          <p:cNvPicPr>
            <a:picLocks noChangeAspect="1"/>
          </p:cNvPicPr>
          <p:nvPr/>
        </p:nvPicPr>
        <p:blipFill>
          <a:blip r:embed="rId4"/>
          <a:stretch>
            <a:fillRect/>
          </a:stretch>
        </p:blipFill>
        <p:spPr>
          <a:xfrm>
            <a:off x="10167970" y="3478747"/>
            <a:ext cx="592915" cy="603585"/>
          </a:xfrm>
          <a:prstGeom prst="rect">
            <a:avLst/>
          </a:prstGeom>
        </p:spPr>
      </p:pic>
    </p:spTree>
    <p:extLst>
      <p:ext uri="{BB962C8B-B14F-4D97-AF65-F5344CB8AC3E}">
        <p14:creationId xmlns:p14="http://schemas.microsoft.com/office/powerpoint/2010/main" val="107104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What’s the same? What’s different?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expressing the arrays as multiplication sentences.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376259" y="3575023"/>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83" name="Picture 82">
            <a:extLst>
              <a:ext uri="{FF2B5EF4-FFF2-40B4-BE49-F238E27FC236}">
                <a16:creationId xmlns:a16="http://schemas.microsoft.com/office/drawing/2014/main" id="{6A3415D0-C0EB-DC4F-9668-EE41996ABC68}"/>
              </a:ext>
            </a:extLst>
          </p:cNvPr>
          <p:cNvPicPr>
            <a:picLocks noChangeAspect="1"/>
          </p:cNvPicPr>
          <p:nvPr/>
        </p:nvPicPr>
        <p:blipFill>
          <a:blip r:embed="rId3"/>
          <a:stretch>
            <a:fillRect/>
          </a:stretch>
        </p:blipFill>
        <p:spPr>
          <a:xfrm>
            <a:off x="1030357" y="2770596"/>
            <a:ext cx="10323443" cy="1904804"/>
          </a:xfrm>
          <a:prstGeom prst="rect">
            <a:avLst/>
          </a:prstGeom>
        </p:spPr>
      </p:pic>
    </p:spTree>
    <p:extLst>
      <p:ext uri="{BB962C8B-B14F-4D97-AF65-F5344CB8AC3E}">
        <p14:creationId xmlns:p14="http://schemas.microsoft.com/office/powerpoint/2010/main" val="387271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What’s the same? What’s different?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All of the arrays each use a total of twelve counters. The purple array is four rows of three counters (or three columns of four), the yellow array is two rows of six counters (or six columns of two) and the pink array is one row of twelve counters (or twelve columns of one). </a:t>
            </a:r>
          </a:p>
        </p:txBody>
      </p:sp>
      <p:sp>
        <p:nvSpPr>
          <p:cNvPr id="8" name="Rounded Rectangle 7">
            <a:extLst>
              <a:ext uri="{FF2B5EF4-FFF2-40B4-BE49-F238E27FC236}">
                <a16:creationId xmlns:a16="http://schemas.microsoft.com/office/drawing/2014/main" id="{04FA8C7C-E0DB-F743-BABE-F3034198428B}"/>
              </a:ext>
            </a:extLst>
          </p:cNvPr>
          <p:cNvSpPr/>
          <p:nvPr/>
        </p:nvSpPr>
        <p:spPr>
          <a:xfrm>
            <a:off x="9376259" y="3575023"/>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id="{ED42BD2F-C486-1A49-99BA-7C64746F2710}"/>
              </a:ext>
            </a:extLst>
          </p:cNvPr>
          <p:cNvPicPr>
            <a:picLocks noChangeAspect="1"/>
          </p:cNvPicPr>
          <p:nvPr/>
        </p:nvPicPr>
        <p:blipFill>
          <a:blip r:embed="rId3"/>
          <a:stretch>
            <a:fillRect/>
          </a:stretch>
        </p:blipFill>
        <p:spPr>
          <a:xfrm>
            <a:off x="1030357" y="2770596"/>
            <a:ext cx="10323443" cy="1904804"/>
          </a:xfrm>
          <a:prstGeom prst="rect">
            <a:avLst/>
          </a:prstGeom>
        </p:spPr>
      </p:pic>
      <p:sp>
        <p:nvSpPr>
          <p:cNvPr id="10" name="Rounded Rectangle 9">
            <a:extLst>
              <a:ext uri="{FF2B5EF4-FFF2-40B4-BE49-F238E27FC236}">
                <a16:creationId xmlns:a16="http://schemas.microsoft.com/office/drawing/2014/main" id="{9DC1C96E-9858-AD43-B679-8EF09F11F545}"/>
              </a:ext>
            </a:extLst>
          </p:cNvPr>
          <p:cNvSpPr/>
          <p:nvPr/>
        </p:nvSpPr>
        <p:spPr>
          <a:xfrm>
            <a:off x="665922" y="4675400"/>
            <a:ext cx="2276061" cy="6652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 x 4 = 12</a:t>
            </a:r>
          </a:p>
        </p:txBody>
      </p:sp>
      <p:sp>
        <p:nvSpPr>
          <p:cNvPr id="11" name="Rounded Rectangle 10">
            <a:extLst>
              <a:ext uri="{FF2B5EF4-FFF2-40B4-BE49-F238E27FC236}">
                <a16:creationId xmlns:a16="http://schemas.microsoft.com/office/drawing/2014/main" id="{A33B143B-2F8B-8549-981F-F076B01FAA0F}"/>
              </a:ext>
            </a:extLst>
          </p:cNvPr>
          <p:cNvSpPr/>
          <p:nvPr/>
        </p:nvSpPr>
        <p:spPr>
          <a:xfrm>
            <a:off x="3114261" y="4263356"/>
            <a:ext cx="2276061" cy="6652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 x 6 = 12</a:t>
            </a:r>
          </a:p>
        </p:txBody>
      </p:sp>
      <p:sp>
        <p:nvSpPr>
          <p:cNvPr id="12" name="Rounded Rectangle 11">
            <a:extLst>
              <a:ext uri="{FF2B5EF4-FFF2-40B4-BE49-F238E27FC236}">
                <a16:creationId xmlns:a16="http://schemas.microsoft.com/office/drawing/2014/main" id="{8FD8DCEE-DB50-EA4D-9C1A-9D6673D38A9E}"/>
              </a:ext>
            </a:extLst>
          </p:cNvPr>
          <p:cNvSpPr/>
          <p:nvPr/>
        </p:nvSpPr>
        <p:spPr>
          <a:xfrm>
            <a:off x="7166801" y="4032582"/>
            <a:ext cx="2276061" cy="6652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 x 12 = 12</a:t>
            </a:r>
          </a:p>
        </p:txBody>
      </p:sp>
    </p:spTree>
    <p:extLst>
      <p:ext uri="{BB962C8B-B14F-4D97-AF65-F5344CB8AC3E}">
        <p14:creationId xmlns:p14="http://schemas.microsoft.com/office/powerpoint/2010/main" val="7674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factor pairs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Fill in the blanks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D04BE99F-732C-7142-B3C9-AFDBB34CE9B6}"/>
              </a:ext>
            </a:extLst>
          </p:cNvPr>
          <p:cNvPicPr>
            <a:picLocks noChangeAspect="1"/>
          </p:cNvPicPr>
          <p:nvPr/>
        </p:nvPicPr>
        <p:blipFill>
          <a:blip r:embed="rId3"/>
          <a:stretch>
            <a:fillRect/>
          </a:stretch>
        </p:blipFill>
        <p:spPr>
          <a:xfrm>
            <a:off x="2567752" y="3246389"/>
            <a:ext cx="7051261" cy="1762815"/>
          </a:xfrm>
          <a:prstGeom prst="rect">
            <a:avLst/>
          </a:prstGeom>
        </p:spPr>
      </p:pic>
      <p:sp>
        <p:nvSpPr>
          <p:cNvPr id="123" name="Rounded Rectangle 122">
            <a:extLst>
              <a:ext uri="{FF2B5EF4-FFF2-40B4-BE49-F238E27FC236}">
                <a16:creationId xmlns:a16="http://schemas.microsoft.com/office/drawing/2014/main" id="{4B0FE338-565C-C141-AFF3-32A5DC20EBFC}"/>
              </a:ext>
            </a:extLst>
          </p:cNvPr>
          <p:cNvSpPr/>
          <p:nvPr/>
        </p:nvSpPr>
        <p:spPr>
          <a:xfrm>
            <a:off x="203750" y="4054653"/>
            <a:ext cx="2276061" cy="6652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__</a:t>
            </a:r>
            <a:r>
              <a:rPr lang="en-US" sz="2400" dirty="0">
                <a:solidFill>
                  <a:schemeClr val="tx1"/>
                </a:solidFill>
                <a:latin typeface="OpenDyslexicAlta" pitchFamily="2" charset="77"/>
              </a:rPr>
              <a:t> x 6 = 18</a:t>
            </a:r>
          </a:p>
        </p:txBody>
      </p:sp>
      <p:sp>
        <p:nvSpPr>
          <p:cNvPr id="124" name="Rounded Rectangle 123">
            <a:extLst>
              <a:ext uri="{FF2B5EF4-FFF2-40B4-BE49-F238E27FC236}">
                <a16:creationId xmlns:a16="http://schemas.microsoft.com/office/drawing/2014/main" id="{624AD1EF-C766-9349-862C-D2AB89ABB7F1}"/>
              </a:ext>
            </a:extLst>
          </p:cNvPr>
          <p:cNvSpPr/>
          <p:nvPr/>
        </p:nvSpPr>
        <p:spPr>
          <a:xfrm>
            <a:off x="9669262" y="4127796"/>
            <a:ext cx="2276061" cy="6652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2 x </a:t>
            </a:r>
            <a:r>
              <a:rPr lang="en-US" sz="2400" dirty="0">
                <a:solidFill>
                  <a:schemeClr val="tx1"/>
                </a:solidFill>
                <a:latin typeface="Calibri" panose="020F0502020204030204" pitchFamily="34" charset="0"/>
                <a:cs typeface="Calibri" panose="020F0502020204030204" pitchFamily="34" charset="0"/>
              </a:rPr>
              <a:t>__</a:t>
            </a:r>
            <a:r>
              <a:rPr lang="en-US" sz="2400" dirty="0">
                <a:solidFill>
                  <a:schemeClr val="tx1"/>
                </a:solidFill>
                <a:latin typeface="OpenDyslexicAlta" pitchFamily="2" charset="77"/>
              </a:rPr>
              <a:t> = 18</a:t>
            </a:r>
          </a:p>
        </p:txBody>
      </p:sp>
      <p:sp>
        <p:nvSpPr>
          <p:cNvPr id="125" name="Rounded Rectangle 124">
            <a:extLst>
              <a:ext uri="{FF2B5EF4-FFF2-40B4-BE49-F238E27FC236}">
                <a16:creationId xmlns:a16="http://schemas.microsoft.com/office/drawing/2014/main" id="{C5ECC674-A78F-2C4E-A79C-264A6688A2AE}"/>
              </a:ext>
            </a:extLst>
          </p:cNvPr>
          <p:cNvSpPr/>
          <p:nvPr/>
        </p:nvSpPr>
        <p:spPr>
          <a:xfrm>
            <a:off x="4957968" y="2301453"/>
            <a:ext cx="2276061" cy="66522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1 x </a:t>
            </a:r>
            <a:r>
              <a:rPr lang="en-US" sz="2400" dirty="0">
                <a:solidFill>
                  <a:schemeClr val="tx1"/>
                </a:solidFill>
                <a:latin typeface="Calibri" panose="020F0502020204030204" pitchFamily="34" charset="0"/>
                <a:cs typeface="Calibri" panose="020F0502020204030204" pitchFamily="34" charset="0"/>
              </a:rPr>
              <a:t>__</a:t>
            </a:r>
            <a:r>
              <a:rPr lang="en-US" sz="2400" dirty="0">
                <a:solidFill>
                  <a:schemeClr val="tx1"/>
                </a:solidFill>
                <a:latin typeface="OpenDyslexicAlta" pitchFamily="2" charset="77"/>
              </a:rPr>
              <a:t> = 18</a:t>
            </a:r>
          </a:p>
        </p:txBody>
      </p:sp>
      <p:sp>
        <p:nvSpPr>
          <p:cNvPr id="126" name="Rounded Rectangle 125">
            <a:extLst>
              <a:ext uri="{FF2B5EF4-FFF2-40B4-BE49-F238E27FC236}">
                <a16:creationId xmlns:a16="http://schemas.microsoft.com/office/drawing/2014/main" id="{76BFCA1A-71B4-6A45-BB10-CB131E43819C}"/>
              </a:ext>
            </a:extLst>
          </p:cNvPr>
          <p:cNvSpPr/>
          <p:nvPr/>
        </p:nvSpPr>
        <p:spPr>
          <a:xfrm>
            <a:off x="838200" y="5144141"/>
            <a:ext cx="5774635" cy="15086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OpenDyslexicAlta" pitchFamily="2" charset="77"/>
              </a:rPr>
              <a:t>Eighteen has </a:t>
            </a:r>
            <a:r>
              <a:rPr lang="en-US" sz="2400" dirty="0">
                <a:solidFill>
                  <a:schemeClr val="tx1"/>
                </a:solidFill>
                <a:latin typeface="Calibri" panose="020F0502020204030204" pitchFamily="34" charset="0"/>
                <a:cs typeface="Calibri" panose="020F0502020204030204" pitchFamily="34" charset="0"/>
              </a:rPr>
              <a:t>__</a:t>
            </a:r>
            <a:r>
              <a:rPr lang="en-US" sz="2400" dirty="0">
                <a:solidFill>
                  <a:schemeClr val="tx1"/>
                </a:solidFill>
                <a:latin typeface="OpenDyslexicAlta" pitchFamily="2" charset="77"/>
              </a:rPr>
              <a:t> pairs of factors. </a:t>
            </a:r>
          </a:p>
          <a:p>
            <a:endParaRPr lang="en-US" sz="2400" dirty="0">
              <a:solidFill>
                <a:schemeClr val="tx1"/>
              </a:solidFill>
              <a:latin typeface="OpenDyslexicAlta" pitchFamily="2" charset="77"/>
            </a:endParaRPr>
          </a:p>
          <a:p>
            <a:r>
              <a:rPr lang="en-US" sz="2400" dirty="0">
                <a:solidFill>
                  <a:schemeClr val="tx1"/>
                </a:solidFill>
                <a:latin typeface="OpenDyslexicAlta" pitchFamily="2" charset="77"/>
              </a:rPr>
              <a:t>Eighteen has </a:t>
            </a:r>
            <a:r>
              <a:rPr lang="en-US" sz="2400" dirty="0">
                <a:solidFill>
                  <a:schemeClr val="tx1"/>
                </a:solidFill>
                <a:latin typeface="Calibri" panose="020F0502020204030204" pitchFamily="34" charset="0"/>
                <a:cs typeface="Calibri" panose="020F0502020204030204" pitchFamily="34" charset="0"/>
              </a:rPr>
              <a:t>__</a:t>
            </a:r>
            <a:r>
              <a:rPr lang="en-US" sz="2400" dirty="0">
                <a:solidFill>
                  <a:schemeClr val="tx1"/>
                </a:solidFill>
                <a:latin typeface="OpenDyslexicAlta" pitchFamily="2" charset="77"/>
              </a:rPr>
              <a:t> factors in total. </a:t>
            </a:r>
          </a:p>
        </p:txBody>
      </p:sp>
      <p:sp>
        <p:nvSpPr>
          <p:cNvPr id="127" name="Rounded Rectangle 126">
            <a:extLst>
              <a:ext uri="{FF2B5EF4-FFF2-40B4-BE49-F238E27FC236}">
                <a16:creationId xmlns:a16="http://schemas.microsoft.com/office/drawing/2014/main" id="{75DE9E8B-4A2B-5745-BA6A-37FF6F348AAD}"/>
              </a:ext>
            </a:extLst>
          </p:cNvPr>
          <p:cNvSpPr/>
          <p:nvPr/>
        </p:nvSpPr>
        <p:spPr>
          <a:xfrm>
            <a:off x="7060097" y="5144141"/>
            <a:ext cx="4509052" cy="150865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u="sng" dirty="0">
                <a:solidFill>
                  <a:schemeClr val="tx1"/>
                </a:solidFill>
                <a:latin typeface="OpenDyslexicAlta" pitchFamily="2" charset="77"/>
              </a:rPr>
              <a:t>Extension: </a:t>
            </a:r>
          </a:p>
          <a:p>
            <a:r>
              <a:rPr lang="en-US" sz="2400" dirty="0">
                <a:solidFill>
                  <a:schemeClr val="tx1"/>
                </a:solidFill>
                <a:latin typeface="OpenDyslexicAlta" pitchFamily="2" charset="77"/>
              </a:rPr>
              <a:t>Can you create arrays and write sentences for 20, 24 or 30?</a:t>
            </a:r>
          </a:p>
        </p:txBody>
      </p:sp>
    </p:spTree>
    <p:extLst>
      <p:ext uri="{BB962C8B-B14F-4D97-AF65-F5344CB8AC3E}">
        <p14:creationId xmlns:p14="http://schemas.microsoft.com/office/powerpoint/2010/main" val="465444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F006F6F95A8499B790B6C75677679" ma:contentTypeVersion="13" ma:contentTypeDescription="Create a new document." ma:contentTypeScope="" ma:versionID="dc5cf9e79bbf854929e86c18b4c62c42">
  <xsd:schema xmlns:xsd="http://www.w3.org/2001/XMLSchema" xmlns:xs="http://www.w3.org/2001/XMLSchema" xmlns:p="http://schemas.microsoft.com/office/2006/metadata/properties" xmlns:ns2="3a5a072a-9f71-4cd3-a2f9-fdda91595b8c" xmlns:ns3="2713a64c-b708-418b-a5af-1b0d489f796a" targetNamespace="http://schemas.microsoft.com/office/2006/metadata/properties" ma:root="true" ma:fieldsID="09641e601ca671a257d0ee792dff7aef" ns2:_="" ns3:_="">
    <xsd:import namespace="3a5a072a-9f71-4cd3-a2f9-fdda91595b8c"/>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a072a-9f71-4cd3-a2f9-fdda91595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13a64c-b708-418b-a5af-1b0d489f796a" xsi:nil="true"/>
    <lcf76f155ced4ddcb4097134ff3c332f xmlns="3a5a072a-9f71-4cd3-a2f9-fdda91595b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8126E9-1CF0-4323-A9E3-DDEC7E838B54}"/>
</file>

<file path=customXml/itemProps2.xml><?xml version="1.0" encoding="utf-8"?>
<ds:datastoreItem xmlns:ds="http://schemas.openxmlformats.org/officeDocument/2006/customXml" ds:itemID="{B20520C3-4CF2-4B14-8283-60D948D947AB}"/>
</file>

<file path=customXml/itemProps3.xml><?xml version="1.0" encoding="utf-8"?>
<ds:datastoreItem xmlns:ds="http://schemas.openxmlformats.org/officeDocument/2006/customXml" ds:itemID="{DF5101A1-7956-4322-A399-E5F13F2ABF8B}"/>
</file>

<file path=docProps/app.xml><?xml version="1.0" encoding="utf-8"?>
<Properties xmlns="http://schemas.openxmlformats.org/officeDocument/2006/extended-properties" xmlns:vt="http://schemas.openxmlformats.org/officeDocument/2006/docPropsVTypes">
  <Template/>
  <TotalTime>13278</TotalTime>
  <Words>2027</Words>
  <Application>Microsoft Office PowerPoint</Application>
  <PresentationFormat>Widescreen</PresentationFormat>
  <Paragraphs>502</Paragraphs>
  <Slides>40</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Lato</vt:lpstr>
      <vt:lpstr>OpenDyslexic</vt:lpstr>
      <vt:lpstr>Arial</vt:lpstr>
      <vt:lpstr>Wingdings</vt:lpstr>
      <vt:lpstr>Calibri</vt:lpstr>
      <vt:lpstr>Muli</vt:lpstr>
      <vt:lpstr>Lato Light</vt:lpstr>
      <vt:lpstr>OpenDyslexicAlta</vt:lpstr>
      <vt:lpstr>Office Theme</vt:lpstr>
      <vt:lpstr>PowerPoint Presentation</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lpstr>To be able to identify factor pairs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Gill Sloan</cp:lastModifiedBy>
  <cp:revision>641</cp:revision>
  <cp:lastPrinted>2019-06-17T16:19:05Z</cp:lastPrinted>
  <dcterms:created xsi:type="dcterms:W3CDTF">2018-08-06T08:16:18Z</dcterms:created>
  <dcterms:modified xsi:type="dcterms:W3CDTF">2023-11-01T08:22:37Z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0x01010030EF006F6F95A8499B790B6C75677679</vt:lpwstr>
  </property>
</Properties>
</file>