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20" r:id="rId5"/>
    <p:sldId id="321" r:id="rId6"/>
    <p:sldId id="349" r:id="rId7"/>
    <p:sldId id="372" r:id="rId8"/>
    <p:sldId id="373" r:id="rId9"/>
    <p:sldId id="378" r:id="rId10"/>
    <p:sldId id="377" r:id="rId11"/>
    <p:sldId id="376" r:id="rId12"/>
    <p:sldId id="375" r:id="rId13"/>
    <p:sldId id="379" r:id="rId14"/>
    <p:sldId id="383" r:id="rId15"/>
    <p:sldId id="382" r:id="rId16"/>
    <p:sldId id="381" r:id="rId17"/>
    <p:sldId id="380" r:id="rId18"/>
    <p:sldId id="384" r:id="rId19"/>
    <p:sldId id="385" r:id="rId20"/>
    <p:sldId id="386" r:id="rId21"/>
    <p:sldId id="389" r:id="rId22"/>
    <p:sldId id="388" r:id="rId23"/>
    <p:sldId id="387" r:id="rId24"/>
    <p:sldId id="390" r:id="rId25"/>
    <p:sldId id="393" r:id="rId26"/>
    <p:sldId id="392" r:id="rId27"/>
    <p:sldId id="391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370" r:id="rId42"/>
    <p:sldId id="407" r:id="rId43"/>
    <p:sldId id="374" r:id="rId44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ato" panose="020F0502020204030203" pitchFamily="34" charset="0"/>
      <p:regular r:id="rId51"/>
      <p:bold r:id="rId52"/>
      <p:italic r:id="rId53"/>
      <p:boldItalic r:id="rId54"/>
    </p:embeddedFont>
    <p:embeddedFont>
      <p:font typeface="Lato Light" panose="020F0502020204030203" pitchFamily="34" charset="0"/>
      <p:regular r:id="rId55"/>
      <p:italic r:id="rId56"/>
    </p:embeddedFont>
    <p:embeddedFont>
      <p:font typeface="Muli" panose="020B0604020202020204" charset="0"/>
      <p:regular r:id="rId57"/>
      <p:bold r:id="rId58"/>
      <p:italic r:id="rId59"/>
      <p:boldItalic r:id="rId60"/>
    </p:embeddedFont>
    <p:embeddedFont>
      <p:font typeface="OpenDyslexic" panose="020B0604020202020204" charset="0"/>
      <p:regular r:id="rId61"/>
      <p:bold r:id="rId62"/>
      <p:italic r:id="rId63"/>
      <p:boldItalic r:id="rId64"/>
    </p:embeddedFont>
    <p:embeddedFont>
      <p:font typeface="OpenDyslexicAlta" panose="020B060402020202020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19508-BDCD-AF0E-CCD3-6A230192C083}" v="10" dt="2023-10-17T05:27:42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9" autoAdjust="0"/>
    <p:restoredTop sz="87879" autoAdjust="0"/>
  </p:normalViewPr>
  <p:slideViewPr>
    <p:cSldViewPr snapToGrid="0" snapToObjects="1">
      <p:cViewPr varScale="1">
        <p:scale>
          <a:sx n="105" d="100"/>
          <a:sy n="105" d="100"/>
        </p:scale>
        <p:origin x="360" y="18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font" Target="fonts/font1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6EC19508-BDCD-AF0E-CCD3-6A230192C083}"/>
    <pc:docChg chg="modSld">
      <pc:chgData name="gill1983@icloud.com" userId="S::urn:spo:guest#gill1983@icloud.com::" providerId="AD" clId="Web-{6EC19508-BDCD-AF0E-CCD3-6A230192C083}" dt="2023-10-17T05:27:42.191" v="8" actId="20577"/>
      <pc:docMkLst>
        <pc:docMk/>
      </pc:docMkLst>
      <pc:sldChg chg="modSp">
        <pc:chgData name="gill1983@icloud.com" userId="S::urn:spo:guest#gill1983@icloud.com::" providerId="AD" clId="Web-{6EC19508-BDCD-AF0E-CCD3-6A230192C083}" dt="2023-10-17T05:27:16.941" v="3" actId="20577"/>
        <pc:sldMkLst>
          <pc:docMk/>
          <pc:sldMk cId="3032439159" sldId="349"/>
        </pc:sldMkLst>
        <pc:spChg chg="mod">
          <ac:chgData name="gill1983@icloud.com" userId="S::urn:spo:guest#gill1983@icloud.com::" providerId="AD" clId="Web-{6EC19508-BDCD-AF0E-CCD3-6A230192C083}" dt="2023-10-17T05:27:16.941" v="3" actId="20577"/>
          <ac:spMkLst>
            <pc:docMk/>
            <pc:sldMk cId="3032439159" sldId="349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6EC19508-BDCD-AF0E-CCD3-6A230192C083}" dt="2023-10-17T05:27:42.191" v="8" actId="20577"/>
        <pc:sldMkLst>
          <pc:docMk/>
          <pc:sldMk cId="2975266864" sldId="372"/>
        </pc:sldMkLst>
        <pc:spChg chg="mod">
          <ac:chgData name="gill1983@icloud.com" userId="S::urn:spo:guest#gill1983@icloud.com::" providerId="AD" clId="Web-{6EC19508-BDCD-AF0E-CCD3-6A230192C083}" dt="2023-10-17T05:27:42.191" v="8" actId="20577"/>
          <ac:spMkLst>
            <pc:docMk/>
            <pc:sldMk cId="2975266864" sldId="372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3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94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98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8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578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05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461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84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50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04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4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085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242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24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244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403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739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179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176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87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57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35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692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768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410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8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427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88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7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14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20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08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6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18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38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2 </a:t>
            </a:r>
            <a:br>
              <a:rPr lang="en-GB" dirty="0"/>
            </a:br>
            <a:r>
              <a:rPr lang="en-GB" dirty="0"/>
              <a:t>Spring Block 1: Money</a:t>
            </a:r>
          </a:p>
          <a:p>
            <a:r>
              <a:rPr lang="en-GB" dirty="0"/>
              <a:t>Lesson 1: To be able to count money - pence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231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QOQBNGB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7003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1695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9998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6351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2821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516148A-DE0F-DE4E-BE08-C549D934B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49" y="3980478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CD7E43-295E-1549-A87F-40159C55FA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796" y="3980478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9EE50B-88B1-BF49-84AA-9DCE7B2DD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11" y="4777001"/>
            <a:ext cx="995273" cy="9899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5521B30-5CAA-4640-AE13-68E7E73348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754" y="5838241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610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28" y="2731610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91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38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85" y="3980979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532" y="3980979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96" y="2745911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17" y="3969616"/>
            <a:ext cx="681804" cy="678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334152-57B4-B248-B327-AAD5875C93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4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B6BB27-82B7-8D4A-B53C-A7DC6C78E3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5831060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516148A-DE0F-DE4E-BE08-C549D934B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49" y="3980478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7CD7E43-295E-1549-A87F-40159C55FA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796" y="3980478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9EE50B-88B1-BF49-84AA-9DCE7B2DD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11" y="4777001"/>
            <a:ext cx="995273" cy="9899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5521B30-5CAA-4640-AE13-68E7E73348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754" y="5838241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6844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2471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8196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1 p, 2 p, 5 p and 10 p coins, also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1 p, 2 p, 5 p and 10 p coins, as well as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44" y="4857128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05" y="4843524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81" y="4842976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87" y="5007682"/>
            <a:ext cx="840522" cy="8270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2945CE-1E7B-F04D-A4B3-581D292C4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71" y="2905606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8D749A-83D9-544E-BE9D-F18787E03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7" y="3759710"/>
            <a:ext cx="1106029" cy="1100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105552E-6C06-5845-8647-F5A10A917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3" y="3756997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8325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1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86" y="4990714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547" y="497711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4976562"/>
            <a:ext cx="995273" cy="9899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FF5B1FF-67C0-E34B-B1F7-57C8FF082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30" y="3781423"/>
            <a:ext cx="1106029" cy="1100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B2DA82-ECA7-EE47-82F7-0BBAEB4F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58" y="3781423"/>
            <a:ext cx="1106029" cy="1100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0D1D86-AC8F-8343-A157-92AEA22C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39" y="3759710"/>
            <a:ext cx="1106029" cy="1100131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BF4D44-F5C1-C748-87CF-608FD2F1D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69" y="2734548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2" y="4800521"/>
            <a:ext cx="1247388" cy="1235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D60A24-851A-F346-9AAF-99F911D90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73" y="4977110"/>
            <a:ext cx="995273" cy="989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0568BA-77D8-264A-8CD6-AB52EA223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349" y="4976562"/>
            <a:ext cx="995273" cy="9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772" y="4941895"/>
            <a:ext cx="1247388" cy="1235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A44D97-1B99-2D46-AD8D-DC285AD5A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262" y="2905605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FD0DB90-29DF-324E-92E2-21779914C9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379" y="2909670"/>
            <a:ext cx="719167" cy="719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4B2D58-A75D-514F-B036-12A8240CB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26" y="2734548"/>
            <a:ext cx="1106029" cy="11001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F27643E-E937-FF45-8F58-0991711EEC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390" y="3834679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9A95EAF-D978-6E46-8721-77BF0A3E55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550" y="3834679"/>
            <a:ext cx="995273" cy="9899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CBB01E-731E-3640-A4DA-00F61F897D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02" y="3834679"/>
            <a:ext cx="995273" cy="9899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F3B049-1EC2-BF43-BD08-25C2AD37C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11" y="3980979"/>
            <a:ext cx="681804" cy="6781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FD45A15-6C72-E54D-B1BF-FF1CA2AB8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96" y="3969616"/>
            <a:ext cx="681804" cy="6781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8F85304-565F-3746-B219-6E610E627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85" y="3969616"/>
            <a:ext cx="681804" cy="6781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B4EB490-DF91-9C4A-9ADB-41FFB9F92B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72" y="4941895"/>
            <a:ext cx="840522" cy="8270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9DA39D-5834-A14A-9F2F-5103C2E72C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940" y="4941895"/>
            <a:ext cx="840522" cy="8270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449AB14-FDF9-4C45-AAA7-B199B0BF09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07" y="4941895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97" y="2734548"/>
            <a:ext cx="1106029" cy="110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25" y="2734548"/>
            <a:ext cx="1106029" cy="110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04" y="3980979"/>
            <a:ext cx="681804" cy="678168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E09D11-6180-434A-99D8-2EFD33D74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89" y="3969616"/>
            <a:ext cx="681804" cy="6781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1AD224-CD90-074A-928A-017736C8AF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15" y="2926106"/>
            <a:ext cx="719167" cy="7191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52D052-AB56-0440-93FE-045D03766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26" y="2909670"/>
            <a:ext cx="719167" cy="7191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110A6A-2B1A-444C-8B0B-EA5DCF1B67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44" y="2905606"/>
            <a:ext cx="719167" cy="7191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7D9B0-DA28-A348-8E8E-95CD1E5E7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53" y="2909670"/>
            <a:ext cx="719167" cy="719167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3D6F6-30AF-9642-B119-14A59C805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772" y="4941895"/>
            <a:ext cx="1247388" cy="1235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A44D97-1B99-2D46-AD8D-DC285AD5A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262" y="2905605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FD0DB90-29DF-324E-92E2-21779914C9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379" y="2909670"/>
            <a:ext cx="719167" cy="719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4B2D58-A75D-514F-B036-12A8240CB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26" y="2734548"/>
            <a:ext cx="1106029" cy="11001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F27643E-E937-FF45-8F58-0991711EEC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390" y="3834679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9A95EAF-D978-6E46-8721-77BF0A3E55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550" y="3834679"/>
            <a:ext cx="995273" cy="9899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CBB01E-731E-3640-A4DA-00F61F897D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02" y="3834679"/>
            <a:ext cx="995273" cy="9899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F3B049-1EC2-BF43-BD08-25C2AD37C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11" y="3980979"/>
            <a:ext cx="681804" cy="6781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FD45A15-6C72-E54D-B1BF-FF1CA2AB8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296" y="3969616"/>
            <a:ext cx="681804" cy="6781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8F85304-565F-3746-B219-6E610E627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85" y="3969616"/>
            <a:ext cx="681804" cy="6781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B4EB490-DF91-9C4A-9ADB-41FFB9F92B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72" y="4941895"/>
            <a:ext cx="840522" cy="8270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9DA39D-5834-A14A-9F2F-5103C2E72C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940" y="4941895"/>
            <a:ext cx="840522" cy="8270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449AB14-FDF9-4C45-AAA7-B199B0BF09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07" y="4941895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Muli"/>
              </a:rPr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950" y="3451098"/>
            <a:ext cx="1134634" cy="113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543" y="3150574"/>
            <a:ext cx="1744988" cy="17356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655064-16F9-F94C-BB1B-C92F1EC35E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842" y="3483440"/>
            <a:ext cx="1075687" cy="1069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545" y="3237478"/>
            <a:ext cx="1570248" cy="15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24" y="2745911"/>
            <a:ext cx="1106029" cy="110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24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F05410-56E2-F649-8633-000061742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515" y="4766328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42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C99693-85D1-7F42-A21E-3CFD291BA3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5" y="3958718"/>
            <a:ext cx="719167" cy="7191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1789A3-7D8B-064B-B56C-6D577535FE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16" y="3942282"/>
            <a:ext cx="719167" cy="7191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405" y="5922258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716" y="5905822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7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46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32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6852543" y="596114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04" y="5920819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15" y="5904383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DFA8D3-E011-B542-89F4-864FFA15D5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35" y="2800571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970609-F7D9-5A43-9732-185BC3E7B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01" y="3980979"/>
            <a:ext cx="681804" cy="6781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C373CA-195F-1041-A5E4-81E0A29EC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348" y="3980979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925F636-20F7-BF40-BEA3-08D41BED4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301" y="4971477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08" y="5838241"/>
            <a:ext cx="840522" cy="82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5B3F15-816E-E345-82A3-DACF341A4B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283" y="5920819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779783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17" y="4794084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77" y="3966678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124" y="3966678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171" y="3980979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18" y="3980979"/>
            <a:ext cx="681804" cy="6781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78" y="4780480"/>
            <a:ext cx="995273" cy="98996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32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2" y="2745911"/>
            <a:ext cx="1106029" cy="1100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08D26D-0361-684A-9076-D38CD2E7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54" y="4779932"/>
            <a:ext cx="995273" cy="9899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349CF4-6A82-5D41-A19E-BE756E1CA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5" y="5838241"/>
            <a:ext cx="840522" cy="8270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D08720-2060-9E40-810E-DAFFFFD9B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818" y="5838241"/>
            <a:ext cx="840522" cy="827074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6852543" y="596114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63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CCFB4E-8E4C-D04F-A19A-97CF23C333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820" y="2761992"/>
            <a:ext cx="1106029" cy="1100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1D5348-E8CB-E547-86FE-2CB9F05A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148" y="2761992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54" y="2800571"/>
            <a:ext cx="995273" cy="9899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B0B744-EAF9-474E-8B4F-F7476D13C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1" y="2814872"/>
            <a:ext cx="995273" cy="9899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1601ED-DBDC-5A40-98C4-4CC1B9198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832" y="2801268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34" y="3938218"/>
            <a:ext cx="719167" cy="719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5E4390-6B01-E842-A2DE-FC23BE354F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43" y="3942282"/>
            <a:ext cx="719167" cy="7191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BC7D22-72D8-5948-98BA-F86E45B33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79" y="4949982"/>
            <a:ext cx="681804" cy="6781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4F2BD4-1B7D-D142-AC37-43426B4A98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04" y="5920819"/>
            <a:ext cx="719167" cy="7191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E221A7-0803-D64B-AFA7-8B0D2D35C3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15" y="5904383"/>
            <a:ext cx="719167" cy="719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DFA8D3-E011-B542-89F4-864FFA15D5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35" y="2800571"/>
            <a:ext cx="995273" cy="98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970609-F7D9-5A43-9732-185BC3E7B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01" y="3980979"/>
            <a:ext cx="681804" cy="6781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C373CA-195F-1041-A5E4-81E0A29EC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348" y="3980979"/>
            <a:ext cx="681804" cy="678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925F636-20F7-BF40-BEA3-08D41BED4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301" y="4971477"/>
            <a:ext cx="681804" cy="678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08" y="5838241"/>
            <a:ext cx="840522" cy="82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5B3F15-816E-E345-82A3-DACF341A4B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283" y="5920819"/>
            <a:ext cx="719167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0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the following coins a maximum of four times.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a variety of coins or one type of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the smallest total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biggest total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odd-numbered totals can you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even-numbered totals can you make?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52" y="3116769"/>
            <a:ext cx="681804" cy="678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71" y="2901163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303" y="2956245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85" y="3091646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868" y="3047712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2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the following coins a maximum of four times.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You can choose a variety of coins or one type of coin.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smallest total is four lots of 1 p totalling 4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largest total is four lots of 20 p totalling 80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 odd-numbered totals, such as 61 p (3 x 20 p. 1 x 1 p) and many more!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 even-numbered totals, such as 24 p (2 x 10 p. 1 x 2 p) and many more!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52" y="3116769"/>
            <a:ext cx="681804" cy="678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3525F7-35FF-F24C-9C44-6D0B77745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71" y="2901163"/>
            <a:ext cx="1106029" cy="1100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924314-D179-A84F-9D25-0ABF594F62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303" y="2956245"/>
            <a:ext cx="995273" cy="98996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133ACC-E23C-4845-8EF7-412F03BEF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85" y="3091646"/>
            <a:ext cx="719167" cy="7191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CCDA99-CE39-E34B-BB60-DCC4BA1FF1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868" y="3047712"/>
            <a:ext cx="840522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8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6EE611-2DF0-5D4F-995F-5AB22D002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81" y="3741031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CC5B5-29A7-7D4A-93ED-6060EBC135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65" y="4787924"/>
            <a:ext cx="840522" cy="82707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EDA12A-481C-E041-8915-4FD68FD39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81" y="3741031"/>
            <a:ext cx="995273" cy="989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E5FE13-F2B1-FA4C-8F29-28CCCB25D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81" y="3741031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0ED4A-881D-2249-AC58-4E2DA1267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81" y="3741031"/>
            <a:ext cx="995273" cy="989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553-4E88-EB42-9EC4-C4356CBF8E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72" y="4787924"/>
            <a:ext cx="840522" cy="82707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5ACE96-4829-9040-AF32-025A7002C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757" y="2803638"/>
            <a:ext cx="681804" cy="678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9C5A40-5532-CB4B-8F2A-8F57ACFB7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88" y="2803638"/>
            <a:ext cx="681804" cy="6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5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6EE611-2DF0-5D4F-995F-5AB22D002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81" y="3741031"/>
            <a:ext cx="995273" cy="98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CC5B5-29A7-7D4A-93ED-6060EBC135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65" y="4787924"/>
            <a:ext cx="840522" cy="82707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EDA12A-481C-E041-8915-4FD68FD39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81" y="3741031"/>
            <a:ext cx="995273" cy="989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E5FE13-F2B1-FA4C-8F29-28CCCB25D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81" y="3741031"/>
            <a:ext cx="995273" cy="98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0ED4A-881D-2249-AC58-4E2DA1267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81" y="3741031"/>
            <a:ext cx="995273" cy="989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553-4E88-EB42-9EC4-C4356CBF8E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72" y="4787924"/>
            <a:ext cx="840522" cy="82707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5ACE96-4829-9040-AF32-025A7002C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757" y="2803638"/>
            <a:ext cx="681804" cy="678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9C5A40-5532-CB4B-8F2A-8F57ACFB7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88" y="2803638"/>
            <a:ext cx="681804" cy="67816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38DBBC5-672A-044D-9B6F-170EB0A236CE}"/>
              </a:ext>
            </a:extLst>
          </p:cNvPr>
          <p:cNvSpPr/>
          <p:nvPr/>
        </p:nvSpPr>
        <p:spPr>
          <a:xfrm>
            <a:off x="6603999" y="2856444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totalling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10 p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955B12E-E7A5-9044-A750-D7BE2FC82D8E}"/>
              </a:ext>
            </a:extLst>
          </p:cNvPr>
          <p:cNvSpPr/>
          <p:nvPr/>
        </p:nvSpPr>
        <p:spPr>
          <a:xfrm>
            <a:off x="6603999" y="3958425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less than 40 p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2EDB7B-9BF1-DB49-8F0A-E274CB7C1D6D}"/>
              </a:ext>
            </a:extLst>
          </p:cNvPr>
          <p:cNvSpPr/>
          <p:nvPr/>
        </p:nvSpPr>
        <p:spPr>
          <a:xfrm>
            <a:off x="169331" y="4962804"/>
            <a:ext cx="5673952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more than 40 p</a:t>
            </a:r>
          </a:p>
        </p:txBody>
      </p:sp>
    </p:spTree>
    <p:extLst>
      <p:ext uri="{BB962C8B-B14F-4D97-AF65-F5344CB8AC3E}">
        <p14:creationId xmlns:p14="http://schemas.microsoft.com/office/powerpoint/2010/main" val="4283651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Astrobee?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 make a total using five coins, either 5 p or 1 p pieces, I can make an even-numbered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Astrobee is wrong – if you try to add five odd-numbered coins together, you will receive an odd-numbered total. For example, five 1 p pieces total 5 p (an odd amount) and five 5 p pieces total 25 p (another odd amount). It is also true if you add together three 5 p and two 1 p pieces, totalling 17 p (an odd total).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If I make a total using five coins, either 5 p or 1 p pieces, I can make an even-numbered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349731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Muli"/>
              </a:rPr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ten pence piece on the right is the highest value coin, so probably the best to receive from the Tooth Fairy!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950" y="3451098"/>
            <a:ext cx="1134634" cy="113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543" y="3150574"/>
            <a:ext cx="1744988" cy="17356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655064-16F9-F94C-BB1B-C92F1EC35E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842" y="3483440"/>
            <a:ext cx="1075687" cy="1069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545" y="3237478"/>
            <a:ext cx="1570248" cy="15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6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1 p, 2 p, 5 p and 10 p coins, also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1 p, 2 p, 5 p and 10 p coins, as well as using related facts to count 20 p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0461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9671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3533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0099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212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pence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21A2D8-34D3-8F4A-BB81-2E144297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" y="2765402"/>
            <a:ext cx="719167" cy="719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34415-2F68-3C45-AAA7-A0FF52CFEF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3619506"/>
            <a:ext cx="1106029" cy="110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34C30A0-5610-044D-A5E7-3264D1222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56" y="5667679"/>
            <a:ext cx="995273" cy="989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1443C-F067-2F42-B697-92AA1DCE4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455" y="2785902"/>
            <a:ext cx="719167" cy="71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74C46-1318-1349-A596-5E9EF8BCA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84" y="3619506"/>
            <a:ext cx="1106029" cy="1100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B55D0-2D48-A54A-9A37-B90C2E39D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73" y="5681980"/>
            <a:ext cx="995273" cy="989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51AF3-D0B6-6242-B789-9F1F180FAE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54574"/>
            <a:ext cx="681804" cy="67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71E3-66BA-D340-81D6-E8581FA87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247" y="4854574"/>
            <a:ext cx="681804" cy="678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BCD3A1-8D8C-E34D-BEF5-B033C1C79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94" y="4868875"/>
            <a:ext cx="681804" cy="67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AB921E-5C40-2C44-95D8-FD3095F05D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41" y="4868875"/>
            <a:ext cx="681804" cy="67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5D51CA-E57E-AB40-AE7D-14C5A8939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88" y="4868875"/>
            <a:ext cx="681804" cy="6781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2DD402-802B-3B40-9B7D-620CF08DE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52" y="3633807"/>
            <a:ext cx="1106029" cy="1100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0F932-AE38-474D-ABAD-E070A573E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80" y="3633807"/>
            <a:ext cx="1106029" cy="110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A755AE-F347-2D49-A8A0-BCDF19620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66" y="2769466"/>
            <a:ext cx="719167" cy="719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C894E4-74EC-4A40-B672-8DD72A88C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384" y="2765402"/>
            <a:ext cx="719167" cy="719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CCA7A0-4471-B74E-B23A-8FCA9B61E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893" y="2769466"/>
            <a:ext cx="719167" cy="7191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AC3AE4-34E3-7C40-B57D-1993F9F485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11" y="2765402"/>
            <a:ext cx="719167" cy="719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354E83-70D8-BE4A-8E20-534CE55F7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34" y="5668376"/>
            <a:ext cx="995273" cy="9899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25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8276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CD83EB-8AD2-49D3-BF42-3A38EA6C9D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77CF0B-2364-4383-A6B5-2E6F14FE7DB7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3.xml><?xml version="1.0" encoding="utf-8"?>
<ds:datastoreItem xmlns:ds="http://schemas.openxmlformats.org/officeDocument/2006/customXml" ds:itemID="{8AE24858-B27E-4A91-8794-656A9166F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12365</TotalTime>
  <Words>1873</Words>
  <Application>Microsoft Office PowerPoint</Application>
  <PresentationFormat>Widescreen</PresentationFormat>
  <Paragraphs>539</Paragraphs>
  <Slides>40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  <vt:lpstr>To be able to count money - pence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546</cp:revision>
  <cp:lastPrinted>2019-06-17T16:19:05Z</cp:lastPrinted>
  <dcterms:created xsi:type="dcterms:W3CDTF">2018-08-06T08:16:18Z</dcterms:created>
  <dcterms:modified xsi:type="dcterms:W3CDTF">2023-10-17T05:27:44Z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