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20" r:id="rId2"/>
    <p:sldId id="346" r:id="rId3"/>
    <p:sldId id="499" r:id="rId4"/>
    <p:sldId id="500" r:id="rId5"/>
    <p:sldId id="501" r:id="rId6"/>
    <p:sldId id="506" r:id="rId7"/>
    <p:sldId id="505" r:id="rId8"/>
    <p:sldId id="502" r:id="rId9"/>
    <p:sldId id="503" r:id="rId10"/>
    <p:sldId id="504" r:id="rId11"/>
    <p:sldId id="507" r:id="rId12"/>
  </p:sldIdLst>
  <p:sldSz cx="12192000" cy="6858000"/>
  <p:notesSz cx="6858000" cy="9144000"/>
  <p:embeddedFontLst>
    <p:embeddedFont>
      <p:font typeface="OpenDyslexicAlta" panose="020B0604020202020204" charset="0"/>
      <p:regular r:id="rId15"/>
      <p:bold r:id="rId16"/>
      <p:italic r:id="rId17"/>
      <p:boldItalic r:id="rId18"/>
    </p:embeddedFont>
    <p:embeddedFont>
      <p:font typeface="Lato" panose="020F0502020204030203" pitchFamily="3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uli" panose="020B0604020202020204" charset="0"/>
      <p:regular r:id="rId25"/>
      <p:bold r:id="rId26"/>
      <p:italic r:id="rId27"/>
      <p:boldItalic r:id="rId28"/>
    </p:embeddedFont>
    <p:embeddedFont>
      <p:font typeface="Lato Light" panose="020F0302020204030203" pitchFamily="3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D160"/>
    <a:srgbClr val="FFDD57"/>
    <a:srgbClr val="7957D5"/>
    <a:srgbClr val="F337C7"/>
    <a:srgbClr val="FF3860"/>
    <a:srgbClr val="3273DC"/>
    <a:srgbClr val="209CEE"/>
    <a:srgbClr val="000000"/>
    <a:srgbClr val="121212"/>
    <a:srgbClr val="44A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13" autoAdjust="0"/>
    <p:restoredTop sz="67347" autoAdjust="0"/>
  </p:normalViewPr>
  <p:slideViewPr>
    <p:cSldViewPr snapToGrid="0" snapToObjects="1">
      <p:cViewPr>
        <p:scale>
          <a:sx n="70" d="100"/>
          <a:sy n="70" d="100"/>
        </p:scale>
        <p:origin x="-204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687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847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46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410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547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549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10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372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762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342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807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2" y="928804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9" name="Picture 18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1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5" name="Picture 14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1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10/07/2019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6" name="Picture 15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1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10/07/2019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6" name="Picture 15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1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1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dirty="0"/>
              <a:t>Year </a:t>
            </a:r>
            <a:r>
              <a:rPr lang="en-GB" dirty="0" smtClean="0"/>
              <a:t>0</a:t>
            </a:r>
          </a:p>
          <a:p>
            <a:r>
              <a:rPr lang="en-GB" dirty="0" smtClean="0"/>
              <a:t>Term </a:t>
            </a:r>
            <a:r>
              <a:rPr lang="en-GB" dirty="0"/>
              <a:t>2 - </a:t>
            </a:r>
            <a:r>
              <a:rPr lang="en-GB" dirty="0" smtClean="0"/>
              <a:t>Measurement – Time</a:t>
            </a:r>
          </a:p>
          <a:p>
            <a:r>
              <a:rPr lang="en-GB" dirty="0"/>
              <a:t>Lesson 1 -</a:t>
            </a:r>
            <a:r>
              <a:rPr lang="en-GB" dirty="0" smtClean="0"/>
              <a:t> </a:t>
            </a:r>
            <a:r>
              <a:rPr lang="en-GB" dirty="0"/>
              <a:t>My day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-  Measurement - Time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74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Activity:</a:t>
            </a:r>
          </a:p>
          <a:p>
            <a:pPr marL="0" indent="0">
              <a:buNone/>
            </a:pPr>
            <a:r>
              <a:rPr lang="en-GB" sz="2200" dirty="0"/>
              <a:t>Place various timers with different timings around the room / outside. </a:t>
            </a:r>
          </a:p>
          <a:p>
            <a:pPr marL="0" indent="0">
              <a:buNone/>
            </a:pPr>
            <a:r>
              <a:rPr lang="en-GB" sz="2200" dirty="0"/>
              <a:t>Create different tasks:</a:t>
            </a:r>
          </a:p>
          <a:p>
            <a:r>
              <a:rPr lang="en-GB" sz="2200" dirty="0"/>
              <a:t>How many objects can you fish</a:t>
            </a:r>
            <a:br>
              <a:rPr lang="en-GB" sz="2200" dirty="0"/>
            </a:br>
            <a:r>
              <a:rPr lang="en-GB" sz="2200" dirty="0"/>
              <a:t>out of the wet play area in a minute?</a:t>
            </a:r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3548E51-7D37-BE4B-BD53-49E27BB0DA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428591"/>
            <a:ext cx="5683328" cy="284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27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74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Activity:</a:t>
            </a:r>
          </a:p>
          <a:p>
            <a:pPr marL="0" indent="0">
              <a:buNone/>
            </a:pPr>
            <a:r>
              <a:rPr lang="en-GB" sz="2200" dirty="0"/>
              <a:t>Create an obstacle course in the outdoor play area.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Can children use their time cards to explain </a:t>
            </a:r>
            <a:br>
              <a:rPr lang="en-GB" sz="2200" dirty="0"/>
            </a:br>
            <a:r>
              <a:rPr lang="en-GB" sz="2200" dirty="0"/>
              <a:t>the course’s order to another child?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Can they time each other completing the course?</a:t>
            </a:r>
          </a:p>
          <a:p>
            <a:pPr marL="0" indent="0">
              <a:buNone/>
            </a:pPr>
            <a:r>
              <a:rPr lang="en-GB" sz="2200" dirty="0"/>
              <a:t>Can it be completed in under a minute? </a:t>
            </a:r>
          </a:p>
          <a:p>
            <a:pPr marL="0" indent="0">
              <a:buNone/>
            </a:pPr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A13E5EC-2F3B-FA4A-AABE-F98B78176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153" y="2687883"/>
            <a:ext cx="65024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87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Note to adults: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activities within this presentation are designed to accompany or act as guidance for concrete tasks for the children to experience using mathematics equipment and other real-world objects and experiences in the classroom.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We hope it helps!</a:t>
            </a:r>
          </a:p>
        </p:txBody>
      </p:sp>
    </p:spTree>
    <p:extLst>
      <p:ext uri="{BB962C8B-B14F-4D97-AF65-F5344CB8AC3E}">
        <p14:creationId xmlns:p14="http://schemas.microsoft.com/office/powerpoint/2010/main" val="2769467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74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Activity:</a:t>
            </a:r>
          </a:p>
          <a:p>
            <a:pPr marL="0" indent="0">
              <a:buNone/>
            </a:pPr>
            <a:r>
              <a:rPr lang="en-GB" sz="2200" dirty="0"/>
              <a:t>Create a visual timetable for the class.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What is happening ‘now’?</a:t>
            </a:r>
          </a:p>
          <a:p>
            <a:pPr marL="0" indent="0">
              <a:buNone/>
            </a:pPr>
            <a:r>
              <a:rPr lang="en-GB" sz="2200" dirty="0"/>
              <a:t>What happened ‘earlier’? </a:t>
            </a:r>
          </a:p>
          <a:p>
            <a:pPr marL="0" indent="0">
              <a:buNone/>
            </a:pPr>
            <a:r>
              <a:rPr lang="en-GB" sz="2200" dirty="0"/>
              <a:t>What did we do ’before’…?</a:t>
            </a:r>
          </a:p>
          <a:p>
            <a:pPr marL="0" indent="0">
              <a:buNone/>
            </a:pPr>
            <a:r>
              <a:rPr lang="en-GB" sz="2200" dirty="0"/>
              <a:t>What are we going to do ’later’? </a:t>
            </a:r>
          </a:p>
          <a:p>
            <a:pPr marL="0" indent="0">
              <a:buNone/>
            </a:pPr>
            <a:r>
              <a:rPr lang="en-GB" sz="2200" dirty="0"/>
              <a:t>What will we do ‘after’…?</a:t>
            </a:r>
          </a:p>
          <a:p>
            <a:pPr marL="0" indent="0">
              <a:buNone/>
            </a:pPr>
            <a:r>
              <a:rPr lang="en-GB" sz="2200" dirty="0"/>
              <a:t>What did we do in the morning?</a:t>
            </a:r>
          </a:p>
          <a:p>
            <a:pPr marL="0" indent="0">
              <a:buNone/>
            </a:pPr>
            <a:r>
              <a:rPr lang="en-GB" sz="2200" dirty="0"/>
              <a:t>What will we be doing in the afternoon?</a:t>
            </a:r>
          </a:p>
          <a:p>
            <a:pPr marL="0" indent="0">
              <a:buNone/>
            </a:pPr>
            <a:r>
              <a:rPr lang="en-GB" sz="2200" dirty="0"/>
              <a:t>What did we do before/after lunch today?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9496DDA-33BA-F748-B621-5E84EA6E4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9013" y="2671214"/>
            <a:ext cx="1447800" cy="21844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49BC7CA2-8B75-5E4A-AA0C-33A3851E0F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0780" y="2671214"/>
            <a:ext cx="14478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45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74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Activity:</a:t>
            </a:r>
          </a:p>
          <a:p>
            <a:pPr marL="0" indent="0">
              <a:buNone/>
            </a:pPr>
            <a:r>
              <a:rPr lang="en-GB" sz="2200" dirty="0"/>
              <a:t>Create a class calendar for important events.</a:t>
            </a:r>
          </a:p>
          <a:p>
            <a:pPr marL="0" indent="0">
              <a:buNone/>
            </a:pPr>
            <a:r>
              <a:rPr lang="en-GB" sz="2200" dirty="0"/>
              <a:t>For example:</a:t>
            </a:r>
          </a:p>
          <a:p>
            <a:r>
              <a:rPr lang="en-GB" sz="2200" dirty="0"/>
              <a:t>class birthdays; </a:t>
            </a:r>
          </a:p>
          <a:p>
            <a:r>
              <a:rPr lang="en-GB" sz="2200" dirty="0"/>
              <a:t>religious festivals;</a:t>
            </a:r>
          </a:p>
          <a:p>
            <a:r>
              <a:rPr lang="en-GB" sz="2200" dirty="0"/>
              <a:t>public holidays.</a:t>
            </a:r>
          </a:p>
          <a:p>
            <a:endParaRPr lang="en-GB" sz="2200" dirty="0"/>
          </a:p>
          <a:p>
            <a:pPr marL="0" indent="0">
              <a:buNone/>
            </a:pPr>
            <a:r>
              <a:rPr lang="en-GB" sz="2200" dirty="0"/>
              <a:t>When is the next big event? How many days? How many sleeps?</a:t>
            </a:r>
          </a:p>
          <a:p>
            <a:pPr marL="0" indent="0">
              <a:buNone/>
            </a:pPr>
            <a:r>
              <a:rPr lang="en-GB" sz="2200" dirty="0"/>
              <a:t>How many sleeps are between A’s birthday and B’s birthday?</a:t>
            </a:r>
          </a:p>
          <a:p>
            <a:pPr marL="0" indent="0">
              <a:buNone/>
            </a:pPr>
            <a:r>
              <a:rPr lang="en-GB" sz="2200" dirty="0"/>
              <a:t>Is anything important happening today? Tomorrow?</a:t>
            </a:r>
          </a:p>
          <a:p>
            <a:pPr marL="0" indent="0">
              <a:buNone/>
            </a:pPr>
            <a:r>
              <a:rPr lang="en-GB" sz="2200" dirty="0"/>
              <a:t>What happened yesterday? </a:t>
            </a:r>
          </a:p>
          <a:p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8A5C49A-125C-4146-8675-3C4F455429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0662" y="677984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5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74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Activity:</a:t>
            </a:r>
          </a:p>
          <a:p>
            <a:pPr marL="0" indent="0">
              <a:buNone/>
            </a:pPr>
            <a:r>
              <a:rPr lang="en-GB" sz="2200" dirty="0"/>
              <a:t>Use the time cards to explain the order of events:</a:t>
            </a:r>
          </a:p>
          <a:p>
            <a:pPr marL="0" indent="0">
              <a:buNone/>
            </a:pPr>
            <a:endParaRPr lang="en-GB" sz="2200" dirty="0"/>
          </a:p>
          <a:p>
            <a:r>
              <a:rPr lang="en-GB" sz="2200" dirty="0"/>
              <a:t>for a school day.</a:t>
            </a:r>
          </a:p>
          <a:p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Can one child tell a sequence using the cards and another child tell the sequence in the same order based on their telling?</a:t>
            </a:r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9C0544FD-6647-B248-9471-09280FA36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923" y="2648635"/>
            <a:ext cx="1447800" cy="21844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A5485919-EF6E-794D-9BAC-F8FCADDC1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100" y="2648635"/>
            <a:ext cx="1447800" cy="218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6AA5716D-308A-854A-B756-90204474D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8108" y="2671214"/>
            <a:ext cx="1447800" cy="21844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F460E477-C685-BE48-B6DC-3DDB05D805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4688" y="2648635"/>
            <a:ext cx="1447800" cy="21844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C7A3B4C0-A3FC-5745-9196-5F7B56C91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8384" y="2671214"/>
            <a:ext cx="17145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14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74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Activity:</a:t>
            </a:r>
          </a:p>
          <a:p>
            <a:pPr marL="0" indent="0">
              <a:buNone/>
            </a:pPr>
            <a:r>
              <a:rPr lang="en-GB" sz="2200" dirty="0"/>
              <a:t>Use the time cards to explain the order of events:</a:t>
            </a:r>
          </a:p>
          <a:p>
            <a:pPr marL="0" indent="0">
              <a:buNone/>
            </a:pPr>
            <a:endParaRPr lang="en-GB" sz="2200" dirty="0"/>
          </a:p>
          <a:p>
            <a:r>
              <a:rPr lang="en-GB" sz="2200" dirty="0"/>
              <a:t>for a story.</a:t>
            </a:r>
          </a:p>
          <a:p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Can one child tell a sequence using the cards and another child tell the sequence in the same order based on their telling?</a:t>
            </a:r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9C0544FD-6647-B248-9471-09280FA36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923" y="2648635"/>
            <a:ext cx="1447800" cy="21844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A5485919-EF6E-794D-9BAC-F8FCADDC1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100" y="2648635"/>
            <a:ext cx="1447800" cy="218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6AA5716D-308A-854A-B756-90204474D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8108" y="2671214"/>
            <a:ext cx="1447800" cy="21844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F460E477-C685-BE48-B6DC-3DDB05D805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4688" y="2648635"/>
            <a:ext cx="1447800" cy="21844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C7A3B4C0-A3FC-5745-9196-5F7B56C91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8384" y="2671214"/>
            <a:ext cx="17145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96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74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Activity:</a:t>
            </a:r>
          </a:p>
          <a:p>
            <a:pPr marL="0" indent="0">
              <a:buNone/>
            </a:pPr>
            <a:r>
              <a:rPr lang="en-GB" sz="2200" dirty="0"/>
              <a:t>Use the time cards to explain the order of events:</a:t>
            </a:r>
          </a:p>
          <a:p>
            <a:pPr marL="0" indent="0">
              <a:buNone/>
            </a:pPr>
            <a:endParaRPr lang="en-GB" sz="2200" dirty="0"/>
          </a:p>
          <a:p>
            <a:r>
              <a:rPr lang="en-GB" sz="2200" dirty="0"/>
              <a:t>for a recipe.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Can one child tell a sequence using the cards and another child tell the sequence in the same order based on their telling?</a:t>
            </a:r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9C0544FD-6647-B248-9471-09280FA36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923" y="2648635"/>
            <a:ext cx="1447800" cy="21844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A5485919-EF6E-794D-9BAC-F8FCADDC1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100" y="2648635"/>
            <a:ext cx="1447800" cy="218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6AA5716D-308A-854A-B756-90204474D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8108" y="2671214"/>
            <a:ext cx="1447800" cy="21844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F460E477-C685-BE48-B6DC-3DDB05D805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4688" y="2648635"/>
            <a:ext cx="1447800" cy="21844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C7A3B4C0-A3FC-5745-9196-5F7B56C91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8384" y="2671214"/>
            <a:ext cx="17145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27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74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Activity:</a:t>
            </a:r>
          </a:p>
          <a:p>
            <a:pPr marL="0" indent="0">
              <a:buNone/>
            </a:pPr>
            <a:r>
              <a:rPr lang="en-GB" sz="2200" dirty="0"/>
              <a:t>Place various timers with different timings around the room / outside. </a:t>
            </a:r>
          </a:p>
          <a:p>
            <a:pPr marL="0" indent="0">
              <a:buNone/>
            </a:pPr>
            <a:r>
              <a:rPr lang="en-GB" sz="2200" dirty="0"/>
              <a:t>Create different tasks:</a:t>
            </a:r>
          </a:p>
          <a:p>
            <a:r>
              <a:rPr lang="en-GB" sz="2200" dirty="0"/>
              <a:t>How many balls can you throw in a bucket</a:t>
            </a:r>
            <a:br>
              <a:rPr lang="en-GB" sz="2200" dirty="0"/>
            </a:br>
            <a:r>
              <a:rPr lang="en-GB" sz="2200" dirty="0"/>
              <a:t>in a minute?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Keep track of scores by placing a counter in a cup for each completed throw. </a:t>
            </a:r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3548E51-7D37-BE4B-BD53-49E27BB0DA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428591"/>
            <a:ext cx="5683328" cy="284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66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74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Activity:</a:t>
            </a:r>
          </a:p>
          <a:p>
            <a:pPr marL="0" indent="0">
              <a:buNone/>
            </a:pPr>
            <a:r>
              <a:rPr lang="en-GB" sz="2200" dirty="0"/>
              <a:t>Place various timers with different timings around the room / outside. </a:t>
            </a:r>
          </a:p>
          <a:p>
            <a:pPr marL="0" indent="0">
              <a:buNone/>
            </a:pPr>
            <a:r>
              <a:rPr lang="en-GB" sz="2200" dirty="0"/>
              <a:t>Create different tasks:</a:t>
            </a:r>
          </a:p>
          <a:p>
            <a:r>
              <a:rPr lang="en-GB" sz="2200" dirty="0"/>
              <a:t>How many hops can you do </a:t>
            </a:r>
            <a:br>
              <a:rPr lang="en-GB" sz="2200" dirty="0"/>
            </a:br>
            <a:r>
              <a:rPr lang="en-GB" sz="2200" dirty="0"/>
              <a:t>in 30 seconds?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Keep track of scores by placing a counter in a cup for each completed hop.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3548E51-7D37-BE4B-BD53-49E27BB0DA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428591"/>
            <a:ext cx="5683328" cy="284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21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10154</TotalTime>
  <Words>495</Words>
  <Application>Microsoft Office PowerPoint</Application>
  <PresentationFormat>Custom</PresentationFormat>
  <Paragraphs>142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OpenDyslexicAlta</vt:lpstr>
      <vt:lpstr>Lato</vt:lpstr>
      <vt:lpstr>Calibri</vt:lpstr>
      <vt:lpstr>Muli</vt:lpstr>
      <vt:lpstr>Lato Light</vt:lpstr>
      <vt:lpstr>Office Theme</vt:lpstr>
      <vt:lpstr>PowerPoint Presentation</vt:lpstr>
      <vt:lpstr>My day</vt:lpstr>
      <vt:lpstr>My day</vt:lpstr>
      <vt:lpstr>My day</vt:lpstr>
      <vt:lpstr>My day</vt:lpstr>
      <vt:lpstr>My day</vt:lpstr>
      <vt:lpstr>My day</vt:lpstr>
      <vt:lpstr>My day</vt:lpstr>
      <vt:lpstr>My day</vt:lpstr>
      <vt:lpstr>My day</vt:lpstr>
      <vt:lpstr>My 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336</cp:revision>
  <cp:lastPrinted>2019-06-17T16:19:05Z</cp:lastPrinted>
  <dcterms:created xsi:type="dcterms:W3CDTF">2018-08-06T08:16:18Z</dcterms:created>
  <dcterms:modified xsi:type="dcterms:W3CDTF">2020-09-04T16:20:39Z</dcterms:modified>
</cp:coreProperties>
</file>