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320" r:id="rId2"/>
    <p:sldId id="346" r:id="rId3"/>
    <p:sldId id="499" r:id="rId4"/>
    <p:sldId id="500" r:id="rId5"/>
    <p:sldId id="497" r:id="rId6"/>
    <p:sldId id="347" r:id="rId7"/>
    <p:sldId id="348" r:id="rId8"/>
    <p:sldId id="349" r:id="rId9"/>
    <p:sldId id="350" r:id="rId10"/>
    <p:sldId id="351" r:id="rId11"/>
    <p:sldId id="352" r:id="rId12"/>
    <p:sldId id="355" r:id="rId13"/>
    <p:sldId id="354" r:id="rId14"/>
    <p:sldId id="353" r:id="rId15"/>
    <p:sldId id="356" r:id="rId16"/>
    <p:sldId id="359" r:id="rId17"/>
    <p:sldId id="358" r:id="rId18"/>
    <p:sldId id="357" r:id="rId19"/>
    <p:sldId id="360" r:id="rId20"/>
    <p:sldId id="363" r:id="rId21"/>
    <p:sldId id="362" r:id="rId22"/>
    <p:sldId id="361" r:id="rId23"/>
    <p:sldId id="364" r:id="rId24"/>
    <p:sldId id="367" r:id="rId25"/>
    <p:sldId id="366" r:id="rId26"/>
    <p:sldId id="365" r:id="rId27"/>
    <p:sldId id="368" r:id="rId28"/>
    <p:sldId id="371" r:id="rId29"/>
    <p:sldId id="370" r:id="rId30"/>
    <p:sldId id="369" r:id="rId31"/>
    <p:sldId id="380" r:id="rId32"/>
    <p:sldId id="383" r:id="rId33"/>
    <p:sldId id="382" r:id="rId34"/>
    <p:sldId id="381" r:id="rId35"/>
    <p:sldId id="372" r:id="rId36"/>
    <p:sldId id="379" r:id="rId37"/>
    <p:sldId id="378" r:id="rId38"/>
    <p:sldId id="377" r:id="rId39"/>
    <p:sldId id="373" r:id="rId40"/>
    <p:sldId id="386" r:id="rId41"/>
    <p:sldId id="385" r:id="rId42"/>
    <p:sldId id="384" r:id="rId43"/>
    <p:sldId id="374" r:id="rId44"/>
    <p:sldId id="389" r:id="rId45"/>
    <p:sldId id="388" r:id="rId46"/>
    <p:sldId id="387" r:id="rId47"/>
    <p:sldId id="375" r:id="rId48"/>
    <p:sldId id="392" r:id="rId49"/>
    <p:sldId id="391" r:id="rId50"/>
    <p:sldId id="390" r:id="rId51"/>
    <p:sldId id="376" r:id="rId52"/>
    <p:sldId id="395" r:id="rId53"/>
    <p:sldId id="394" r:id="rId54"/>
    <p:sldId id="393" r:id="rId55"/>
    <p:sldId id="396" r:id="rId56"/>
    <p:sldId id="397" r:id="rId57"/>
    <p:sldId id="398" r:id="rId58"/>
    <p:sldId id="399" r:id="rId59"/>
    <p:sldId id="400" r:id="rId60"/>
    <p:sldId id="401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02" r:id="rId74"/>
    <p:sldId id="403" r:id="rId75"/>
    <p:sldId id="416" r:id="rId76"/>
    <p:sldId id="417" r:id="rId77"/>
    <p:sldId id="418" r:id="rId78"/>
    <p:sldId id="424" r:id="rId79"/>
    <p:sldId id="419" r:id="rId80"/>
    <p:sldId id="425" r:id="rId81"/>
    <p:sldId id="420" r:id="rId82"/>
    <p:sldId id="426" r:id="rId83"/>
    <p:sldId id="421" r:id="rId84"/>
    <p:sldId id="427" r:id="rId85"/>
    <p:sldId id="422" r:id="rId86"/>
    <p:sldId id="428" r:id="rId87"/>
    <p:sldId id="423" r:id="rId88"/>
    <p:sldId id="429" r:id="rId89"/>
    <p:sldId id="437" r:id="rId90"/>
    <p:sldId id="436" r:id="rId91"/>
    <p:sldId id="438" r:id="rId92"/>
    <p:sldId id="431" r:id="rId93"/>
    <p:sldId id="439" r:id="rId94"/>
    <p:sldId id="432" r:id="rId95"/>
    <p:sldId id="440" r:id="rId96"/>
    <p:sldId id="433" r:id="rId97"/>
    <p:sldId id="441" r:id="rId98"/>
    <p:sldId id="434" r:id="rId99"/>
    <p:sldId id="442" r:id="rId100"/>
    <p:sldId id="435" r:id="rId101"/>
    <p:sldId id="443" r:id="rId102"/>
    <p:sldId id="444" r:id="rId103"/>
    <p:sldId id="445" r:id="rId104"/>
    <p:sldId id="446" r:id="rId105"/>
    <p:sldId id="447" r:id="rId106"/>
    <p:sldId id="448" r:id="rId107"/>
    <p:sldId id="449" r:id="rId108"/>
    <p:sldId id="450" r:id="rId109"/>
    <p:sldId id="451" r:id="rId110"/>
    <p:sldId id="452" r:id="rId111"/>
    <p:sldId id="457" r:id="rId112"/>
    <p:sldId id="458" r:id="rId113"/>
    <p:sldId id="453" r:id="rId114"/>
    <p:sldId id="454" r:id="rId115"/>
    <p:sldId id="459" r:id="rId116"/>
    <p:sldId id="460" r:id="rId117"/>
    <p:sldId id="455" r:id="rId118"/>
    <p:sldId id="456" r:id="rId119"/>
    <p:sldId id="461" r:id="rId120"/>
    <p:sldId id="465" r:id="rId121"/>
    <p:sldId id="462" r:id="rId122"/>
    <p:sldId id="466" r:id="rId123"/>
    <p:sldId id="467" r:id="rId124"/>
    <p:sldId id="469" r:id="rId125"/>
    <p:sldId id="468" r:id="rId126"/>
    <p:sldId id="470" r:id="rId127"/>
    <p:sldId id="471" r:id="rId128"/>
    <p:sldId id="472" r:id="rId129"/>
    <p:sldId id="473" r:id="rId130"/>
    <p:sldId id="474" r:id="rId131"/>
    <p:sldId id="475" r:id="rId132"/>
    <p:sldId id="476" r:id="rId133"/>
    <p:sldId id="477" r:id="rId134"/>
    <p:sldId id="478" r:id="rId135"/>
    <p:sldId id="479" r:id="rId136"/>
    <p:sldId id="480" r:id="rId137"/>
    <p:sldId id="481" r:id="rId138"/>
    <p:sldId id="482" r:id="rId139"/>
    <p:sldId id="483" r:id="rId140"/>
    <p:sldId id="484" r:id="rId141"/>
    <p:sldId id="485" r:id="rId142"/>
    <p:sldId id="486" r:id="rId143"/>
    <p:sldId id="487" r:id="rId144"/>
    <p:sldId id="488" r:id="rId145"/>
    <p:sldId id="489" r:id="rId146"/>
    <p:sldId id="490" r:id="rId147"/>
    <p:sldId id="491" r:id="rId148"/>
    <p:sldId id="492" r:id="rId149"/>
    <p:sldId id="493" r:id="rId150"/>
    <p:sldId id="494" r:id="rId151"/>
    <p:sldId id="495" r:id="rId152"/>
    <p:sldId id="496" r:id="rId153"/>
  </p:sldIdLst>
  <p:sldSz cx="12192000" cy="6858000"/>
  <p:notesSz cx="6858000" cy="9144000"/>
  <p:embeddedFontLst>
    <p:embeddedFont>
      <p:font typeface="OpenDyslexic" panose="00000500000000000000" pitchFamily="2" charset="0"/>
      <p:regular r:id="rId156"/>
      <p:bold r:id="rId157"/>
      <p:italic r:id="rId158"/>
      <p:boldItalic r:id="rId159"/>
    </p:embeddedFont>
    <p:embeddedFont>
      <p:font typeface="Lato" panose="020F0502020204030203" pitchFamily="34" charset="0"/>
      <p:regular r:id="rId160"/>
      <p:bold r:id="rId161"/>
    </p:embeddedFont>
    <p:embeddedFont>
      <p:font typeface="OpenDyslexicAlta" panose="00000500000000000000" pitchFamily="2" charset="0"/>
      <p:regular r:id="rId162"/>
      <p:bold r:id="rId163"/>
      <p:italic r:id="rId164"/>
      <p:boldItalic r:id="rId165"/>
    </p:embeddedFont>
    <p:embeddedFont>
      <p:font typeface="Calibri" panose="020F0502020204030204" pitchFamily="34" charset="0"/>
      <p:regular r:id="rId166"/>
      <p:bold r:id="rId167"/>
      <p:italic r:id="rId168"/>
      <p:boldItalic r:id="rId169"/>
    </p:embeddedFont>
    <p:embeddedFont>
      <p:font typeface="Muli" panose="020B0604020202020204" charset="0"/>
      <p:regular r:id="rId170"/>
      <p:bold r:id="rId171"/>
      <p:italic r:id="rId172"/>
      <p:boldItalic r:id="rId173"/>
    </p:embeddedFont>
    <p:embeddedFont>
      <p:font typeface="Lato Light" panose="020F0302020204030203" pitchFamily="34" charset="0"/>
      <p:regular r:id="rId1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98" autoAdjust="0"/>
    <p:restoredTop sz="87306" autoAdjust="0"/>
  </p:normalViewPr>
  <p:slideViewPr>
    <p:cSldViewPr snapToGrid="0" snapToObjects="1">
      <p:cViewPr>
        <p:scale>
          <a:sx n="70" d="100"/>
          <a:sy n="70" d="100"/>
        </p:scale>
        <p:origin x="-138" y="-96"/>
      </p:cViewPr>
      <p:guideLst>
        <p:guide orient="horz" pos="32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4.fntdata"/><Relationship Id="rId170" Type="http://schemas.openxmlformats.org/officeDocument/2006/relationships/font" Target="fonts/font15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5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16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6.fntdata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font" Target="fonts/font1.fntdata"/><Relationship Id="rId177" Type="http://schemas.openxmlformats.org/officeDocument/2006/relationships/theme" Target="theme/theme1.xml"/><Relationship Id="rId172" Type="http://schemas.openxmlformats.org/officeDocument/2006/relationships/font" Target="fonts/font1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2.fntdata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1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9.fntdata"/><Relationship Id="rId16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10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handoutMaster" Target="handoutMasters/handoutMaster1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1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248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3284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3996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439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088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3819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05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3917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882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2720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3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582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7198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5701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7503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969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0536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0949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5676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8822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1193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9720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623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1996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653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500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294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453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6434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0839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40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1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9225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3220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037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418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63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872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8350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5454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890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3871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2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6208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4789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7857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7068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8187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868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6476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2914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139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33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3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0552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6989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2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34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7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32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4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2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7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1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9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15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3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21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3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56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63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86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69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54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3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17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01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47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69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33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56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0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39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41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04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68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08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3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26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37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25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66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0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61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96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301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7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10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306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199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592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14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2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6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05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892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059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199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551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001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014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977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646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879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5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758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554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695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100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321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952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496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793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907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17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1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309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878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13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608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204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842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694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460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152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514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8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083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062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428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735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606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64702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971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134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3364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623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1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2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emf"/><Relationship Id="rId14" Type="http://schemas.openxmlformats.org/officeDocument/2006/relationships/image" Target="../media/image45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2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emf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0</a:t>
            </a:r>
          </a:p>
          <a:p>
            <a:r>
              <a:rPr lang="en-GB" dirty="0" smtClean="0"/>
              <a:t>Term </a:t>
            </a:r>
            <a:r>
              <a:rPr lang="en-GB" dirty="0"/>
              <a:t>1 </a:t>
            </a:r>
            <a:r>
              <a:rPr lang="en-GB" dirty="0" smtClean="0"/>
              <a:t>- Number </a:t>
            </a:r>
            <a:r>
              <a:rPr lang="en-GB" dirty="0"/>
              <a:t>and Place Value - Numbers to </a:t>
            </a:r>
            <a:r>
              <a:rPr lang="en-GB" dirty="0" smtClean="0"/>
              <a:t>5</a:t>
            </a:r>
          </a:p>
          <a:p>
            <a:r>
              <a:rPr lang="en-GB" dirty="0" smtClean="0"/>
              <a:t>Lesson </a:t>
            </a:r>
            <a:r>
              <a:rPr lang="en-GB" dirty="0"/>
              <a:t>1: One, two, three!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- Place Value (Numbers to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>
                <a:solidFill>
                  <a:schemeClr val="bg1"/>
                </a:solidFill>
              </a:rPr>
              <a:t>QURLONO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96267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4B149ED-7D5F-084F-BB48-8C8278B9874A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7A1C5CF-5F9F-0745-ADF6-4A93A6B0E114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8F1219-6090-5541-A8AD-5B35AD1A8B26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2325986-642C-934D-B49E-7BC6294C3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2D1D014-F9E7-4949-9C37-C2840F67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3424092-9CC3-4F4E-A9CE-BE4D0CE8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3EC9CB8-5C23-3A46-AFBE-6CB434559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D9A4ADC-D8F3-2347-BFFD-0E6DCFEEA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59A1657-B9D2-D945-97AB-02DD61F2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E5D0E33-698D-8741-AAE7-A78673E6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6BD7A8C-5310-B444-B0FA-59B55CA3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6A6B5D4-0955-7D47-B173-BDF0707F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7B1CB61-BAFF-8046-A583-3997B713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ED1A0D7-4741-A141-A00C-7FFB0EC8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AE8312F-2C96-AF44-9491-D4CE0469F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60D6E14-A7B2-2844-B8EE-B33C0C63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3161623B-4610-CE45-B445-DF57041B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0FFB958C-91A1-8E4F-9212-49BEE634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48D2C89-6F15-3347-850C-11A79FC8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C59547AF-BA4F-EB45-8DAB-6330BA30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0E9C2D3D-7531-CF43-821E-37B5DD0D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C8D3FB76-158A-994D-9130-A45BD0B3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6915DE0-AE1F-D04C-B3E4-F032C1DA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" y="3905709"/>
            <a:ext cx="1366365" cy="136636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62F06E5B-2DBF-A544-86E5-82ACC1CD6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22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16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E4419F3-DD66-FA45-99FD-D97B06387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53" y="2696381"/>
            <a:ext cx="2249353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3BD66D9-9537-0140-9D2D-90077263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FF32BD3-348A-4E4B-BC0D-84E27151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DCD3CEC-D12C-3847-B0DE-C86A2E5A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F1949F4-8FBA-E348-9CE3-B70CC6919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757C038-560A-E14D-AB38-D40197C3C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59CE464-5F4D-C449-8229-A0D976FE5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BEA1C9D-9D4F-AC48-81C0-0B15D3E6F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4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pennies are the odd one out – there are 2, the others are all just 1!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E4419F3-DD66-FA45-99FD-D97B06387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53" y="2696381"/>
            <a:ext cx="2249353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7525C38-4181-9C40-817B-7DC70A48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DE25DDB-2848-F94C-8306-B7A118DD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C0889C3-A7D6-9146-98F5-038F00384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DDD975C-687A-BB47-9784-9FF554E5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F84E839-9E6D-B344-98F4-414ADF52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808C7A-28F4-854D-8473-636BD5141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6AD4F3C-FB5C-2B49-829D-DAA0227D7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2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BF5FD9F-1DDF-7E42-8559-3A833932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802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447868C-C7B2-4D44-BFCC-DDA0A4A69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47" y="5096964"/>
            <a:ext cx="2249353" cy="108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560BEEC-C4EC-4A4A-B20B-39F862E43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2D581C6-3D10-E54E-A571-758371DE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450E756-70A9-5A41-8F80-65528BD6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50F6FB8-D688-0C43-A672-CDA8C47D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CA95D9B-1207-FC4B-AC56-01DD69DF1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CB6EC2-14B4-B846-AABA-2702F74BA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28609F-CB92-E347-B32D-C4A26216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51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cubes are the odd one out, as there are 3, not 2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BF5FD9F-1DDF-7E42-8559-3A833932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802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447868C-C7B2-4D44-BFCC-DDA0A4A69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47" y="5096964"/>
            <a:ext cx="2249353" cy="108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DCF0C21-5A0F-404F-9BE4-76ED59FF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57F7C4A-EAE7-6645-ACC6-75AAF986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F46866E-A876-1147-8155-E9143811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056B469-DE51-C642-8A3C-644F7425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6F37E9B-8359-AC44-9596-09672C2D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78B362A-CD34-054F-9D80-C62D05E8E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7F4D0BA-2C3D-5D4B-8423-7A256C2D4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58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70E3B48-12EA-984E-9CAD-D801D6E5E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1E85BE0-248C-3B42-9CFA-36F963A5A3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A9B6C9F-28FE-844C-A39B-56596B871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6158129-E01B-5A47-A4E2-A436BB3F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5DD5256-21BC-EC4E-BFAD-E79D64526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075CB97-091D-DB4F-BF0C-B7ABB908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DC7A50F-864C-D64C-8BE9-78160518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180BB1D-FA00-D946-9977-BC7324055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7E302A4-CDEA-1A4C-AA34-2B472CE84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35069F3-FBE7-9149-8FE3-95B09DCF5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382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87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hand is the odd one out, as it shows </a:t>
            </a:r>
            <a:r>
              <a:rPr lang="en-GB" sz="2200">
                <a:solidFill>
                  <a:srgbClr val="FF3860"/>
                </a:solidFill>
              </a:rPr>
              <a:t>1 finger, </a:t>
            </a:r>
            <a:r>
              <a:rPr lang="en-GB" sz="2200" dirty="0">
                <a:solidFill>
                  <a:srgbClr val="FF3860"/>
                </a:solidFill>
              </a:rPr>
              <a:t>the others show 3!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70E3B48-12EA-984E-9CAD-D801D6E5E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1E85BE0-248C-3B42-9CFA-36F963A5A3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8F26F0A-7389-9346-A610-CB927253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7C7E839-BE3B-AC4C-9804-AAB0362C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64D622B-3543-F44A-8B75-7A3B6D3E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49FF5EC-5FDC-0F4F-B818-041A611C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A47AAC5-596F-ED4C-A847-76C7D5BC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3B12049-89FB-E042-8029-144EFB94D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C60D32E-5467-BF47-886F-1590FFA0D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3A348F3-C389-A443-86AE-AAE69C079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382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31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4BF355-7E56-5545-A172-8C4F1F51D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00" y="5185393"/>
            <a:ext cx="1396866" cy="144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BD27BA5-FAA2-8048-AAD9-E692A848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C82B041-4A24-3D46-B7B6-DB11D733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28770E2-25AE-0649-B246-03D62828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D6353A-D0CF-AF4C-A550-BE6ECDBE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C495DF2-2E53-DF49-B4EA-4B4BC9C7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9AEA027-C649-AB4D-9857-C70BD7596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1E413BF-38AC-8C42-9C87-A6307042D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41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cube is the odd one out as there is only 1, not 2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4BF355-7E56-5545-A172-8C4F1F51D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00" y="5185393"/>
            <a:ext cx="1396866" cy="144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5EDC4AA-697D-4D49-A860-D75AC6242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84E5093-DC2A-4046-A4E2-13338DC3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FC86B76-92D2-594B-9E03-C37495FC9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D3CBB46-6C1A-8E49-8C25-4EB2423CC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A076B8A-D1D6-A140-B3CF-EB595886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C5C6A67-1CA4-F24F-8434-9780BB7F3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1E6F8C5-E61B-4D4C-B11C-647DD0D9A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25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77275A-8D37-D74C-86F8-94B716868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89DDA12-1434-FF41-9711-2959028B6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1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0227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counters are the odd one out. </a:t>
            </a:r>
            <a:r>
              <a:rPr lang="en-GB" sz="2200">
                <a:solidFill>
                  <a:srgbClr val="FF3860"/>
                </a:solidFill>
              </a:rPr>
              <a:t>There </a:t>
            </a:r>
            <a:r>
              <a:rPr lang="en-GB" sz="2200" dirty="0">
                <a:solidFill>
                  <a:srgbClr val="FF3860"/>
                </a:solidFill>
              </a:rPr>
              <a:t>are only 2, not 3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77275A-8D37-D74C-86F8-94B716868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FF4C4FB-6C84-0B4F-9DAD-882AC115BD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79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coin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332EEC5-C740-0143-8C1B-65329DFD3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725" y="3628889"/>
            <a:ext cx="1366365" cy="1366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75EF54-EBC6-F34B-90A4-51844EA24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84" y="3880711"/>
            <a:ext cx="1366365" cy="13663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C67C65-1337-A14B-8502-92A2A5E3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05" y="4945535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6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coin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coins are leftover.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EB5ECC-8E2F-394F-99B0-E6E736D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84" y="3880711"/>
            <a:ext cx="1366365" cy="136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D517626-F95E-1C47-9371-6CCCB5294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05" y="4945535"/>
            <a:ext cx="1366365" cy="1366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D7AABA-E728-C642-B58B-DB7290F0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579" y="3880711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44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2EA0AE-0DE0-2B4F-9E5E-AF81D4E5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7" y="366586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4AB019-AFBF-354E-A1B2-87140F5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8" y="3987800"/>
            <a:ext cx="3822700" cy="28702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="" xmlns:a16="http://schemas.microsoft.com/office/drawing/2014/main" id="{6ED2E9FA-246E-AD42-9CCA-1A46D0BF78B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96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straws are leftover.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855256F2-2D55-C246-BA69-C9E598FF339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1FC7D3-149C-4E4A-93BD-3F3A88996D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153002" y="2387875"/>
            <a:ext cx="19304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F058280-A736-664B-A2DD-0CA3A9AEC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687939" y="2522814"/>
            <a:ext cx="19304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604B23F-06EE-104A-8F5E-29D11B56A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6618064" y="2518778"/>
            <a:ext cx="1930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7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counters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41" y="383807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9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counters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counters are leftover.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841" y="3429000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343" y="4525168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74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cubes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3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cubes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3 cubes are leftover.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693" y="4590121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182" y="3350720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79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coins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08735DA-0264-F84B-816A-638502E2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90" y="3845898"/>
            <a:ext cx="1366365" cy="1366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C9AD9F3-26FE-6643-8407-9129CBA73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66" y="4915973"/>
            <a:ext cx="1366365" cy="1366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7E7DCB5-D8F2-5C47-AB84-E4BC9C56D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916" y="3630034"/>
            <a:ext cx="1366365" cy="1366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98F775A-A0DE-A94E-BD89-A9D8ADABF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113" y="4727466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43165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coins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There are 2 coins left 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652D25-B3B7-A04A-B3C3-C805C91BC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90" y="3845898"/>
            <a:ext cx="1366365" cy="1366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6DEC0CB-6702-A64D-B1E3-62250B833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66" y="4915973"/>
            <a:ext cx="1366365" cy="1366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2139FB7-45DD-F54F-8745-60F077387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633" y="3474883"/>
            <a:ext cx="1366365" cy="1366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58F3B08-4555-F941-8166-BCA8B85A8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830" y="4572315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85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2EA0AE-0DE0-2B4F-9E5E-AF81D4E5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7" y="366586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4AB019-AFBF-354E-A1B2-87140F5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8" y="3987800"/>
            <a:ext cx="3822700" cy="28702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="" xmlns:a16="http://schemas.microsoft.com/office/drawing/2014/main" id="{6ED2E9FA-246E-AD42-9CCA-1A46D0BF78B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2E3D91-3D69-1D4C-A381-34822B9A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48" y="4309738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66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3 straws are leftover.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855256F2-2D55-C246-BA69-C9E598FF339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17F330A-9AA8-3C4A-BEC1-3D5B8631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63" y="3306763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E5282A-1958-FC41-98EC-BEC62ADF8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107282" y="2387875"/>
            <a:ext cx="19304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4C391D-054B-4B4A-A544-942279187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642219" y="2522814"/>
            <a:ext cx="19304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C623ED-FEB1-054E-87D8-35E5C410C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6572344" y="2518778"/>
            <a:ext cx="1930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02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counter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41" y="383807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08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counter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There are 3 counters left 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308" y="397852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05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cubes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65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cubes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cubes are left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442" y="3313130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791" y="4217462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763" y="4409298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87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05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522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1CC6798-4075-514A-A3EB-12A0B367EB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972041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88282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1CC6798-4075-514A-A3EB-12A0B367EB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972041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D36336F-04AA-6E4E-8E34-77E1E7078B0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3000748"/>
            <a:ext cx="5374397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5063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953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35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EA6EDEB-7339-FC44-8019-E4F7C255F6E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54821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986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EA6EDEB-7339-FC44-8019-E4F7C255F6E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54821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E4E0CEA-5D6A-2746-AD67-A53EFB332EA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4577252"/>
            <a:ext cx="5358139" cy="14400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638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39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9720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E25C646-A207-DD40-A676-2DCDB152A1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993666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724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E25C646-A207-DD40-A676-2DCDB152A1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993666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BE5DABB-2A60-AC4A-BDB8-FFBFC7CADCE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3000748"/>
            <a:ext cx="5526797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90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10698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526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BA5F043-811F-1347-B458-098904232DD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98789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478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BA5F043-811F-1347-B458-098904232DD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98789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AD058E7-50C0-2646-AA5D-31B60F7C618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235066" y="6017252"/>
            <a:ext cx="5232534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691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47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963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35D94AF-2216-254E-8956-D3730AC64D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784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138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35D94AF-2216-254E-8956-D3730AC64D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784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6101847-E3B7-4241-89BE-5EEA2A04D4A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35066" y="3000748"/>
            <a:ext cx="5371079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319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6C690B4-A83C-2A44-B6E3-3B4E92C0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69164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6B57086-4DD9-E84C-849A-4E36AD0B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29627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B7499B7-BB12-0147-BD23-83DAF34FC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518284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F34C4BD-9D29-BB4C-BCD7-37B6184A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06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47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B7499B7-BB12-0147-BD23-83DAF34FC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518284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06BB685-8CEE-7B4D-BD64-540E2B8BEBE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35066" y="3137252"/>
            <a:ext cx="5315661" cy="28800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04C8CD4-F039-4B44-A028-A79BE373C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59484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Sort the representations to line up with the correct digit card.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32" y="4080259"/>
            <a:ext cx="1440000" cy="14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A62EA0-ABE6-1D45-B84F-C8FFCE44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088" y="4428978"/>
            <a:ext cx="3458975" cy="3495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1040413-5BC8-6447-A157-0D3B0A7011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708" y="5770366"/>
            <a:ext cx="1676384" cy="80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0D1CBA-D53C-9C45-BF55-CFF205CC9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747" y="4076796"/>
            <a:ext cx="2674414" cy="60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8FA9F2-3BD1-2641-B695-F29328ABA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8202" y="2733690"/>
            <a:ext cx="1756714" cy="8159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46C3C78-F8F0-AC4A-A847-32A75FBAEB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951" y="5736836"/>
            <a:ext cx="1860445" cy="8932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65502D3-F109-3349-92E1-16A1375E75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32" y="5878301"/>
            <a:ext cx="798884" cy="823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93EE1D7-9E7B-6E4E-82C3-C49142017B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34" y="4428978"/>
            <a:ext cx="1742202" cy="83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6F688E-79DE-054B-AF9D-899BDFA0EA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7858729" y="3752328"/>
            <a:ext cx="815961" cy="13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080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Sort the representations to line up with the correct digit card.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641" y="2407989"/>
            <a:ext cx="1440000" cy="14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A62EA0-ABE6-1D45-B84F-C8FFCE44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931" y="2904492"/>
            <a:ext cx="3458975" cy="3495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1040413-5BC8-6447-A157-0D3B0A7011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641" y="4250028"/>
            <a:ext cx="1676384" cy="80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0D1CBA-D53C-9C45-BF55-CFF205CC9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7969" y="5947276"/>
            <a:ext cx="2674414" cy="60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8FA9F2-3BD1-2641-B695-F29328ABA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2383" y="2761300"/>
            <a:ext cx="1756714" cy="8159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46C3C78-F8F0-AC4A-A847-32A75FBAEB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50" y="2690617"/>
            <a:ext cx="1860445" cy="8932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65502D3-F109-3349-92E1-16A1375E75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505" y="5819435"/>
            <a:ext cx="798884" cy="823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93EE1D7-9E7B-6E4E-82C3-C49142017B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11" y="5710490"/>
            <a:ext cx="1742202" cy="83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6F688E-79DE-054B-AF9D-899BDFA0EA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6131602" y="4000093"/>
            <a:ext cx="815961" cy="13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mathematics equipment and other real-world objects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98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54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88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478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0E711E8-F599-3941-8A3E-935EBE13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97DEBB1-719D-A04C-A929-9BF1025C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85B7FF9-059E-C642-8392-43DA646F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9F01316-FD05-494E-A231-547A48CC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7756CFD-64E9-B64C-B74D-EB5CE465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44F83BD-BBA5-844A-A176-4EFCE608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EE19949-E020-7642-AC30-9BF51BF6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C05C433-F3C9-AB42-BF23-ACBFD4A82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457E0F4-7097-4541-830A-4031E95D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84386D19-B716-2248-8A83-2257818F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4B51C50-0932-8D4B-90F8-CE209B28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F20AF51E-24C7-EC42-AE60-3FD4835C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1B07A56-953D-FA4F-A25D-FA7734F3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F1DDDDF-4751-6149-AE30-06EF7BBE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2BABDDB3-0EE4-954D-89B0-38B6393C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A0F18E42-5082-044A-9C39-E0DA22925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9587B332-ACEA-0D49-9B19-1F61DF5C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CC29A978-46FC-2B48-A2E9-588AD008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91CE64A0-34C8-714B-8066-B4BD972F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1EED226E-47A2-6B40-BAC7-D5074430F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00" y="3905709"/>
            <a:ext cx="1366365" cy="13663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4DF99A6E-3832-BA4E-BC87-F25A53EF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61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3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526B56C-BCBA-E744-A88A-EB768A5E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ADA86AD-5B02-C042-961C-CF64967DB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3418D67-34D4-2040-9C7C-785BA44D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3714CF5-1CF6-3B46-AEF8-F74DA322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75ED542-4D54-0A45-AF46-B945DC2C8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CBAF6C4-D4BF-2248-BBF0-562B64EF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8777645-8049-7D4D-8A4A-C1A009745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19040BB-5157-5A49-A442-99F9B4DE5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2422D84-5077-AF4D-A802-BB6FCB014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54152F9-9051-614F-BEF4-F91C24A86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B5A5D70-087B-6D46-A900-040CAA45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047ACD7-CCF0-8F48-AF9E-0C872BDA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59554E0-A271-4B4D-8638-646F7856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3710096-7D14-6F48-82F3-729E11B7E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A48BFBC-C12C-434F-A462-7FBFED77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301CD80-4C96-4B46-8821-839FCB5A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64294E8-46E0-194C-B6B8-BBCC5168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D800547-E4E8-9840-B654-B64DB071F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FC03F554-25E1-B24F-9BBC-755488CE1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E768672-E1A1-BF4A-ABD8-1AEB2BB02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00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B5ED10D7-757D-DE47-8721-5AC3B33E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61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07B8AFA-4B88-DB4D-86B6-CB8906DF7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7568F50-1AA3-594C-BE59-1586D1665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36DEBF4-6868-5E45-B35E-B3A25E4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CBF4B5A-6EED-4D43-A129-BDB594409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09CC919-FE8A-1041-9BDE-967FC473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BA8E1EA-CB93-8844-8ADC-A72466AE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E5F064B-E027-9D44-BF9B-FCBE5107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47A66A5-18B3-F545-B1E6-14D029E6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CDE5F03-0FBB-6849-80CF-CA6B6647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3DA938D-BEA9-D44E-B011-B57CA055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05EB793-0D1F-2542-BB6A-AA48864D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D2EAA850-8E6A-8349-AB5F-350CFB27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F63A1A6-CFCA-2F4C-BACF-6A7F8B8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66BF5C16-3F43-3B4C-8F0E-B9A918F5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028171C2-EF07-574B-9FCB-5872CFD2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E4EDCDA-02A8-1E4D-9CCB-3C71CA5D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One, two, three!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9D3E688-DA30-C44C-B454-41D8A375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924B956-CD13-704A-8AE6-6220E265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A1CFB78F-8552-F849-9511-ABAFE9244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0FC42C4-1C63-E64E-9158-C43C04FC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D699AF5-D019-324B-B837-484EE9FF0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00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427B06D-F2EB-2C4C-9232-550F5F70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61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Story time:</a:t>
            </a:r>
          </a:p>
          <a:p>
            <a:pPr marL="0" indent="0">
              <a:buNone/>
            </a:pPr>
            <a:r>
              <a:rPr lang="en-GB" sz="2200" dirty="0"/>
              <a:t>There are a selection of stories to read or songs to sing, including: </a:t>
            </a:r>
          </a:p>
          <a:p>
            <a:r>
              <a:rPr lang="en-GB" sz="2200" dirty="0"/>
              <a:t>The Story of the Three Bears</a:t>
            </a:r>
          </a:p>
          <a:p>
            <a:r>
              <a:rPr lang="en-GB" sz="2200" dirty="0"/>
              <a:t>The Story of the Three Little Pigs</a:t>
            </a:r>
          </a:p>
          <a:p>
            <a:r>
              <a:rPr lang="en-GB" sz="2200" dirty="0"/>
              <a:t>The Three Billy Goats Gruff</a:t>
            </a:r>
          </a:p>
          <a:p>
            <a:r>
              <a:rPr lang="en-GB" sz="2200" dirty="0"/>
              <a:t>The Three Blind Mice</a:t>
            </a:r>
          </a:p>
          <a:p>
            <a:r>
              <a:rPr lang="en-GB" sz="2200" dirty="0"/>
              <a:t>The Three Little Kittens</a:t>
            </a:r>
          </a:p>
          <a:p>
            <a:r>
              <a:rPr lang="en-GB" sz="2200" dirty="0"/>
              <a:t>Two Little Blackbirds</a:t>
            </a:r>
          </a:p>
          <a:p>
            <a:r>
              <a:rPr lang="en-GB" sz="2200" dirty="0"/>
              <a:t>Two Little Dickie Birds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59549A-A7BB-EE40-A7CD-AAE9874EE4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2777835"/>
            <a:ext cx="3047365" cy="1523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C4DDD-9592-8741-8A19-E30CC7AC173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4518644"/>
            <a:ext cx="3047680" cy="152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4D24155-39CE-9F46-8D68-2DED60CB085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2777834"/>
            <a:ext cx="3047366" cy="1523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9BC6E2-BE3A-754F-B7E5-A239D1947A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4518644"/>
            <a:ext cx="3047680" cy="1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5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10056F1-5E69-1943-B8F9-4B715343C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56845CF-1A06-6A43-A1E7-90FEFB98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6DCD46-C985-DC4A-87FE-C83B4113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E2F3D9-056C-F443-8A59-4036491F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32B5FC4-7260-2348-AEBA-14DC4DB3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B9EF473-2832-6142-A723-835F4578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B4F5820-F249-2D42-8C52-8B025AA57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F9E02C4-479D-284C-83D0-7C9F6737D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1AC3212-C6DA-7D45-9638-6B70B1BEC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8CB36EF-AD94-794F-97D2-F11A266A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E817A97-4F8A-0B40-AA48-8B4152E7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93C77C0-7BDA-6A4F-9CFF-B481248BF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36A710B-258B-2848-8E3B-F2E384F3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85FA85-0139-CD4A-8BA6-12D9A044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8148F5F-02B6-0C47-8A24-4381A0A50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49AA3DF-DE34-8A47-99F1-D68A16E51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43E78797-A089-584D-B0D4-62703F94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245D5C82-473F-B242-9292-DFA192AA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578762B-D3D5-A145-B176-E9CBBB8E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A68A2D6-98CC-B64A-8FB2-27E6B2E28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00" y="3905709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F208B7E3-FBBA-3843-9ABA-90E48DAEE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61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0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8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1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1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3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Story time:</a:t>
            </a:r>
          </a:p>
          <a:p>
            <a:pPr marL="0" indent="0">
              <a:buNone/>
            </a:pPr>
            <a:r>
              <a:rPr lang="en-GB" sz="2200" dirty="0"/>
              <a:t>You could organise activities linked to the stories or songs:</a:t>
            </a:r>
          </a:p>
          <a:p>
            <a:r>
              <a:rPr lang="en-GB" sz="2200" dirty="0"/>
              <a:t>making origami birds for </a:t>
            </a:r>
            <a:br>
              <a:rPr lang="en-GB" sz="2200" dirty="0"/>
            </a:br>
            <a:r>
              <a:rPr lang="en-GB" sz="2200" dirty="0"/>
              <a:t>two little bird songs;</a:t>
            </a:r>
          </a:p>
          <a:p>
            <a:r>
              <a:rPr lang="en-GB" sz="2200" dirty="0"/>
              <a:t>making chair / table settings</a:t>
            </a:r>
            <a:br>
              <a:rPr lang="en-GB" sz="2200" dirty="0"/>
            </a:br>
            <a:r>
              <a:rPr lang="en-GB" sz="2200" dirty="0"/>
              <a:t>for three bears to come to tea;</a:t>
            </a:r>
          </a:p>
          <a:p>
            <a:r>
              <a:rPr lang="en-GB" sz="2200" dirty="0"/>
              <a:t>building houses from straw / </a:t>
            </a:r>
            <a:br>
              <a:rPr lang="en-GB" sz="2200" dirty="0"/>
            </a:br>
            <a:r>
              <a:rPr lang="en-GB" sz="2200" dirty="0"/>
              <a:t>twigs / blocks for the three pigs…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59549A-A7BB-EE40-A7CD-AAE9874EE4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2777835"/>
            <a:ext cx="3047365" cy="1523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C4DDD-9592-8741-8A19-E30CC7AC173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4518644"/>
            <a:ext cx="3047680" cy="152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4D24155-39CE-9F46-8D68-2DED60CB085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2777834"/>
            <a:ext cx="3047366" cy="1523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9BC6E2-BE3A-754F-B7E5-A239D1947A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4518644"/>
            <a:ext cx="3047680" cy="1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0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09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1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58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46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9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2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69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902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5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 Explain your answer.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03515D6-80A4-D848-840E-499643D47A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514912"/>
            <a:ext cx="1393548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A36F699-DF22-4E49-A08B-C208D1BC9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4514912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DE26056-953C-C048-89AF-09C1D9B91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365441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9A5ADD5-474A-8E41-A79B-C93C05ED93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44" y="4774325"/>
            <a:ext cx="1396866" cy="14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58F1EA9-1AC0-AA40-BD72-A54B9E3D8F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82" y="4514912"/>
            <a:ext cx="1396866" cy="14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E8D1C8-8B80-D442-9282-07574E4CC7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4" y="3654415"/>
            <a:ext cx="1396866" cy="14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23968E-AEBA-AD47-AD04-C54F6EBE6B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566" y="3919388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FDA8F35-B021-DA40-A13F-8016CA9225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3683554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C0F9DA7-34EB-B04E-A0A5-C51DF0ADEA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0" y="30536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3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9114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E7A7100-5CF1-0343-8A9F-697D410C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C863E3C-6C6F-F34D-AD05-4583860D9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C669FAA-7BC5-6848-A146-54B71F95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E601A68-D9D3-054F-9EB7-35785446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3943BD2-2F21-6E44-9C5C-49293C4B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09A68D5-F953-E341-9F67-2E2CAE4F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742A320-5DDE-FE4E-811F-F8F81210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D76863-D6D1-954B-897A-DE51BC80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C1C7817-84C2-8349-A7AE-0AA8B2EF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4A561D1-34D9-AF4B-A417-4A33869B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A628134-AC28-6A4C-9587-1D937C1D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C3A56AD-27E9-1445-B165-314599CF3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78EBA15-C7CA-114F-898F-5B456CE8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693FA0E-DEA7-8A4E-89B2-BBCE8BD7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0B104855-495A-344D-B902-AB72291D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8596AEF-2930-2A45-8718-3D360092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BFBD7E2-92CA-9F40-8CD6-D2434B98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313E458-673A-B74F-89C1-87C96C77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7CB3086-6D2B-6248-BBA2-5E238DDEC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BF62C5A-4739-F44A-A6D0-19FE4383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" y="3905709"/>
            <a:ext cx="1366365" cy="1366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18335F9-DF28-B645-8E50-1E0AD4C7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22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1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114E644-EEB4-9641-B722-B1929738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5A980DF-DF46-894E-B3A4-D4A05D69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49914FC-C3BE-634D-8343-FFC83260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1A96419-0167-3C4C-BFD4-5CEAFDF4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3E8B72F-D658-F94B-A656-37F9163CB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6858C1A-0431-D640-A8B4-E1F43B294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C689618-DB87-2D4B-A0B3-436C6A81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7474F5-47D3-C947-9700-018B8442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2381406-33E0-4B4D-B7B5-1A7561A5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CC516F4-5411-FF4A-B73E-E4BC3C0E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F854354-0955-DA42-8A60-4BC3B9D2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AE4612C-95FB-004D-8DB6-A9419DEA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489969B-0E73-FF4A-98BC-2BCA9DF41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61EA2D9-71BC-A346-8A78-BB751F6F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BE99F10-B11A-854A-99C8-FA013316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E51530B-DCD3-D940-97D1-4DEF28B0D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14F0B84-E2A9-C54D-AA13-8097FE73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4B5E6DA-9AAC-EC47-95F4-8AF1E4F3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1C19602-0800-954A-8E64-88C801CAB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F23B610-CCAC-8449-B4FB-ACC908933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3ED400D9-1720-9147-AE89-675D8C7A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22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3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0A063CD-F305-BC4D-86BC-510D8D35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886C573-D9DE-FD40-A307-8A200C5A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57008F6-19DD-C14B-9DB9-DC3965C7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FB5B446-B5B1-6245-B0E1-6541EFB5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FE6554D-371A-FD49-9F90-B62BF624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3F93136-5BFB-E144-99A8-B72C9546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B8C92B0-AE4B-F14A-ADEA-2A61D9C61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6633472-1DCF-0D46-B31E-149D4279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D495AF3-E8A4-BA44-B89F-C1B2CD48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BF2F0D1-595A-2843-93D2-27E63DF99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B1F402FD-8725-C14B-BCA2-26FE487B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66EA5DB-E2B2-E644-9EF1-924AF34B9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AF9D585-8E7A-D542-82C8-8BFF7AA65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E2999D9-3FC5-3E42-882F-F17B6AC8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312167C-AB23-F346-918D-2178B6DF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4DC3545-67E7-4246-8BB8-94BE62E9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C6BB286E-D8FB-1D48-96B1-FDFAC0394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EE1C1224-53DC-D746-B034-E7410DB5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F76F109-DAC8-C743-A5CE-A946578E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3D45C8C0-BF15-F64F-98D7-833F677B0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" y="3905709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18DFC30-B49D-854E-95CF-7AC16455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22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3694459-BC11-714D-9D5F-767FEAC2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31874C8-06FF-E942-BE87-6492AB0F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89E9C24-33F3-7140-A3F5-EE5ED32D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CFA818D-3FE0-D846-8B1C-34081503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969EA9B-07F8-AF46-935B-F56094C0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0BB7CDA-3588-0A45-868D-2C018A90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BA0C0E4-D630-B142-ADAF-89E4F5AB4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4177481-2F38-3443-8854-3D1A424A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C7109FF-ABED-8F44-99A0-D35A9A25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8B4C75E-79B6-4940-BDF5-7A7E35AF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53F8EA1-C824-0D49-9E92-1430595D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022FFD8B-3F85-2445-825B-61FCC8B4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7B790F3-4EF0-8C43-837D-87935EF37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754008-9F88-7F43-B386-9A9A2225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71F951F-E6DB-A24D-8D76-1F802E50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175DEB42-E268-C840-B307-C2BBD451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DE47014-5395-464D-8FDD-90AF2F57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B63E2E2E-D090-6846-A809-A1FE3815D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002DD05B-621E-ED4A-B9D2-67270991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638370E0-BEB6-5241-9118-5EB57A00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" y="3905709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68876471-9010-3F4B-850F-49AF7B57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22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56EE31-1C8C-E141-8C2A-92BC0B7D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02" y="2660317"/>
            <a:ext cx="1366365" cy="1366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41432C0-63BA-784C-A0D4-02B087857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48" y="2284052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3DCD5A2-C7D3-594E-A362-7F8E9D7B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7DE823E-D5F7-3346-A64B-03D831EF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5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494" y="29291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872" y="304315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FC913B8-6587-064B-86EE-F0171190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28" y="29291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911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FC913B8-6587-064B-86EE-F0171190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606" y="415837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7211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BD3D4A-0B3A-8B41-90E8-03D48DFE8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72" y="243678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cubes are the odd one out, as it shows 3, the other cubes show 2!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514912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4514912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3654415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44" y="4774325"/>
            <a:ext cx="1396866" cy="14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69C1BAB-B0FB-6543-8245-876ACCA11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82" y="4514912"/>
            <a:ext cx="1396866" cy="14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C684D47-E3F8-D94F-9901-83807E5C74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4" y="3654415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566" y="3919388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0EC365-B8C4-DC4F-811D-8AF205FF7F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3683554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695B3A8-2530-3242-AE07-F4ADF707E5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0" y="30536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F3A806-3255-1A4B-8BBB-1BC0BF9ED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934" y="2653289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15" y="2584127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98EDCB-E8A2-E14D-86F5-8EA12C13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757" y="258412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8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94" y="3800757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98EDCB-E8A2-E14D-86F5-8EA12C13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80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09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128" y="3027415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981" y="3027415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1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9" y="4119603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66" y="4112567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9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EB3B150-0381-D549-870B-DDD548F0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333" y="2795254"/>
            <a:ext cx="1366365" cy="1366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80F7BD9-FA41-D047-8BDF-AE5D46AB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70" y="2634929"/>
            <a:ext cx="1366365" cy="1366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BCA35FA-0809-6141-9AFA-F9594349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397" y="2865413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99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09B034-561B-A84D-B388-11ACA37B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F9C817F-1AE0-A441-B1F0-30CF8C51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D93CC1C-4407-5D40-81B6-8CBBD73C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82" y="3909020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77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264437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968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916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41" y="248593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13" y="2474151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0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94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0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164" y="3198124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87" y="3198124"/>
            <a:ext cx="777261" cy="80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635065-697E-6C4A-AC52-7AE9680174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06" y="3198124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2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9" y="4119603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66" y="4112567"/>
            <a:ext cx="777261" cy="80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635065-697E-6C4A-AC52-7AE9680174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055" y="4112567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7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278" y="2982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348" y="263292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3089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9440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88" y="2534331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4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6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80" y="4289497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B20A15-D103-EE45-A3F0-26F9EB8B7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4289497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11AE624-B37C-494C-A067-B1600869C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3429000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2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91212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18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43BFC4-9B42-BF41-9534-40859CD7E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9252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55380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4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2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7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33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" y="2241948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23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03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0015D04-B0EC-1943-ABA4-10ED1C25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48089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49642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0380205-7418-CF47-ACF8-83FB62A7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A79F421-DFAC-D949-8E51-8E636F39B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6341804-5BE2-5F47-A45C-EEA751BF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50F8DA-4CC2-3343-A845-57FA928B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E287290-BB3D-CB44-90C9-00508FCF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378B233-B2EE-224A-A467-11605277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37812CB-F9F7-F844-A4D8-3B36CBC2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9C17E94-1952-CA4C-8892-A63E8B32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669FCD1-CC4F-2749-9740-E41D44CE7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9871616-594E-0A4F-8D00-5EC7F0E79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85D670C-2EA1-CF4D-AB26-E1415637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D81AE146-2C34-F14A-9CEF-9720DF52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421F416-E888-D64A-9B04-C41086F6D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DCE456B0-A509-7641-9AFE-8B18F7AC4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6D08747-F0CB-A948-A69A-F621591D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4272968-D79E-264D-B261-8E37C555A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47E05F4-C9B5-C44B-83E0-EAF418BB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D4CD2210-3BDE-F84C-A0C6-D5B572B9B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A278ECB-5BC0-C44E-8351-4838C90C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C3E63E09-E743-F340-AFEA-A92CF1CAD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96" y="3906558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427F5579-A5D7-3F45-B78B-16BDD281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21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31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90D49E2-29D7-504A-88BD-102F888B81AF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59F5499-8C5A-1644-B153-F03931A99D1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749CF0D-C8AA-3D4D-A458-033396979316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E76AFAC-4605-7041-9BD5-66185E0E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6D5545A-C819-884D-AD57-7DDC2BB1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F36DB3B-5BFD-1C49-9FB7-5019759B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9C2AB9D-CF1D-6248-AB22-9CE1FAD68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FC56070-B513-E34C-AE57-8CFC40C3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372B725-1D06-AB46-B6C6-6681BF7A5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2E3DB6C-E3F5-EE45-B9EB-15B91CE7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AD64AFB-5280-9246-BC02-D9327663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9FE8346-4F94-8A45-BF2B-C5046F98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631ECCC-35BC-2D44-9EDA-2D5E8D06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1FE4716-5931-534E-8E0C-FDEF0D15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EAAB61E-D6E1-D143-A102-58E6B01B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AF9E2C1C-A109-D346-B33F-1012865E1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EB45DBB-A0E3-A947-B867-6B436E2D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0EB7D36A-AD08-7740-9344-0303B82A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2686A6B-AED5-A046-A886-28927BEE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10395EC6-74F9-C04B-8ACE-605BCD8F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0E0587B7-30F9-9841-AC8E-B718B495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06C8A75C-B338-154A-8EB8-702BAF977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180C1FB3-C1CB-D147-9AC4-3879E0D3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00" y="3905709"/>
            <a:ext cx="1366365" cy="136636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6A2B997-5EE8-8A43-9EA0-5C7788ED0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61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4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80" y="4289497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B20A15-D103-EE45-A3F0-26F9EB8B7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4289497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11AE624-B37C-494C-A067-B1600869C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3429000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13740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63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18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43BFC4-9B42-BF41-9534-40859CD7E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10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15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4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2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13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7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" y="2241948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92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34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0015D04-B0EC-1943-ABA4-10ED1C25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2256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200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E9A8591-DE85-8340-9B75-5CC3B7DDD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25E7574-0127-264E-A1EF-576048C5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0A7545C-3A03-AD40-B2DA-BCA3AF07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FA135D3-DB33-914B-B506-C503EF1E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63F8DB-D65B-A442-AD61-EB4D713A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433A898-2D2A-2840-8C51-5FBE106ED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AE969C2-44E1-B245-A686-F79CD520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A612374-066D-D244-A4FF-A64FA31C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DB046E2-431E-4541-AE2F-E481135A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0392AD1-8476-E444-AAFC-5DD57C27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3E95734-B727-2C46-B7A6-13CAB027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FCD4CBF-9DA2-6B47-BA45-1B5F21AC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CD88376-87C5-6A43-8A8D-8ED820AF0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45646E0-F495-6D4D-BF55-1A3643F3C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DCA3F4CD-8AB5-0342-8D7C-151762B71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C253631D-959C-8741-93F1-B3806115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" y="3909020"/>
            <a:ext cx="1366365" cy="13663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83DE52F2-220F-654B-AC28-72E9B466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33" y="3909020"/>
            <a:ext cx="1366365" cy="13663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C0BD3E5C-A191-9140-8F4A-43814978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9" y="3909020"/>
            <a:ext cx="1366365" cy="13663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537D480-8CD9-824E-9C37-4A064514F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4" y="3905709"/>
            <a:ext cx="1366365" cy="13663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F81E79D-40F2-844A-9A7D-68E08D65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" y="3905709"/>
            <a:ext cx="1366365" cy="13663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1F30E948-0074-5F4C-9875-0DE28EE4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10" y="3905709"/>
            <a:ext cx="1366365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9441</TotalTime>
  <Words>3630</Words>
  <Application>Microsoft Office PowerPoint</Application>
  <PresentationFormat>Custom</PresentationFormat>
  <Paragraphs>933</Paragraphs>
  <Slides>152</Slides>
  <Notes>151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0" baseType="lpstr">
      <vt:lpstr>Arial</vt:lpstr>
      <vt:lpstr>OpenDyslexic</vt:lpstr>
      <vt:lpstr>Lato</vt:lpstr>
      <vt:lpstr>OpenDyslexicAlta</vt:lpstr>
      <vt:lpstr>Calibri</vt:lpstr>
      <vt:lpstr>Muli</vt:lpstr>
      <vt:lpstr>Lato Light</vt:lpstr>
      <vt:lpstr>Office Theme</vt:lpstr>
      <vt:lpstr>PowerPoint Presentation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267</cp:revision>
  <cp:lastPrinted>2019-06-17T16:19:05Z</cp:lastPrinted>
  <dcterms:created xsi:type="dcterms:W3CDTF">2018-08-06T08:16:18Z</dcterms:created>
  <dcterms:modified xsi:type="dcterms:W3CDTF">2021-05-25T18:16:01Z</dcterms:modified>
</cp:coreProperties>
</file>