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320" r:id="rId2"/>
    <p:sldId id="321" r:id="rId3"/>
    <p:sldId id="372" r:id="rId4"/>
    <p:sldId id="373" r:id="rId5"/>
    <p:sldId id="374" r:id="rId6"/>
    <p:sldId id="375" r:id="rId7"/>
    <p:sldId id="379" r:id="rId8"/>
    <p:sldId id="380" r:id="rId9"/>
    <p:sldId id="377" r:id="rId10"/>
    <p:sldId id="378" r:id="rId11"/>
    <p:sldId id="381" r:id="rId12"/>
    <p:sldId id="382" r:id="rId13"/>
    <p:sldId id="383" r:id="rId14"/>
    <p:sldId id="384" r:id="rId15"/>
    <p:sldId id="389" r:id="rId16"/>
    <p:sldId id="390" r:id="rId17"/>
    <p:sldId id="385" r:id="rId18"/>
    <p:sldId id="386" r:id="rId19"/>
    <p:sldId id="387" r:id="rId20"/>
    <p:sldId id="388" r:id="rId21"/>
    <p:sldId id="391" r:id="rId22"/>
    <p:sldId id="392" r:id="rId23"/>
    <p:sldId id="393" r:id="rId24"/>
    <p:sldId id="394" r:id="rId25"/>
    <p:sldId id="395" r:id="rId26"/>
    <p:sldId id="396" r:id="rId27"/>
    <p:sldId id="397" r:id="rId28"/>
    <p:sldId id="398" r:id="rId29"/>
    <p:sldId id="399" r:id="rId30"/>
    <p:sldId id="400" r:id="rId31"/>
    <p:sldId id="401" r:id="rId32"/>
    <p:sldId id="402" r:id="rId33"/>
    <p:sldId id="403" r:id="rId34"/>
    <p:sldId id="404" r:id="rId35"/>
    <p:sldId id="405" r:id="rId36"/>
    <p:sldId id="406" r:id="rId37"/>
    <p:sldId id="407" r:id="rId38"/>
    <p:sldId id="408" r:id="rId39"/>
    <p:sldId id="409" r:id="rId40"/>
    <p:sldId id="410" r:id="rId41"/>
    <p:sldId id="411" r:id="rId42"/>
    <p:sldId id="414" r:id="rId43"/>
    <p:sldId id="412" r:id="rId44"/>
    <p:sldId id="413" r:id="rId45"/>
    <p:sldId id="415" r:id="rId46"/>
    <p:sldId id="416" r:id="rId47"/>
    <p:sldId id="419" r:id="rId48"/>
    <p:sldId id="417" r:id="rId49"/>
    <p:sldId id="370" r:id="rId50"/>
    <p:sldId id="420" r:id="rId51"/>
    <p:sldId id="421" r:id="rId52"/>
  </p:sldIdLst>
  <p:sldSz cx="12192000" cy="6858000"/>
  <p:notesSz cx="6858000" cy="9144000"/>
  <p:embeddedFontLst>
    <p:embeddedFont>
      <p:font typeface="OpenDyslexicAlta" panose="020B0604020202020204" charset="0"/>
      <p:regular r:id="rId55"/>
      <p:bold r:id="rId56"/>
      <p:italic r:id="rId57"/>
      <p:boldItalic r:id="rId58"/>
    </p:embeddedFont>
    <p:embeddedFont>
      <p:font typeface="OpenDyslexic" panose="020B0604020202020204" charset="0"/>
      <p:regular r:id="rId59"/>
      <p:bold r:id="rId60"/>
      <p:italic r:id="rId61"/>
      <p:boldItalic r:id="rId62"/>
    </p:embeddedFont>
    <p:embeddedFont>
      <p:font typeface="Muli" panose="020B0604020202020204" charset="0"/>
      <p:regular r:id="rId63"/>
      <p:bold r:id="rId64"/>
      <p:italic r:id="rId65"/>
      <p:boldItalic r:id="rId66"/>
    </p:embeddedFont>
    <p:embeddedFont>
      <p:font typeface="Lato" panose="020F0502020204030203" pitchFamily="34" charset="0"/>
      <p:regular r:id="rId67"/>
      <p:bold r:id="rId68"/>
    </p:embeddedFont>
    <p:embeddedFont>
      <p:font typeface="Lato Light" panose="020F0302020204030203" pitchFamily="34" charset="0"/>
      <p:regular r:id="rId69"/>
    </p:embeddedFont>
    <p:embeddedFont>
      <p:font typeface="Calibri" panose="020F0502020204030204" pitchFamily="34" charset="0"/>
      <p:regular r:id="rId70"/>
      <p:bold r:id="rId71"/>
      <p:italic r:id="rId72"/>
      <p:boldItalic r:id="rId7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4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FFDD57"/>
    <a:srgbClr val="23D160"/>
    <a:srgbClr val="3273DC"/>
    <a:srgbClr val="7957D5"/>
    <a:srgbClr val="209CEE"/>
    <a:srgbClr val="000000"/>
    <a:srgbClr val="121212"/>
    <a:srgbClr val="44A6ED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83" autoAdjust="0"/>
    <p:restoredTop sz="87959" autoAdjust="0"/>
  </p:normalViewPr>
  <p:slideViewPr>
    <p:cSldViewPr snapToGrid="0" snapToObjects="1">
      <p:cViewPr varScale="1">
        <p:scale>
          <a:sx n="60" d="100"/>
          <a:sy n="60" d="100"/>
        </p:scale>
        <p:origin x="-870" y="-96"/>
      </p:cViewPr>
      <p:guideLst>
        <p:guide orient="horz" pos="2164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9.fntdata"/><Relationship Id="rId68" Type="http://schemas.openxmlformats.org/officeDocument/2006/relationships/font" Target="fonts/font14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4.fntdata"/><Relationship Id="rId66" Type="http://schemas.openxmlformats.org/officeDocument/2006/relationships/font" Target="fonts/font12.fntdata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7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2.fntdata"/><Relationship Id="rId64" Type="http://schemas.openxmlformats.org/officeDocument/2006/relationships/font" Target="fonts/font10.fntdata"/><Relationship Id="rId69" Type="http://schemas.openxmlformats.org/officeDocument/2006/relationships/font" Target="fonts/font15.fntdata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5.fntdata"/><Relationship Id="rId67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62" Type="http://schemas.openxmlformats.org/officeDocument/2006/relationships/font" Target="fonts/font8.fntdata"/><Relationship Id="rId70" Type="http://schemas.openxmlformats.org/officeDocument/2006/relationships/font" Target="fonts/font16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6.fntdata"/><Relationship Id="rId65" Type="http://schemas.openxmlformats.org/officeDocument/2006/relationships/font" Target="fonts/font11.fntdata"/><Relationship Id="rId73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1.fntdata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17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2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902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346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2654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1007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6252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0545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1050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8740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7283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530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4738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8681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0261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4594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8441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7449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8829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4917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4258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7935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01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8944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2288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9976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1823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1746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0103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2205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1692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9269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1634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542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6232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7871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20117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09085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36518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59540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Strategy: make an X number that meets the rules, subtract that from 745,895, check if there is a number that fits the criteria for Y.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18365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80661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648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888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526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338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673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79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xmlns="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08/09/2020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tif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Year 5 </a:t>
            </a:r>
            <a:br>
              <a:rPr lang="en-GB" dirty="0"/>
            </a:br>
            <a:r>
              <a:rPr lang="en-GB" dirty="0"/>
              <a:t>Term 1 Block 2: Four Operations</a:t>
            </a:r>
          </a:p>
          <a:p>
            <a:r>
              <a:rPr lang="en-GB" dirty="0"/>
              <a:t>Lesson 1: To be able to add and subtract integers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2 –  Four Operations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calculation below: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CFE2842F-9F29-1C4A-A32A-F0147743472D}"/>
              </a:ext>
            </a:extLst>
          </p:cNvPr>
          <p:cNvSpPr/>
          <p:nvPr/>
        </p:nvSpPr>
        <p:spPr>
          <a:xfrm>
            <a:off x="5841091" y="3495814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38738508-96F1-564B-86D8-275105F52289}"/>
              </a:ext>
            </a:extLst>
          </p:cNvPr>
          <p:cNvSpPr/>
          <p:nvPr/>
        </p:nvSpPr>
        <p:spPr>
          <a:xfrm>
            <a:off x="4795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C12467D-4F62-FA43-AA7D-22B9BA69C2AE}"/>
              </a:ext>
            </a:extLst>
          </p:cNvPr>
          <p:cNvSpPr/>
          <p:nvPr/>
        </p:nvSpPr>
        <p:spPr>
          <a:xfrm>
            <a:off x="4795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9958753F-6D8B-3D4F-BC6A-950CFF849B46}"/>
              </a:ext>
            </a:extLst>
          </p:cNvPr>
          <p:cNvSpPr/>
          <p:nvPr/>
        </p:nvSpPr>
        <p:spPr>
          <a:xfrm>
            <a:off x="4795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3E1B868-D6E0-D348-9898-2610DE8C6D9C}"/>
              </a:ext>
            </a:extLst>
          </p:cNvPr>
          <p:cNvSpPr/>
          <p:nvPr/>
        </p:nvSpPr>
        <p:spPr>
          <a:xfrm>
            <a:off x="4795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D0B975BD-15C6-234C-AA99-1E0A5DAA6550}"/>
              </a:ext>
            </a:extLst>
          </p:cNvPr>
          <p:cNvSpPr/>
          <p:nvPr/>
        </p:nvSpPr>
        <p:spPr>
          <a:xfrm>
            <a:off x="5430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TH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120EA4BA-3D4A-D14A-A192-FF893B469FC0}"/>
              </a:ext>
            </a:extLst>
          </p:cNvPr>
          <p:cNvSpPr/>
          <p:nvPr/>
        </p:nvSpPr>
        <p:spPr>
          <a:xfrm>
            <a:off x="5430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C5614E03-94DA-9C4E-A2F4-57087E287EC0}"/>
              </a:ext>
            </a:extLst>
          </p:cNvPr>
          <p:cNvSpPr/>
          <p:nvPr/>
        </p:nvSpPr>
        <p:spPr>
          <a:xfrm>
            <a:off x="5430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3FC8AA6B-7BC1-3C4D-8B91-F0D92B0C6C5F}"/>
              </a:ext>
            </a:extLst>
          </p:cNvPr>
          <p:cNvSpPr/>
          <p:nvPr/>
        </p:nvSpPr>
        <p:spPr>
          <a:xfrm>
            <a:off x="5430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24DFF461-3DBC-024B-896E-3250B2C0A54C}"/>
              </a:ext>
            </a:extLst>
          </p:cNvPr>
          <p:cNvSpPr/>
          <p:nvPr/>
        </p:nvSpPr>
        <p:spPr>
          <a:xfrm>
            <a:off x="6065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8CAEC948-9406-0944-B6D6-BBD0CF7B6C07}"/>
              </a:ext>
            </a:extLst>
          </p:cNvPr>
          <p:cNvSpPr/>
          <p:nvPr/>
        </p:nvSpPr>
        <p:spPr>
          <a:xfrm>
            <a:off x="6065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997AA299-6A98-DA45-BD3D-5CC2543FBCD8}"/>
              </a:ext>
            </a:extLst>
          </p:cNvPr>
          <p:cNvSpPr/>
          <p:nvPr/>
        </p:nvSpPr>
        <p:spPr>
          <a:xfrm>
            <a:off x="6065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B5C027DC-1E77-FB4B-B008-A2420CEFACD0}"/>
              </a:ext>
            </a:extLst>
          </p:cNvPr>
          <p:cNvSpPr/>
          <p:nvPr/>
        </p:nvSpPr>
        <p:spPr>
          <a:xfrm>
            <a:off x="6065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0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632B5DDC-E008-2A48-9CDB-B90735D3436C}"/>
              </a:ext>
            </a:extLst>
          </p:cNvPr>
          <p:cNvSpPr/>
          <p:nvPr/>
        </p:nvSpPr>
        <p:spPr>
          <a:xfrm>
            <a:off x="6700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43E6527B-8E4D-7F47-A90A-C54323A6BC8E}"/>
              </a:ext>
            </a:extLst>
          </p:cNvPr>
          <p:cNvSpPr/>
          <p:nvPr/>
        </p:nvSpPr>
        <p:spPr>
          <a:xfrm>
            <a:off x="6700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3608D51C-8038-624A-A960-E1646268634A}"/>
              </a:ext>
            </a:extLst>
          </p:cNvPr>
          <p:cNvSpPr/>
          <p:nvPr/>
        </p:nvSpPr>
        <p:spPr>
          <a:xfrm>
            <a:off x="6700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26F3208F-7945-934E-89A8-C3B8C97A939E}"/>
              </a:ext>
            </a:extLst>
          </p:cNvPr>
          <p:cNvSpPr/>
          <p:nvPr/>
        </p:nvSpPr>
        <p:spPr>
          <a:xfrm>
            <a:off x="6700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5ADE97A3-DE39-174A-A66B-7D9D1BA62D87}"/>
              </a:ext>
            </a:extLst>
          </p:cNvPr>
          <p:cNvSpPr/>
          <p:nvPr/>
        </p:nvSpPr>
        <p:spPr>
          <a:xfrm>
            <a:off x="7335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O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172A0BFC-6411-BD4E-BAE2-CEC0AA71AA7F}"/>
              </a:ext>
            </a:extLst>
          </p:cNvPr>
          <p:cNvSpPr/>
          <p:nvPr/>
        </p:nvSpPr>
        <p:spPr>
          <a:xfrm>
            <a:off x="7335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495F8F95-0DD3-0645-AADD-33F4830740DE}"/>
              </a:ext>
            </a:extLst>
          </p:cNvPr>
          <p:cNvSpPr/>
          <p:nvPr/>
        </p:nvSpPr>
        <p:spPr>
          <a:xfrm>
            <a:off x="7335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B957C811-DC97-D445-882F-F6F4A0C6C2C2}"/>
              </a:ext>
            </a:extLst>
          </p:cNvPr>
          <p:cNvSpPr/>
          <p:nvPr/>
        </p:nvSpPr>
        <p:spPr>
          <a:xfrm>
            <a:off x="7335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B0BB50D5-37C5-974D-BFC3-43FFBCFEAA39}"/>
              </a:ext>
            </a:extLst>
          </p:cNvPr>
          <p:cNvSpPr/>
          <p:nvPr/>
        </p:nvSpPr>
        <p:spPr>
          <a:xfrm>
            <a:off x="7970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6D177D5E-925C-B341-81DC-EC0B231333B0}"/>
              </a:ext>
            </a:extLst>
          </p:cNvPr>
          <p:cNvSpPr/>
          <p:nvPr/>
        </p:nvSpPr>
        <p:spPr>
          <a:xfrm>
            <a:off x="7970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4FC0E50-B80A-FC4F-9290-7835796E09F9}"/>
              </a:ext>
            </a:extLst>
          </p:cNvPr>
          <p:cNvSpPr/>
          <p:nvPr/>
        </p:nvSpPr>
        <p:spPr>
          <a:xfrm>
            <a:off x="7970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7A837BFC-0780-3A4C-9431-4703ED920E21}"/>
              </a:ext>
            </a:extLst>
          </p:cNvPr>
          <p:cNvSpPr/>
          <p:nvPr/>
        </p:nvSpPr>
        <p:spPr>
          <a:xfrm>
            <a:off x="7970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174AB720-CA66-354F-BC02-E93277FCB107}"/>
              </a:ext>
            </a:extLst>
          </p:cNvPr>
          <p:cNvSpPr/>
          <p:nvPr/>
        </p:nvSpPr>
        <p:spPr>
          <a:xfrm>
            <a:off x="3548863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M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98630DD2-E92A-DE4F-9980-ACA6A628F203}"/>
              </a:ext>
            </a:extLst>
          </p:cNvPr>
          <p:cNvSpPr/>
          <p:nvPr/>
        </p:nvSpPr>
        <p:spPr>
          <a:xfrm>
            <a:off x="3548863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8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A8232C4B-5C75-EE45-B0A6-878AE5DB40FC}"/>
              </a:ext>
            </a:extLst>
          </p:cNvPr>
          <p:cNvSpPr/>
          <p:nvPr/>
        </p:nvSpPr>
        <p:spPr>
          <a:xfrm>
            <a:off x="3548863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67A700AD-5021-784D-BC3E-83C9EB322919}"/>
              </a:ext>
            </a:extLst>
          </p:cNvPr>
          <p:cNvSpPr/>
          <p:nvPr/>
        </p:nvSpPr>
        <p:spPr>
          <a:xfrm>
            <a:off x="3548863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6BF407B6-7124-7B40-BC07-990DC44F6CBA}"/>
              </a:ext>
            </a:extLst>
          </p:cNvPr>
          <p:cNvSpPr/>
          <p:nvPr/>
        </p:nvSpPr>
        <p:spPr>
          <a:xfrm>
            <a:off x="4183863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HTH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C5D5ECFA-80D7-6B4E-B881-32947E323332}"/>
              </a:ext>
            </a:extLst>
          </p:cNvPr>
          <p:cNvSpPr/>
          <p:nvPr/>
        </p:nvSpPr>
        <p:spPr>
          <a:xfrm>
            <a:off x="4183863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B8D4E53A-427E-3543-B463-51B3D64A651E}"/>
              </a:ext>
            </a:extLst>
          </p:cNvPr>
          <p:cNvSpPr/>
          <p:nvPr/>
        </p:nvSpPr>
        <p:spPr>
          <a:xfrm>
            <a:off x="4183863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2C0110C1-880B-EA46-AAE8-2188A65B1B0C}"/>
              </a:ext>
            </a:extLst>
          </p:cNvPr>
          <p:cNvSpPr/>
          <p:nvPr/>
        </p:nvSpPr>
        <p:spPr>
          <a:xfrm>
            <a:off x="4183863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D10F7EC7-E108-5846-AABD-A379D19F33F0}"/>
              </a:ext>
            </a:extLst>
          </p:cNvPr>
          <p:cNvSpPr/>
          <p:nvPr/>
        </p:nvSpPr>
        <p:spPr>
          <a:xfrm>
            <a:off x="2918247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A259833F-64B9-5442-A9EA-D61362A12468}"/>
              </a:ext>
            </a:extLst>
          </p:cNvPr>
          <p:cNvSpPr/>
          <p:nvPr/>
        </p:nvSpPr>
        <p:spPr>
          <a:xfrm>
            <a:off x="2918247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84413FA3-CC20-254D-ACC6-F641B82867C8}"/>
              </a:ext>
            </a:extLst>
          </p:cNvPr>
          <p:cNvSpPr/>
          <p:nvPr/>
        </p:nvSpPr>
        <p:spPr>
          <a:xfrm>
            <a:off x="2918247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-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F4054335-39E8-C540-B394-6BBA9A2B97D7}"/>
              </a:ext>
            </a:extLst>
          </p:cNvPr>
          <p:cNvSpPr/>
          <p:nvPr/>
        </p:nvSpPr>
        <p:spPr>
          <a:xfrm>
            <a:off x="2918247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7932E57E-72E6-AA4C-A8D3-0450760C5AC8}"/>
              </a:ext>
            </a:extLst>
          </p:cNvPr>
          <p:cNvCxnSpPr>
            <a:cxnSpLocks/>
          </p:cNvCxnSpPr>
          <p:nvPr/>
        </p:nvCxnSpPr>
        <p:spPr>
          <a:xfrm flipV="1">
            <a:off x="3548863" y="5391705"/>
            <a:ext cx="4421657" cy="218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9EE783A1-4AD3-3E4B-87BC-FC62A8381F63}"/>
              </a:ext>
            </a:extLst>
          </p:cNvPr>
          <p:cNvSpPr/>
          <p:nvPr/>
        </p:nvSpPr>
        <p:spPr>
          <a:xfrm>
            <a:off x="4795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646EB234-7740-1640-ADB2-6F6BC7E80056}"/>
              </a:ext>
            </a:extLst>
          </p:cNvPr>
          <p:cNvSpPr/>
          <p:nvPr/>
        </p:nvSpPr>
        <p:spPr>
          <a:xfrm>
            <a:off x="5430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8F2E9AC1-0399-704D-8FD9-632E2022F1EB}"/>
              </a:ext>
            </a:extLst>
          </p:cNvPr>
          <p:cNvSpPr/>
          <p:nvPr/>
        </p:nvSpPr>
        <p:spPr>
          <a:xfrm>
            <a:off x="6065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D8BF4046-33BD-2D41-B656-BF173904BCAF}"/>
              </a:ext>
            </a:extLst>
          </p:cNvPr>
          <p:cNvSpPr/>
          <p:nvPr/>
        </p:nvSpPr>
        <p:spPr>
          <a:xfrm>
            <a:off x="6700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CD17F4D6-805A-914C-9594-639337783A2B}"/>
              </a:ext>
            </a:extLst>
          </p:cNvPr>
          <p:cNvSpPr/>
          <p:nvPr/>
        </p:nvSpPr>
        <p:spPr>
          <a:xfrm>
            <a:off x="7335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AB97FF44-BE0B-CD47-88C8-BA0E39A669CF}"/>
              </a:ext>
            </a:extLst>
          </p:cNvPr>
          <p:cNvSpPr/>
          <p:nvPr/>
        </p:nvSpPr>
        <p:spPr>
          <a:xfrm>
            <a:off x="7970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BD39728A-9D7D-9141-9225-D2520C7FB48C}"/>
              </a:ext>
            </a:extLst>
          </p:cNvPr>
          <p:cNvSpPr/>
          <p:nvPr/>
        </p:nvSpPr>
        <p:spPr>
          <a:xfrm>
            <a:off x="3548863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1B37CD46-F536-314F-887F-7CD3DD73FF74}"/>
              </a:ext>
            </a:extLst>
          </p:cNvPr>
          <p:cNvSpPr/>
          <p:nvPr/>
        </p:nvSpPr>
        <p:spPr>
          <a:xfrm>
            <a:off x="4183863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4B1EFE5B-D86F-C942-A984-7FDEE1B72A8F}"/>
              </a:ext>
            </a:extLst>
          </p:cNvPr>
          <p:cNvSpPr/>
          <p:nvPr/>
        </p:nvSpPr>
        <p:spPr>
          <a:xfrm>
            <a:off x="2918247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FA8AD708-370A-8249-BDE9-961EAD3F3CF0}"/>
              </a:ext>
            </a:extLst>
          </p:cNvPr>
          <p:cNvSpPr/>
          <p:nvPr/>
        </p:nvSpPr>
        <p:spPr>
          <a:xfrm>
            <a:off x="4795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11B5B92B-4959-F342-9348-89826CBB0543}"/>
              </a:ext>
            </a:extLst>
          </p:cNvPr>
          <p:cNvSpPr/>
          <p:nvPr/>
        </p:nvSpPr>
        <p:spPr>
          <a:xfrm>
            <a:off x="5430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25F292EE-ED4F-D940-BE8B-7012DA82ED6A}"/>
              </a:ext>
            </a:extLst>
          </p:cNvPr>
          <p:cNvSpPr/>
          <p:nvPr/>
        </p:nvSpPr>
        <p:spPr>
          <a:xfrm>
            <a:off x="6065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E2594962-521F-B946-86EE-3D71A839946E}"/>
              </a:ext>
            </a:extLst>
          </p:cNvPr>
          <p:cNvSpPr/>
          <p:nvPr/>
        </p:nvSpPr>
        <p:spPr>
          <a:xfrm>
            <a:off x="6700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C8FD20A4-6C1C-AE4F-85A1-86B62F02C2A2}"/>
              </a:ext>
            </a:extLst>
          </p:cNvPr>
          <p:cNvSpPr/>
          <p:nvPr/>
        </p:nvSpPr>
        <p:spPr>
          <a:xfrm>
            <a:off x="7335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28BE19C0-67B0-BB43-AB34-F96D9A6C60F2}"/>
              </a:ext>
            </a:extLst>
          </p:cNvPr>
          <p:cNvSpPr/>
          <p:nvPr/>
        </p:nvSpPr>
        <p:spPr>
          <a:xfrm>
            <a:off x="7970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8992FA7F-C96A-F34F-83BC-8C791102D076}"/>
              </a:ext>
            </a:extLst>
          </p:cNvPr>
          <p:cNvSpPr/>
          <p:nvPr/>
        </p:nvSpPr>
        <p:spPr>
          <a:xfrm>
            <a:off x="3548863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xmlns="" id="{738F10FD-43CE-2148-9B0C-37CAA6F80CFD}"/>
              </a:ext>
            </a:extLst>
          </p:cNvPr>
          <p:cNvSpPr/>
          <p:nvPr/>
        </p:nvSpPr>
        <p:spPr>
          <a:xfrm>
            <a:off x="4183863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0D7C837A-E305-0D45-9080-7AEAB9887453}"/>
              </a:ext>
            </a:extLst>
          </p:cNvPr>
          <p:cNvSpPr/>
          <p:nvPr/>
        </p:nvSpPr>
        <p:spPr>
          <a:xfrm>
            <a:off x="2918247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xmlns="" id="{2B5BD300-CF44-4444-8B64-38F85A286045}"/>
              </a:ext>
            </a:extLst>
          </p:cNvPr>
          <p:cNvCxnSpPr>
            <a:cxnSpLocks/>
          </p:cNvCxnSpPr>
          <p:nvPr/>
        </p:nvCxnSpPr>
        <p:spPr>
          <a:xfrm flipV="1">
            <a:off x="3548863" y="6035814"/>
            <a:ext cx="4421657" cy="91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xmlns="" id="{A428BEE5-BF91-7244-8E37-EDF59B315F72}"/>
              </a:ext>
            </a:extLst>
          </p:cNvPr>
          <p:cNvCxnSpPr>
            <a:cxnSpLocks/>
          </p:cNvCxnSpPr>
          <p:nvPr/>
        </p:nvCxnSpPr>
        <p:spPr>
          <a:xfrm flipV="1">
            <a:off x="6177283" y="4202523"/>
            <a:ext cx="411474" cy="4616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4FA0B2B3-9BBC-0A44-80AD-82C2AD31AEBA}"/>
              </a:ext>
            </a:extLst>
          </p:cNvPr>
          <p:cNvCxnSpPr>
            <a:cxnSpLocks/>
          </p:cNvCxnSpPr>
          <p:nvPr/>
        </p:nvCxnSpPr>
        <p:spPr>
          <a:xfrm flipV="1">
            <a:off x="4272283" y="4202523"/>
            <a:ext cx="411474" cy="4616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716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calculation below: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CFE2842F-9F29-1C4A-A32A-F0147743472D}"/>
              </a:ext>
            </a:extLst>
          </p:cNvPr>
          <p:cNvSpPr/>
          <p:nvPr/>
        </p:nvSpPr>
        <p:spPr>
          <a:xfrm>
            <a:off x="5841091" y="3495814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38738508-96F1-564B-86D8-275105F52289}"/>
              </a:ext>
            </a:extLst>
          </p:cNvPr>
          <p:cNvSpPr/>
          <p:nvPr/>
        </p:nvSpPr>
        <p:spPr>
          <a:xfrm>
            <a:off x="4795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C12467D-4F62-FA43-AA7D-22B9BA69C2AE}"/>
              </a:ext>
            </a:extLst>
          </p:cNvPr>
          <p:cNvSpPr/>
          <p:nvPr/>
        </p:nvSpPr>
        <p:spPr>
          <a:xfrm>
            <a:off x="4795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9958753F-6D8B-3D4F-BC6A-950CFF849B46}"/>
              </a:ext>
            </a:extLst>
          </p:cNvPr>
          <p:cNvSpPr/>
          <p:nvPr/>
        </p:nvSpPr>
        <p:spPr>
          <a:xfrm>
            <a:off x="4795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3E1B868-D6E0-D348-9898-2610DE8C6D9C}"/>
              </a:ext>
            </a:extLst>
          </p:cNvPr>
          <p:cNvSpPr/>
          <p:nvPr/>
        </p:nvSpPr>
        <p:spPr>
          <a:xfrm>
            <a:off x="4795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D0B975BD-15C6-234C-AA99-1E0A5DAA6550}"/>
              </a:ext>
            </a:extLst>
          </p:cNvPr>
          <p:cNvSpPr/>
          <p:nvPr/>
        </p:nvSpPr>
        <p:spPr>
          <a:xfrm>
            <a:off x="5430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TH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120EA4BA-3D4A-D14A-A192-FF893B469FC0}"/>
              </a:ext>
            </a:extLst>
          </p:cNvPr>
          <p:cNvSpPr/>
          <p:nvPr/>
        </p:nvSpPr>
        <p:spPr>
          <a:xfrm>
            <a:off x="5430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C5614E03-94DA-9C4E-A2F4-57087E287EC0}"/>
              </a:ext>
            </a:extLst>
          </p:cNvPr>
          <p:cNvSpPr/>
          <p:nvPr/>
        </p:nvSpPr>
        <p:spPr>
          <a:xfrm>
            <a:off x="5430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3FC8AA6B-7BC1-3C4D-8B91-F0D92B0C6C5F}"/>
              </a:ext>
            </a:extLst>
          </p:cNvPr>
          <p:cNvSpPr/>
          <p:nvPr/>
        </p:nvSpPr>
        <p:spPr>
          <a:xfrm>
            <a:off x="5430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24DFF461-3DBC-024B-896E-3250B2C0A54C}"/>
              </a:ext>
            </a:extLst>
          </p:cNvPr>
          <p:cNvSpPr/>
          <p:nvPr/>
        </p:nvSpPr>
        <p:spPr>
          <a:xfrm>
            <a:off x="6065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8CAEC948-9406-0944-B6D6-BBD0CF7B6C07}"/>
              </a:ext>
            </a:extLst>
          </p:cNvPr>
          <p:cNvSpPr/>
          <p:nvPr/>
        </p:nvSpPr>
        <p:spPr>
          <a:xfrm>
            <a:off x="6065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997AA299-6A98-DA45-BD3D-5CC2543FBCD8}"/>
              </a:ext>
            </a:extLst>
          </p:cNvPr>
          <p:cNvSpPr/>
          <p:nvPr/>
        </p:nvSpPr>
        <p:spPr>
          <a:xfrm>
            <a:off x="6065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B5C027DC-1E77-FB4B-B008-A2420CEFACD0}"/>
              </a:ext>
            </a:extLst>
          </p:cNvPr>
          <p:cNvSpPr/>
          <p:nvPr/>
        </p:nvSpPr>
        <p:spPr>
          <a:xfrm>
            <a:off x="6065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632B5DDC-E008-2A48-9CDB-B90735D3436C}"/>
              </a:ext>
            </a:extLst>
          </p:cNvPr>
          <p:cNvSpPr/>
          <p:nvPr/>
        </p:nvSpPr>
        <p:spPr>
          <a:xfrm>
            <a:off x="6700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43E6527B-8E4D-7F47-A90A-C54323A6BC8E}"/>
              </a:ext>
            </a:extLst>
          </p:cNvPr>
          <p:cNvSpPr/>
          <p:nvPr/>
        </p:nvSpPr>
        <p:spPr>
          <a:xfrm>
            <a:off x="6700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3608D51C-8038-624A-A960-E1646268634A}"/>
              </a:ext>
            </a:extLst>
          </p:cNvPr>
          <p:cNvSpPr/>
          <p:nvPr/>
        </p:nvSpPr>
        <p:spPr>
          <a:xfrm>
            <a:off x="6700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26F3208F-7945-934E-89A8-C3B8C97A939E}"/>
              </a:ext>
            </a:extLst>
          </p:cNvPr>
          <p:cNvSpPr/>
          <p:nvPr/>
        </p:nvSpPr>
        <p:spPr>
          <a:xfrm>
            <a:off x="6700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5ADE97A3-DE39-174A-A66B-7D9D1BA62D87}"/>
              </a:ext>
            </a:extLst>
          </p:cNvPr>
          <p:cNvSpPr/>
          <p:nvPr/>
        </p:nvSpPr>
        <p:spPr>
          <a:xfrm>
            <a:off x="7335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O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172A0BFC-6411-BD4E-BAE2-CEC0AA71AA7F}"/>
              </a:ext>
            </a:extLst>
          </p:cNvPr>
          <p:cNvSpPr/>
          <p:nvPr/>
        </p:nvSpPr>
        <p:spPr>
          <a:xfrm>
            <a:off x="7335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495F8F95-0DD3-0645-AADD-33F4830740DE}"/>
              </a:ext>
            </a:extLst>
          </p:cNvPr>
          <p:cNvSpPr/>
          <p:nvPr/>
        </p:nvSpPr>
        <p:spPr>
          <a:xfrm>
            <a:off x="7335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7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B957C811-DC97-D445-882F-F6F4A0C6C2C2}"/>
              </a:ext>
            </a:extLst>
          </p:cNvPr>
          <p:cNvSpPr/>
          <p:nvPr/>
        </p:nvSpPr>
        <p:spPr>
          <a:xfrm>
            <a:off x="7335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B0BB50D5-37C5-974D-BFC3-43FFBCFEAA39}"/>
              </a:ext>
            </a:extLst>
          </p:cNvPr>
          <p:cNvSpPr/>
          <p:nvPr/>
        </p:nvSpPr>
        <p:spPr>
          <a:xfrm>
            <a:off x="7970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6D177D5E-925C-B341-81DC-EC0B231333B0}"/>
              </a:ext>
            </a:extLst>
          </p:cNvPr>
          <p:cNvSpPr/>
          <p:nvPr/>
        </p:nvSpPr>
        <p:spPr>
          <a:xfrm>
            <a:off x="7970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4FC0E50-B80A-FC4F-9290-7835796E09F9}"/>
              </a:ext>
            </a:extLst>
          </p:cNvPr>
          <p:cNvSpPr/>
          <p:nvPr/>
        </p:nvSpPr>
        <p:spPr>
          <a:xfrm>
            <a:off x="7970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7A837BFC-0780-3A4C-9431-4703ED920E21}"/>
              </a:ext>
            </a:extLst>
          </p:cNvPr>
          <p:cNvSpPr/>
          <p:nvPr/>
        </p:nvSpPr>
        <p:spPr>
          <a:xfrm>
            <a:off x="7970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174AB720-CA66-354F-BC02-E93277FCB107}"/>
              </a:ext>
            </a:extLst>
          </p:cNvPr>
          <p:cNvSpPr/>
          <p:nvPr/>
        </p:nvSpPr>
        <p:spPr>
          <a:xfrm>
            <a:off x="3548863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M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98630DD2-E92A-DE4F-9980-ACA6A628F203}"/>
              </a:ext>
            </a:extLst>
          </p:cNvPr>
          <p:cNvSpPr/>
          <p:nvPr/>
        </p:nvSpPr>
        <p:spPr>
          <a:xfrm>
            <a:off x="3548863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A8232C4B-5C75-EE45-B0A6-878AE5DB40FC}"/>
              </a:ext>
            </a:extLst>
          </p:cNvPr>
          <p:cNvSpPr/>
          <p:nvPr/>
        </p:nvSpPr>
        <p:spPr>
          <a:xfrm>
            <a:off x="3548863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67A700AD-5021-784D-BC3E-83C9EB322919}"/>
              </a:ext>
            </a:extLst>
          </p:cNvPr>
          <p:cNvSpPr/>
          <p:nvPr/>
        </p:nvSpPr>
        <p:spPr>
          <a:xfrm>
            <a:off x="3548863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6BF407B6-7124-7B40-BC07-990DC44F6CBA}"/>
              </a:ext>
            </a:extLst>
          </p:cNvPr>
          <p:cNvSpPr/>
          <p:nvPr/>
        </p:nvSpPr>
        <p:spPr>
          <a:xfrm>
            <a:off x="4183863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HTH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C5D5ECFA-80D7-6B4E-B881-32947E323332}"/>
              </a:ext>
            </a:extLst>
          </p:cNvPr>
          <p:cNvSpPr/>
          <p:nvPr/>
        </p:nvSpPr>
        <p:spPr>
          <a:xfrm>
            <a:off x="4183863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B8D4E53A-427E-3543-B463-51B3D64A651E}"/>
              </a:ext>
            </a:extLst>
          </p:cNvPr>
          <p:cNvSpPr/>
          <p:nvPr/>
        </p:nvSpPr>
        <p:spPr>
          <a:xfrm>
            <a:off x="4183863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2C0110C1-880B-EA46-AAE8-2188A65B1B0C}"/>
              </a:ext>
            </a:extLst>
          </p:cNvPr>
          <p:cNvSpPr/>
          <p:nvPr/>
        </p:nvSpPr>
        <p:spPr>
          <a:xfrm>
            <a:off x="4183863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8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D10F7EC7-E108-5846-AABD-A379D19F33F0}"/>
              </a:ext>
            </a:extLst>
          </p:cNvPr>
          <p:cNvSpPr/>
          <p:nvPr/>
        </p:nvSpPr>
        <p:spPr>
          <a:xfrm>
            <a:off x="2918247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A259833F-64B9-5442-A9EA-D61362A12468}"/>
              </a:ext>
            </a:extLst>
          </p:cNvPr>
          <p:cNvSpPr/>
          <p:nvPr/>
        </p:nvSpPr>
        <p:spPr>
          <a:xfrm>
            <a:off x="2918247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84413FA3-CC20-254D-ACC6-F641B82867C8}"/>
              </a:ext>
            </a:extLst>
          </p:cNvPr>
          <p:cNvSpPr/>
          <p:nvPr/>
        </p:nvSpPr>
        <p:spPr>
          <a:xfrm>
            <a:off x="2918247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-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F4054335-39E8-C540-B394-6BBA9A2B97D7}"/>
              </a:ext>
            </a:extLst>
          </p:cNvPr>
          <p:cNvSpPr/>
          <p:nvPr/>
        </p:nvSpPr>
        <p:spPr>
          <a:xfrm>
            <a:off x="2918247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7932E57E-72E6-AA4C-A8D3-0450760C5AC8}"/>
              </a:ext>
            </a:extLst>
          </p:cNvPr>
          <p:cNvCxnSpPr>
            <a:cxnSpLocks/>
          </p:cNvCxnSpPr>
          <p:nvPr/>
        </p:nvCxnSpPr>
        <p:spPr>
          <a:xfrm flipV="1">
            <a:off x="3548863" y="5391705"/>
            <a:ext cx="4421657" cy="218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9EE783A1-4AD3-3E4B-87BC-FC62A8381F63}"/>
              </a:ext>
            </a:extLst>
          </p:cNvPr>
          <p:cNvSpPr/>
          <p:nvPr/>
        </p:nvSpPr>
        <p:spPr>
          <a:xfrm>
            <a:off x="4795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646EB234-7740-1640-ADB2-6F6BC7E80056}"/>
              </a:ext>
            </a:extLst>
          </p:cNvPr>
          <p:cNvSpPr/>
          <p:nvPr/>
        </p:nvSpPr>
        <p:spPr>
          <a:xfrm>
            <a:off x="5430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8F2E9AC1-0399-704D-8FD9-632E2022F1EB}"/>
              </a:ext>
            </a:extLst>
          </p:cNvPr>
          <p:cNvSpPr/>
          <p:nvPr/>
        </p:nvSpPr>
        <p:spPr>
          <a:xfrm>
            <a:off x="6065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D8BF4046-33BD-2D41-B656-BF173904BCAF}"/>
              </a:ext>
            </a:extLst>
          </p:cNvPr>
          <p:cNvSpPr/>
          <p:nvPr/>
        </p:nvSpPr>
        <p:spPr>
          <a:xfrm>
            <a:off x="6700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8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CD17F4D6-805A-914C-9594-639337783A2B}"/>
              </a:ext>
            </a:extLst>
          </p:cNvPr>
          <p:cNvSpPr/>
          <p:nvPr/>
        </p:nvSpPr>
        <p:spPr>
          <a:xfrm>
            <a:off x="7335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AB97FF44-BE0B-CD47-88C8-BA0E39A669CF}"/>
              </a:ext>
            </a:extLst>
          </p:cNvPr>
          <p:cNvSpPr/>
          <p:nvPr/>
        </p:nvSpPr>
        <p:spPr>
          <a:xfrm>
            <a:off x="7970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BD39728A-9D7D-9141-9225-D2520C7FB48C}"/>
              </a:ext>
            </a:extLst>
          </p:cNvPr>
          <p:cNvSpPr/>
          <p:nvPr/>
        </p:nvSpPr>
        <p:spPr>
          <a:xfrm>
            <a:off x="3548863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8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1B37CD46-F536-314F-887F-7CD3DD73FF74}"/>
              </a:ext>
            </a:extLst>
          </p:cNvPr>
          <p:cNvSpPr/>
          <p:nvPr/>
        </p:nvSpPr>
        <p:spPr>
          <a:xfrm>
            <a:off x="4183863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4B1EFE5B-D86F-C942-A984-7FDEE1B72A8F}"/>
              </a:ext>
            </a:extLst>
          </p:cNvPr>
          <p:cNvSpPr/>
          <p:nvPr/>
        </p:nvSpPr>
        <p:spPr>
          <a:xfrm>
            <a:off x="2918247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FA8AD708-370A-8249-BDE9-961EAD3F3CF0}"/>
              </a:ext>
            </a:extLst>
          </p:cNvPr>
          <p:cNvSpPr/>
          <p:nvPr/>
        </p:nvSpPr>
        <p:spPr>
          <a:xfrm>
            <a:off x="4795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11B5B92B-4959-F342-9348-89826CBB0543}"/>
              </a:ext>
            </a:extLst>
          </p:cNvPr>
          <p:cNvSpPr/>
          <p:nvPr/>
        </p:nvSpPr>
        <p:spPr>
          <a:xfrm>
            <a:off x="5430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25F292EE-ED4F-D940-BE8B-7012DA82ED6A}"/>
              </a:ext>
            </a:extLst>
          </p:cNvPr>
          <p:cNvSpPr/>
          <p:nvPr/>
        </p:nvSpPr>
        <p:spPr>
          <a:xfrm>
            <a:off x="6065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E2594962-521F-B946-86EE-3D71A839946E}"/>
              </a:ext>
            </a:extLst>
          </p:cNvPr>
          <p:cNvSpPr/>
          <p:nvPr/>
        </p:nvSpPr>
        <p:spPr>
          <a:xfrm>
            <a:off x="6700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C8FD20A4-6C1C-AE4F-85A1-86B62F02C2A2}"/>
              </a:ext>
            </a:extLst>
          </p:cNvPr>
          <p:cNvSpPr/>
          <p:nvPr/>
        </p:nvSpPr>
        <p:spPr>
          <a:xfrm>
            <a:off x="7335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28BE19C0-67B0-BB43-AB34-F96D9A6C60F2}"/>
              </a:ext>
            </a:extLst>
          </p:cNvPr>
          <p:cNvSpPr/>
          <p:nvPr/>
        </p:nvSpPr>
        <p:spPr>
          <a:xfrm>
            <a:off x="7970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8992FA7F-C96A-F34F-83BC-8C791102D076}"/>
              </a:ext>
            </a:extLst>
          </p:cNvPr>
          <p:cNvSpPr/>
          <p:nvPr/>
        </p:nvSpPr>
        <p:spPr>
          <a:xfrm>
            <a:off x="3548863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xmlns="" id="{738F10FD-43CE-2148-9B0C-37CAA6F80CFD}"/>
              </a:ext>
            </a:extLst>
          </p:cNvPr>
          <p:cNvSpPr/>
          <p:nvPr/>
        </p:nvSpPr>
        <p:spPr>
          <a:xfrm>
            <a:off x="4183863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0D7C837A-E305-0D45-9080-7AEAB9887453}"/>
              </a:ext>
            </a:extLst>
          </p:cNvPr>
          <p:cNvSpPr/>
          <p:nvPr/>
        </p:nvSpPr>
        <p:spPr>
          <a:xfrm>
            <a:off x="2918247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xmlns="" id="{2B5BD300-CF44-4444-8B64-38F85A286045}"/>
              </a:ext>
            </a:extLst>
          </p:cNvPr>
          <p:cNvCxnSpPr>
            <a:cxnSpLocks/>
          </p:cNvCxnSpPr>
          <p:nvPr/>
        </p:nvCxnSpPr>
        <p:spPr>
          <a:xfrm flipV="1">
            <a:off x="3548863" y="6035814"/>
            <a:ext cx="4421657" cy="91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82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calculation below: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CFE2842F-9F29-1C4A-A32A-F0147743472D}"/>
              </a:ext>
            </a:extLst>
          </p:cNvPr>
          <p:cNvSpPr/>
          <p:nvPr/>
        </p:nvSpPr>
        <p:spPr>
          <a:xfrm>
            <a:off x="5841091" y="3495814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38738508-96F1-564B-86D8-275105F52289}"/>
              </a:ext>
            </a:extLst>
          </p:cNvPr>
          <p:cNvSpPr/>
          <p:nvPr/>
        </p:nvSpPr>
        <p:spPr>
          <a:xfrm>
            <a:off x="4795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C12467D-4F62-FA43-AA7D-22B9BA69C2AE}"/>
              </a:ext>
            </a:extLst>
          </p:cNvPr>
          <p:cNvSpPr/>
          <p:nvPr/>
        </p:nvSpPr>
        <p:spPr>
          <a:xfrm>
            <a:off x="4795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9958753F-6D8B-3D4F-BC6A-950CFF849B46}"/>
              </a:ext>
            </a:extLst>
          </p:cNvPr>
          <p:cNvSpPr/>
          <p:nvPr/>
        </p:nvSpPr>
        <p:spPr>
          <a:xfrm>
            <a:off x="4795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3E1B868-D6E0-D348-9898-2610DE8C6D9C}"/>
              </a:ext>
            </a:extLst>
          </p:cNvPr>
          <p:cNvSpPr/>
          <p:nvPr/>
        </p:nvSpPr>
        <p:spPr>
          <a:xfrm>
            <a:off x="4795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D0B975BD-15C6-234C-AA99-1E0A5DAA6550}"/>
              </a:ext>
            </a:extLst>
          </p:cNvPr>
          <p:cNvSpPr/>
          <p:nvPr/>
        </p:nvSpPr>
        <p:spPr>
          <a:xfrm>
            <a:off x="5430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TH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120EA4BA-3D4A-D14A-A192-FF893B469FC0}"/>
              </a:ext>
            </a:extLst>
          </p:cNvPr>
          <p:cNvSpPr/>
          <p:nvPr/>
        </p:nvSpPr>
        <p:spPr>
          <a:xfrm>
            <a:off x="5430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C5614E03-94DA-9C4E-A2F4-57087E287EC0}"/>
              </a:ext>
            </a:extLst>
          </p:cNvPr>
          <p:cNvSpPr/>
          <p:nvPr/>
        </p:nvSpPr>
        <p:spPr>
          <a:xfrm>
            <a:off x="5430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3FC8AA6B-7BC1-3C4D-8B91-F0D92B0C6C5F}"/>
              </a:ext>
            </a:extLst>
          </p:cNvPr>
          <p:cNvSpPr/>
          <p:nvPr/>
        </p:nvSpPr>
        <p:spPr>
          <a:xfrm>
            <a:off x="5430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24DFF461-3DBC-024B-896E-3250B2C0A54C}"/>
              </a:ext>
            </a:extLst>
          </p:cNvPr>
          <p:cNvSpPr/>
          <p:nvPr/>
        </p:nvSpPr>
        <p:spPr>
          <a:xfrm>
            <a:off x="6065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8CAEC948-9406-0944-B6D6-BBD0CF7B6C07}"/>
              </a:ext>
            </a:extLst>
          </p:cNvPr>
          <p:cNvSpPr/>
          <p:nvPr/>
        </p:nvSpPr>
        <p:spPr>
          <a:xfrm>
            <a:off x="6065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997AA299-6A98-DA45-BD3D-5CC2543FBCD8}"/>
              </a:ext>
            </a:extLst>
          </p:cNvPr>
          <p:cNvSpPr/>
          <p:nvPr/>
        </p:nvSpPr>
        <p:spPr>
          <a:xfrm>
            <a:off x="6065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B5C027DC-1E77-FB4B-B008-A2420CEFACD0}"/>
              </a:ext>
            </a:extLst>
          </p:cNvPr>
          <p:cNvSpPr/>
          <p:nvPr/>
        </p:nvSpPr>
        <p:spPr>
          <a:xfrm>
            <a:off x="6065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632B5DDC-E008-2A48-9CDB-B90735D3436C}"/>
              </a:ext>
            </a:extLst>
          </p:cNvPr>
          <p:cNvSpPr/>
          <p:nvPr/>
        </p:nvSpPr>
        <p:spPr>
          <a:xfrm>
            <a:off x="6700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43E6527B-8E4D-7F47-A90A-C54323A6BC8E}"/>
              </a:ext>
            </a:extLst>
          </p:cNvPr>
          <p:cNvSpPr/>
          <p:nvPr/>
        </p:nvSpPr>
        <p:spPr>
          <a:xfrm>
            <a:off x="6700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3608D51C-8038-624A-A960-E1646268634A}"/>
              </a:ext>
            </a:extLst>
          </p:cNvPr>
          <p:cNvSpPr/>
          <p:nvPr/>
        </p:nvSpPr>
        <p:spPr>
          <a:xfrm>
            <a:off x="6700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26F3208F-7945-934E-89A8-C3B8C97A939E}"/>
              </a:ext>
            </a:extLst>
          </p:cNvPr>
          <p:cNvSpPr/>
          <p:nvPr/>
        </p:nvSpPr>
        <p:spPr>
          <a:xfrm>
            <a:off x="6700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5ADE97A3-DE39-174A-A66B-7D9D1BA62D87}"/>
              </a:ext>
            </a:extLst>
          </p:cNvPr>
          <p:cNvSpPr/>
          <p:nvPr/>
        </p:nvSpPr>
        <p:spPr>
          <a:xfrm>
            <a:off x="7335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O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172A0BFC-6411-BD4E-BAE2-CEC0AA71AA7F}"/>
              </a:ext>
            </a:extLst>
          </p:cNvPr>
          <p:cNvSpPr/>
          <p:nvPr/>
        </p:nvSpPr>
        <p:spPr>
          <a:xfrm>
            <a:off x="7335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495F8F95-0DD3-0645-AADD-33F4830740DE}"/>
              </a:ext>
            </a:extLst>
          </p:cNvPr>
          <p:cNvSpPr/>
          <p:nvPr/>
        </p:nvSpPr>
        <p:spPr>
          <a:xfrm>
            <a:off x="7335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7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B957C811-DC97-D445-882F-F6F4A0C6C2C2}"/>
              </a:ext>
            </a:extLst>
          </p:cNvPr>
          <p:cNvSpPr/>
          <p:nvPr/>
        </p:nvSpPr>
        <p:spPr>
          <a:xfrm>
            <a:off x="7335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B0BB50D5-37C5-974D-BFC3-43FFBCFEAA39}"/>
              </a:ext>
            </a:extLst>
          </p:cNvPr>
          <p:cNvSpPr/>
          <p:nvPr/>
        </p:nvSpPr>
        <p:spPr>
          <a:xfrm>
            <a:off x="7970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6D177D5E-925C-B341-81DC-EC0B231333B0}"/>
              </a:ext>
            </a:extLst>
          </p:cNvPr>
          <p:cNvSpPr/>
          <p:nvPr/>
        </p:nvSpPr>
        <p:spPr>
          <a:xfrm>
            <a:off x="7970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4FC0E50-B80A-FC4F-9290-7835796E09F9}"/>
              </a:ext>
            </a:extLst>
          </p:cNvPr>
          <p:cNvSpPr/>
          <p:nvPr/>
        </p:nvSpPr>
        <p:spPr>
          <a:xfrm>
            <a:off x="7970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7A837BFC-0780-3A4C-9431-4703ED920E21}"/>
              </a:ext>
            </a:extLst>
          </p:cNvPr>
          <p:cNvSpPr/>
          <p:nvPr/>
        </p:nvSpPr>
        <p:spPr>
          <a:xfrm>
            <a:off x="7970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174AB720-CA66-354F-BC02-E93277FCB107}"/>
              </a:ext>
            </a:extLst>
          </p:cNvPr>
          <p:cNvSpPr/>
          <p:nvPr/>
        </p:nvSpPr>
        <p:spPr>
          <a:xfrm>
            <a:off x="3548863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M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98630DD2-E92A-DE4F-9980-ACA6A628F203}"/>
              </a:ext>
            </a:extLst>
          </p:cNvPr>
          <p:cNvSpPr/>
          <p:nvPr/>
        </p:nvSpPr>
        <p:spPr>
          <a:xfrm>
            <a:off x="3548863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A8232C4B-5C75-EE45-B0A6-878AE5DB40FC}"/>
              </a:ext>
            </a:extLst>
          </p:cNvPr>
          <p:cNvSpPr/>
          <p:nvPr/>
        </p:nvSpPr>
        <p:spPr>
          <a:xfrm>
            <a:off x="3548863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67A700AD-5021-784D-BC3E-83C9EB322919}"/>
              </a:ext>
            </a:extLst>
          </p:cNvPr>
          <p:cNvSpPr/>
          <p:nvPr/>
        </p:nvSpPr>
        <p:spPr>
          <a:xfrm>
            <a:off x="3548863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6BF407B6-7124-7B40-BC07-990DC44F6CBA}"/>
              </a:ext>
            </a:extLst>
          </p:cNvPr>
          <p:cNvSpPr/>
          <p:nvPr/>
        </p:nvSpPr>
        <p:spPr>
          <a:xfrm>
            <a:off x="4183863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HTH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C5D5ECFA-80D7-6B4E-B881-32947E323332}"/>
              </a:ext>
            </a:extLst>
          </p:cNvPr>
          <p:cNvSpPr/>
          <p:nvPr/>
        </p:nvSpPr>
        <p:spPr>
          <a:xfrm>
            <a:off x="4183863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B8D4E53A-427E-3543-B463-51B3D64A651E}"/>
              </a:ext>
            </a:extLst>
          </p:cNvPr>
          <p:cNvSpPr/>
          <p:nvPr/>
        </p:nvSpPr>
        <p:spPr>
          <a:xfrm>
            <a:off x="4183863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2C0110C1-880B-EA46-AAE8-2188A65B1B0C}"/>
              </a:ext>
            </a:extLst>
          </p:cNvPr>
          <p:cNvSpPr/>
          <p:nvPr/>
        </p:nvSpPr>
        <p:spPr>
          <a:xfrm>
            <a:off x="4183863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8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D10F7EC7-E108-5846-AABD-A379D19F33F0}"/>
              </a:ext>
            </a:extLst>
          </p:cNvPr>
          <p:cNvSpPr/>
          <p:nvPr/>
        </p:nvSpPr>
        <p:spPr>
          <a:xfrm>
            <a:off x="2918247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A259833F-64B9-5442-A9EA-D61362A12468}"/>
              </a:ext>
            </a:extLst>
          </p:cNvPr>
          <p:cNvSpPr/>
          <p:nvPr/>
        </p:nvSpPr>
        <p:spPr>
          <a:xfrm>
            <a:off x="2918247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84413FA3-CC20-254D-ACC6-F641B82867C8}"/>
              </a:ext>
            </a:extLst>
          </p:cNvPr>
          <p:cNvSpPr/>
          <p:nvPr/>
        </p:nvSpPr>
        <p:spPr>
          <a:xfrm>
            <a:off x="2918247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-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F4054335-39E8-C540-B394-6BBA9A2B97D7}"/>
              </a:ext>
            </a:extLst>
          </p:cNvPr>
          <p:cNvSpPr/>
          <p:nvPr/>
        </p:nvSpPr>
        <p:spPr>
          <a:xfrm>
            <a:off x="2918247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7932E57E-72E6-AA4C-A8D3-0450760C5AC8}"/>
              </a:ext>
            </a:extLst>
          </p:cNvPr>
          <p:cNvCxnSpPr>
            <a:cxnSpLocks/>
          </p:cNvCxnSpPr>
          <p:nvPr/>
        </p:nvCxnSpPr>
        <p:spPr>
          <a:xfrm flipV="1">
            <a:off x="3548863" y="5391705"/>
            <a:ext cx="4421657" cy="218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9EE783A1-4AD3-3E4B-87BC-FC62A8381F63}"/>
              </a:ext>
            </a:extLst>
          </p:cNvPr>
          <p:cNvSpPr/>
          <p:nvPr/>
        </p:nvSpPr>
        <p:spPr>
          <a:xfrm>
            <a:off x="4795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646EB234-7740-1640-ADB2-6F6BC7E80056}"/>
              </a:ext>
            </a:extLst>
          </p:cNvPr>
          <p:cNvSpPr/>
          <p:nvPr/>
        </p:nvSpPr>
        <p:spPr>
          <a:xfrm>
            <a:off x="5430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tx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8F2E9AC1-0399-704D-8FD9-632E2022F1EB}"/>
              </a:ext>
            </a:extLst>
          </p:cNvPr>
          <p:cNvSpPr/>
          <p:nvPr/>
        </p:nvSpPr>
        <p:spPr>
          <a:xfrm>
            <a:off x="6065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D8BF4046-33BD-2D41-B656-BF173904BCAF}"/>
              </a:ext>
            </a:extLst>
          </p:cNvPr>
          <p:cNvSpPr/>
          <p:nvPr/>
        </p:nvSpPr>
        <p:spPr>
          <a:xfrm>
            <a:off x="6700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tx1"/>
                </a:solidFill>
                <a:latin typeface="OpenDyslexic" pitchFamily="2" charset="77"/>
              </a:rPr>
              <a:t>8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CD17F4D6-805A-914C-9594-639337783A2B}"/>
              </a:ext>
            </a:extLst>
          </p:cNvPr>
          <p:cNvSpPr/>
          <p:nvPr/>
        </p:nvSpPr>
        <p:spPr>
          <a:xfrm>
            <a:off x="7335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AB97FF44-BE0B-CD47-88C8-BA0E39A669CF}"/>
              </a:ext>
            </a:extLst>
          </p:cNvPr>
          <p:cNvSpPr/>
          <p:nvPr/>
        </p:nvSpPr>
        <p:spPr>
          <a:xfrm>
            <a:off x="7970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BD39728A-9D7D-9141-9225-D2520C7FB48C}"/>
              </a:ext>
            </a:extLst>
          </p:cNvPr>
          <p:cNvSpPr/>
          <p:nvPr/>
        </p:nvSpPr>
        <p:spPr>
          <a:xfrm>
            <a:off x="3548863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tx1"/>
                </a:solidFill>
                <a:latin typeface="OpenDyslexic" pitchFamily="2" charset="77"/>
              </a:rPr>
              <a:t>8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1B37CD46-F536-314F-887F-7CD3DD73FF74}"/>
              </a:ext>
            </a:extLst>
          </p:cNvPr>
          <p:cNvSpPr/>
          <p:nvPr/>
        </p:nvSpPr>
        <p:spPr>
          <a:xfrm>
            <a:off x="4183863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4B1EFE5B-D86F-C942-A984-7FDEE1B72A8F}"/>
              </a:ext>
            </a:extLst>
          </p:cNvPr>
          <p:cNvSpPr/>
          <p:nvPr/>
        </p:nvSpPr>
        <p:spPr>
          <a:xfrm>
            <a:off x="2918247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FA8AD708-370A-8249-BDE9-961EAD3F3CF0}"/>
              </a:ext>
            </a:extLst>
          </p:cNvPr>
          <p:cNvSpPr/>
          <p:nvPr/>
        </p:nvSpPr>
        <p:spPr>
          <a:xfrm>
            <a:off x="4795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11B5B92B-4959-F342-9348-89826CBB0543}"/>
              </a:ext>
            </a:extLst>
          </p:cNvPr>
          <p:cNvSpPr/>
          <p:nvPr/>
        </p:nvSpPr>
        <p:spPr>
          <a:xfrm>
            <a:off x="5430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25F292EE-ED4F-D940-BE8B-7012DA82ED6A}"/>
              </a:ext>
            </a:extLst>
          </p:cNvPr>
          <p:cNvSpPr/>
          <p:nvPr/>
        </p:nvSpPr>
        <p:spPr>
          <a:xfrm>
            <a:off x="6065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E2594962-521F-B946-86EE-3D71A839946E}"/>
              </a:ext>
            </a:extLst>
          </p:cNvPr>
          <p:cNvSpPr/>
          <p:nvPr/>
        </p:nvSpPr>
        <p:spPr>
          <a:xfrm>
            <a:off x="6700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C8FD20A4-6C1C-AE4F-85A1-86B62F02C2A2}"/>
              </a:ext>
            </a:extLst>
          </p:cNvPr>
          <p:cNvSpPr/>
          <p:nvPr/>
        </p:nvSpPr>
        <p:spPr>
          <a:xfrm>
            <a:off x="7335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28BE19C0-67B0-BB43-AB34-F96D9A6C60F2}"/>
              </a:ext>
            </a:extLst>
          </p:cNvPr>
          <p:cNvSpPr/>
          <p:nvPr/>
        </p:nvSpPr>
        <p:spPr>
          <a:xfrm>
            <a:off x="7970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8992FA7F-C96A-F34F-83BC-8C791102D076}"/>
              </a:ext>
            </a:extLst>
          </p:cNvPr>
          <p:cNvSpPr/>
          <p:nvPr/>
        </p:nvSpPr>
        <p:spPr>
          <a:xfrm>
            <a:off x="3548863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xmlns="" id="{738F10FD-43CE-2148-9B0C-37CAA6F80CFD}"/>
              </a:ext>
            </a:extLst>
          </p:cNvPr>
          <p:cNvSpPr/>
          <p:nvPr/>
        </p:nvSpPr>
        <p:spPr>
          <a:xfrm>
            <a:off x="4183863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0D7C837A-E305-0D45-9080-7AEAB9887453}"/>
              </a:ext>
            </a:extLst>
          </p:cNvPr>
          <p:cNvSpPr/>
          <p:nvPr/>
        </p:nvSpPr>
        <p:spPr>
          <a:xfrm>
            <a:off x="2918247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xmlns="" id="{2B5BD300-CF44-4444-8B64-38F85A286045}"/>
              </a:ext>
            </a:extLst>
          </p:cNvPr>
          <p:cNvCxnSpPr>
            <a:cxnSpLocks/>
          </p:cNvCxnSpPr>
          <p:nvPr/>
        </p:nvCxnSpPr>
        <p:spPr>
          <a:xfrm flipV="1">
            <a:off x="3548863" y="6035814"/>
            <a:ext cx="4421657" cy="91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xmlns="" id="{A428BEE5-BF91-7244-8E37-EDF59B315F72}"/>
              </a:ext>
            </a:extLst>
          </p:cNvPr>
          <p:cNvCxnSpPr>
            <a:cxnSpLocks/>
          </p:cNvCxnSpPr>
          <p:nvPr/>
        </p:nvCxnSpPr>
        <p:spPr>
          <a:xfrm flipV="1">
            <a:off x="6822449" y="4217471"/>
            <a:ext cx="411474" cy="4616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4FA0B2B3-9BBC-0A44-80AD-82C2AD31AEBA}"/>
              </a:ext>
            </a:extLst>
          </p:cNvPr>
          <p:cNvCxnSpPr>
            <a:cxnSpLocks/>
          </p:cNvCxnSpPr>
          <p:nvPr/>
        </p:nvCxnSpPr>
        <p:spPr>
          <a:xfrm flipV="1">
            <a:off x="5574390" y="4186440"/>
            <a:ext cx="411474" cy="4616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xmlns="" id="{66C2503C-6636-6348-93E7-5341D0BA1BC9}"/>
              </a:ext>
            </a:extLst>
          </p:cNvPr>
          <p:cNvCxnSpPr>
            <a:cxnSpLocks/>
          </p:cNvCxnSpPr>
          <p:nvPr/>
        </p:nvCxnSpPr>
        <p:spPr>
          <a:xfrm flipV="1">
            <a:off x="3641667" y="4234054"/>
            <a:ext cx="411474" cy="4616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54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calculations below: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CFE2842F-9F29-1C4A-A32A-F0147743472D}"/>
              </a:ext>
            </a:extLst>
          </p:cNvPr>
          <p:cNvSpPr/>
          <p:nvPr/>
        </p:nvSpPr>
        <p:spPr>
          <a:xfrm>
            <a:off x="9104451" y="3430105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38738508-96F1-564B-86D8-275105F52289}"/>
              </a:ext>
            </a:extLst>
          </p:cNvPr>
          <p:cNvSpPr/>
          <p:nvPr/>
        </p:nvSpPr>
        <p:spPr>
          <a:xfrm>
            <a:off x="8058880" y="27940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C12467D-4F62-FA43-AA7D-22B9BA69C2AE}"/>
              </a:ext>
            </a:extLst>
          </p:cNvPr>
          <p:cNvSpPr/>
          <p:nvPr/>
        </p:nvSpPr>
        <p:spPr>
          <a:xfrm>
            <a:off x="8058880" y="406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9958753F-6D8B-3D4F-BC6A-950CFF849B46}"/>
              </a:ext>
            </a:extLst>
          </p:cNvPr>
          <p:cNvSpPr/>
          <p:nvPr/>
        </p:nvSpPr>
        <p:spPr>
          <a:xfrm>
            <a:off x="8058880" y="4700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3E1B868-D6E0-D348-9898-2610DE8C6D9C}"/>
              </a:ext>
            </a:extLst>
          </p:cNvPr>
          <p:cNvSpPr/>
          <p:nvPr/>
        </p:nvSpPr>
        <p:spPr>
          <a:xfrm>
            <a:off x="8058880" y="533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D0B975BD-15C6-234C-AA99-1E0A5DAA6550}"/>
              </a:ext>
            </a:extLst>
          </p:cNvPr>
          <p:cNvSpPr/>
          <p:nvPr/>
        </p:nvSpPr>
        <p:spPr>
          <a:xfrm>
            <a:off x="8693880" y="27940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TH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120EA4BA-3D4A-D14A-A192-FF893B469FC0}"/>
              </a:ext>
            </a:extLst>
          </p:cNvPr>
          <p:cNvSpPr/>
          <p:nvPr/>
        </p:nvSpPr>
        <p:spPr>
          <a:xfrm>
            <a:off x="8693880" y="406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C5614E03-94DA-9C4E-A2F4-57087E287EC0}"/>
              </a:ext>
            </a:extLst>
          </p:cNvPr>
          <p:cNvSpPr/>
          <p:nvPr/>
        </p:nvSpPr>
        <p:spPr>
          <a:xfrm>
            <a:off x="8693880" y="4700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3FC8AA6B-7BC1-3C4D-8B91-F0D92B0C6C5F}"/>
              </a:ext>
            </a:extLst>
          </p:cNvPr>
          <p:cNvSpPr/>
          <p:nvPr/>
        </p:nvSpPr>
        <p:spPr>
          <a:xfrm>
            <a:off x="8693880" y="533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24DFF461-3DBC-024B-896E-3250B2C0A54C}"/>
              </a:ext>
            </a:extLst>
          </p:cNvPr>
          <p:cNvSpPr/>
          <p:nvPr/>
        </p:nvSpPr>
        <p:spPr>
          <a:xfrm>
            <a:off x="9328880" y="27940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8CAEC948-9406-0944-B6D6-BBD0CF7B6C07}"/>
              </a:ext>
            </a:extLst>
          </p:cNvPr>
          <p:cNvSpPr/>
          <p:nvPr/>
        </p:nvSpPr>
        <p:spPr>
          <a:xfrm>
            <a:off x="9328880" y="406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997AA299-6A98-DA45-BD3D-5CC2543FBCD8}"/>
              </a:ext>
            </a:extLst>
          </p:cNvPr>
          <p:cNvSpPr/>
          <p:nvPr/>
        </p:nvSpPr>
        <p:spPr>
          <a:xfrm>
            <a:off x="9328880" y="4700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B5C027DC-1E77-FB4B-B008-A2420CEFACD0}"/>
              </a:ext>
            </a:extLst>
          </p:cNvPr>
          <p:cNvSpPr/>
          <p:nvPr/>
        </p:nvSpPr>
        <p:spPr>
          <a:xfrm>
            <a:off x="9328880" y="533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632B5DDC-E008-2A48-9CDB-B90735D3436C}"/>
              </a:ext>
            </a:extLst>
          </p:cNvPr>
          <p:cNvSpPr/>
          <p:nvPr/>
        </p:nvSpPr>
        <p:spPr>
          <a:xfrm>
            <a:off x="9963880" y="27940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43E6527B-8E4D-7F47-A90A-C54323A6BC8E}"/>
              </a:ext>
            </a:extLst>
          </p:cNvPr>
          <p:cNvSpPr/>
          <p:nvPr/>
        </p:nvSpPr>
        <p:spPr>
          <a:xfrm>
            <a:off x="9963880" y="406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8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3608D51C-8038-624A-A960-E1646268634A}"/>
              </a:ext>
            </a:extLst>
          </p:cNvPr>
          <p:cNvSpPr/>
          <p:nvPr/>
        </p:nvSpPr>
        <p:spPr>
          <a:xfrm>
            <a:off x="9963880" y="4700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26F3208F-7945-934E-89A8-C3B8C97A939E}"/>
              </a:ext>
            </a:extLst>
          </p:cNvPr>
          <p:cNvSpPr/>
          <p:nvPr/>
        </p:nvSpPr>
        <p:spPr>
          <a:xfrm>
            <a:off x="9963880" y="533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5ADE97A3-DE39-174A-A66B-7D9D1BA62D87}"/>
              </a:ext>
            </a:extLst>
          </p:cNvPr>
          <p:cNvSpPr/>
          <p:nvPr/>
        </p:nvSpPr>
        <p:spPr>
          <a:xfrm>
            <a:off x="10598880" y="27940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O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172A0BFC-6411-BD4E-BAE2-CEC0AA71AA7F}"/>
              </a:ext>
            </a:extLst>
          </p:cNvPr>
          <p:cNvSpPr/>
          <p:nvPr/>
        </p:nvSpPr>
        <p:spPr>
          <a:xfrm>
            <a:off x="10598880" y="406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495F8F95-0DD3-0645-AADD-33F4830740DE}"/>
              </a:ext>
            </a:extLst>
          </p:cNvPr>
          <p:cNvSpPr/>
          <p:nvPr/>
        </p:nvSpPr>
        <p:spPr>
          <a:xfrm>
            <a:off x="10598880" y="4700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8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B957C811-DC97-D445-882F-F6F4A0C6C2C2}"/>
              </a:ext>
            </a:extLst>
          </p:cNvPr>
          <p:cNvSpPr/>
          <p:nvPr/>
        </p:nvSpPr>
        <p:spPr>
          <a:xfrm>
            <a:off x="10598880" y="533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B0BB50D5-37C5-974D-BFC3-43FFBCFEAA39}"/>
              </a:ext>
            </a:extLst>
          </p:cNvPr>
          <p:cNvSpPr/>
          <p:nvPr/>
        </p:nvSpPr>
        <p:spPr>
          <a:xfrm>
            <a:off x="11233880" y="27940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6D177D5E-925C-B341-81DC-EC0B231333B0}"/>
              </a:ext>
            </a:extLst>
          </p:cNvPr>
          <p:cNvSpPr/>
          <p:nvPr/>
        </p:nvSpPr>
        <p:spPr>
          <a:xfrm>
            <a:off x="11233880" y="406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4FC0E50-B80A-FC4F-9290-7835796E09F9}"/>
              </a:ext>
            </a:extLst>
          </p:cNvPr>
          <p:cNvSpPr/>
          <p:nvPr/>
        </p:nvSpPr>
        <p:spPr>
          <a:xfrm>
            <a:off x="11233880" y="4700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7A837BFC-0780-3A4C-9431-4703ED920E21}"/>
              </a:ext>
            </a:extLst>
          </p:cNvPr>
          <p:cNvSpPr/>
          <p:nvPr/>
        </p:nvSpPr>
        <p:spPr>
          <a:xfrm>
            <a:off x="11233880" y="533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174AB720-CA66-354F-BC02-E93277FCB107}"/>
              </a:ext>
            </a:extLst>
          </p:cNvPr>
          <p:cNvSpPr/>
          <p:nvPr/>
        </p:nvSpPr>
        <p:spPr>
          <a:xfrm>
            <a:off x="6812223" y="27940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M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98630DD2-E92A-DE4F-9980-ACA6A628F203}"/>
              </a:ext>
            </a:extLst>
          </p:cNvPr>
          <p:cNvSpPr/>
          <p:nvPr/>
        </p:nvSpPr>
        <p:spPr>
          <a:xfrm>
            <a:off x="6812223" y="406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A8232C4B-5C75-EE45-B0A6-878AE5DB40FC}"/>
              </a:ext>
            </a:extLst>
          </p:cNvPr>
          <p:cNvSpPr/>
          <p:nvPr/>
        </p:nvSpPr>
        <p:spPr>
          <a:xfrm>
            <a:off x="6812223" y="4700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67A700AD-5021-784D-BC3E-83C9EB322919}"/>
              </a:ext>
            </a:extLst>
          </p:cNvPr>
          <p:cNvSpPr/>
          <p:nvPr/>
        </p:nvSpPr>
        <p:spPr>
          <a:xfrm>
            <a:off x="6812223" y="533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6BF407B6-7124-7B40-BC07-990DC44F6CBA}"/>
              </a:ext>
            </a:extLst>
          </p:cNvPr>
          <p:cNvSpPr/>
          <p:nvPr/>
        </p:nvSpPr>
        <p:spPr>
          <a:xfrm>
            <a:off x="7447223" y="27940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HTH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C5D5ECFA-80D7-6B4E-B881-32947E323332}"/>
              </a:ext>
            </a:extLst>
          </p:cNvPr>
          <p:cNvSpPr/>
          <p:nvPr/>
        </p:nvSpPr>
        <p:spPr>
          <a:xfrm>
            <a:off x="7447223" y="406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B8D4E53A-427E-3543-B463-51B3D64A651E}"/>
              </a:ext>
            </a:extLst>
          </p:cNvPr>
          <p:cNvSpPr/>
          <p:nvPr/>
        </p:nvSpPr>
        <p:spPr>
          <a:xfrm>
            <a:off x="7447223" y="4700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2C0110C1-880B-EA46-AAE8-2188A65B1B0C}"/>
              </a:ext>
            </a:extLst>
          </p:cNvPr>
          <p:cNvSpPr/>
          <p:nvPr/>
        </p:nvSpPr>
        <p:spPr>
          <a:xfrm>
            <a:off x="7447223" y="533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D10F7EC7-E108-5846-AABD-A379D19F33F0}"/>
              </a:ext>
            </a:extLst>
          </p:cNvPr>
          <p:cNvSpPr/>
          <p:nvPr/>
        </p:nvSpPr>
        <p:spPr>
          <a:xfrm>
            <a:off x="6181607" y="27940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A259833F-64B9-5442-A9EA-D61362A12468}"/>
              </a:ext>
            </a:extLst>
          </p:cNvPr>
          <p:cNvSpPr/>
          <p:nvPr/>
        </p:nvSpPr>
        <p:spPr>
          <a:xfrm>
            <a:off x="6181607" y="406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84413FA3-CC20-254D-ACC6-F641B82867C8}"/>
              </a:ext>
            </a:extLst>
          </p:cNvPr>
          <p:cNvSpPr/>
          <p:nvPr/>
        </p:nvSpPr>
        <p:spPr>
          <a:xfrm>
            <a:off x="6181607" y="4700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-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F4054335-39E8-C540-B394-6BBA9A2B97D7}"/>
              </a:ext>
            </a:extLst>
          </p:cNvPr>
          <p:cNvSpPr/>
          <p:nvPr/>
        </p:nvSpPr>
        <p:spPr>
          <a:xfrm>
            <a:off x="6181607" y="533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7932E57E-72E6-AA4C-A8D3-0450760C5AC8}"/>
              </a:ext>
            </a:extLst>
          </p:cNvPr>
          <p:cNvCxnSpPr>
            <a:cxnSpLocks/>
          </p:cNvCxnSpPr>
          <p:nvPr/>
        </p:nvCxnSpPr>
        <p:spPr>
          <a:xfrm flipV="1">
            <a:off x="6812223" y="5325996"/>
            <a:ext cx="4421657" cy="218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9EE783A1-4AD3-3E4B-87BC-FC62A8381F63}"/>
              </a:ext>
            </a:extLst>
          </p:cNvPr>
          <p:cNvSpPr/>
          <p:nvPr/>
        </p:nvSpPr>
        <p:spPr>
          <a:xfrm>
            <a:off x="8058880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646EB234-7740-1640-ADB2-6F6BC7E80056}"/>
              </a:ext>
            </a:extLst>
          </p:cNvPr>
          <p:cNvSpPr/>
          <p:nvPr/>
        </p:nvSpPr>
        <p:spPr>
          <a:xfrm>
            <a:off x="8693880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8F2E9AC1-0399-704D-8FD9-632E2022F1EB}"/>
              </a:ext>
            </a:extLst>
          </p:cNvPr>
          <p:cNvSpPr/>
          <p:nvPr/>
        </p:nvSpPr>
        <p:spPr>
          <a:xfrm>
            <a:off x="9328880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D8BF4046-33BD-2D41-B656-BF173904BCAF}"/>
              </a:ext>
            </a:extLst>
          </p:cNvPr>
          <p:cNvSpPr/>
          <p:nvPr/>
        </p:nvSpPr>
        <p:spPr>
          <a:xfrm>
            <a:off x="9963880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CD17F4D6-805A-914C-9594-639337783A2B}"/>
              </a:ext>
            </a:extLst>
          </p:cNvPr>
          <p:cNvSpPr/>
          <p:nvPr/>
        </p:nvSpPr>
        <p:spPr>
          <a:xfrm>
            <a:off x="10598880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AB97FF44-BE0B-CD47-88C8-BA0E39A669CF}"/>
              </a:ext>
            </a:extLst>
          </p:cNvPr>
          <p:cNvSpPr/>
          <p:nvPr/>
        </p:nvSpPr>
        <p:spPr>
          <a:xfrm>
            <a:off x="11233880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BD39728A-9D7D-9141-9225-D2520C7FB48C}"/>
              </a:ext>
            </a:extLst>
          </p:cNvPr>
          <p:cNvSpPr/>
          <p:nvPr/>
        </p:nvSpPr>
        <p:spPr>
          <a:xfrm>
            <a:off x="6812223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 dirty="0">
              <a:solidFill>
                <a:schemeClr val="bg1"/>
              </a:solidFill>
              <a:latin typeface="OpenDyslexic" pitchFamily="2" charset="77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1B37CD46-F536-314F-887F-7CD3DD73FF74}"/>
              </a:ext>
            </a:extLst>
          </p:cNvPr>
          <p:cNvSpPr/>
          <p:nvPr/>
        </p:nvSpPr>
        <p:spPr>
          <a:xfrm>
            <a:off x="7447223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4B1EFE5B-D86F-C942-A984-7FDEE1B72A8F}"/>
              </a:ext>
            </a:extLst>
          </p:cNvPr>
          <p:cNvSpPr/>
          <p:nvPr/>
        </p:nvSpPr>
        <p:spPr>
          <a:xfrm>
            <a:off x="6181607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FA8AD708-370A-8249-BDE9-961EAD3F3CF0}"/>
              </a:ext>
            </a:extLst>
          </p:cNvPr>
          <p:cNvSpPr/>
          <p:nvPr/>
        </p:nvSpPr>
        <p:spPr>
          <a:xfrm>
            <a:off x="8058880" y="59828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11B5B92B-4959-F342-9348-89826CBB0543}"/>
              </a:ext>
            </a:extLst>
          </p:cNvPr>
          <p:cNvSpPr/>
          <p:nvPr/>
        </p:nvSpPr>
        <p:spPr>
          <a:xfrm>
            <a:off x="8693880" y="59828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25F292EE-ED4F-D940-BE8B-7012DA82ED6A}"/>
              </a:ext>
            </a:extLst>
          </p:cNvPr>
          <p:cNvSpPr/>
          <p:nvPr/>
        </p:nvSpPr>
        <p:spPr>
          <a:xfrm>
            <a:off x="9328880" y="59828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E2594962-521F-B946-86EE-3D71A839946E}"/>
              </a:ext>
            </a:extLst>
          </p:cNvPr>
          <p:cNvSpPr/>
          <p:nvPr/>
        </p:nvSpPr>
        <p:spPr>
          <a:xfrm>
            <a:off x="9963880" y="59828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C8FD20A4-6C1C-AE4F-85A1-86B62F02C2A2}"/>
              </a:ext>
            </a:extLst>
          </p:cNvPr>
          <p:cNvSpPr/>
          <p:nvPr/>
        </p:nvSpPr>
        <p:spPr>
          <a:xfrm>
            <a:off x="10598880" y="59828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28BE19C0-67B0-BB43-AB34-F96D9A6C60F2}"/>
              </a:ext>
            </a:extLst>
          </p:cNvPr>
          <p:cNvSpPr/>
          <p:nvPr/>
        </p:nvSpPr>
        <p:spPr>
          <a:xfrm>
            <a:off x="11233880" y="59828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8992FA7F-C96A-F34F-83BC-8C791102D076}"/>
              </a:ext>
            </a:extLst>
          </p:cNvPr>
          <p:cNvSpPr/>
          <p:nvPr/>
        </p:nvSpPr>
        <p:spPr>
          <a:xfrm>
            <a:off x="6812223" y="59828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xmlns="" id="{738F10FD-43CE-2148-9B0C-37CAA6F80CFD}"/>
              </a:ext>
            </a:extLst>
          </p:cNvPr>
          <p:cNvSpPr/>
          <p:nvPr/>
        </p:nvSpPr>
        <p:spPr>
          <a:xfrm>
            <a:off x="7447223" y="59828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0D7C837A-E305-0D45-9080-7AEAB9887453}"/>
              </a:ext>
            </a:extLst>
          </p:cNvPr>
          <p:cNvSpPr/>
          <p:nvPr/>
        </p:nvSpPr>
        <p:spPr>
          <a:xfrm>
            <a:off x="6181607" y="59828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xmlns="" id="{2B5BD300-CF44-4444-8B64-38F85A286045}"/>
              </a:ext>
            </a:extLst>
          </p:cNvPr>
          <p:cNvCxnSpPr>
            <a:cxnSpLocks/>
          </p:cNvCxnSpPr>
          <p:nvPr/>
        </p:nvCxnSpPr>
        <p:spPr>
          <a:xfrm flipV="1">
            <a:off x="6812223" y="5970105"/>
            <a:ext cx="4421657" cy="91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xmlns="" id="{1E14FA1E-2095-0944-98BC-C6B2C41A8737}"/>
              </a:ext>
            </a:extLst>
          </p:cNvPr>
          <p:cNvSpPr/>
          <p:nvPr/>
        </p:nvSpPr>
        <p:spPr>
          <a:xfrm>
            <a:off x="2886350" y="2801455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8F1248B2-807A-B143-AB9B-8576FBB9B7C1}"/>
              </a:ext>
            </a:extLst>
          </p:cNvPr>
          <p:cNvSpPr/>
          <p:nvPr/>
        </p:nvSpPr>
        <p:spPr>
          <a:xfrm>
            <a:off x="1840779" y="280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E7D3D8A5-21DD-5344-A917-62DAD71233E0}"/>
              </a:ext>
            </a:extLst>
          </p:cNvPr>
          <p:cNvSpPr/>
          <p:nvPr/>
        </p:nvSpPr>
        <p:spPr>
          <a:xfrm>
            <a:off x="1840779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2EC687CF-37D2-BF4E-AEC6-E95F4CF7AA8F}"/>
              </a:ext>
            </a:extLst>
          </p:cNvPr>
          <p:cNvSpPr/>
          <p:nvPr/>
        </p:nvSpPr>
        <p:spPr>
          <a:xfrm>
            <a:off x="1840779" y="407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1FB703DD-4693-5945-B76C-D1BAD11F34FB}"/>
              </a:ext>
            </a:extLst>
          </p:cNvPr>
          <p:cNvSpPr/>
          <p:nvPr/>
        </p:nvSpPr>
        <p:spPr>
          <a:xfrm>
            <a:off x="1840779" y="470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1D7C8E8F-E0D8-514B-AB2B-7B46320970BE}"/>
              </a:ext>
            </a:extLst>
          </p:cNvPr>
          <p:cNvSpPr/>
          <p:nvPr/>
        </p:nvSpPr>
        <p:spPr>
          <a:xfrm>
            <a:off x="1840779" y="53541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30478C3F-ACD8-B845-8DD1-09AC5F538846}"/>
              </a:ext>
            </a:extLst>
          </p:cNvPr>
          <p:cNvSpPr/>
          <p:nvPr/>
        </p:nvSpPr>
        <p:spPr>
          <a:xfrm>
            <a:off x="2475779" y="280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TH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33688579-BFFE-4044-99FD-F4028EA1D237}"/>
              </a:ext>
            </a:extLst>
          </p:cNvPr>
          <p:cNvSpPr/>
          <p:nvPr/>
        </p:nvSpPr>
        <p:spPr>
          <a:xfrm>
            <a:off x="2475779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xmlns="" id="{30468F58-7257-274C-9A80-4A24A52916A1}"/>
              </a:ext>
            </a:extLst>
          </p:cNvPr>
          <p:cNvSpPr/>
          <p:nvPr/>
        </p:nvSpPr>
        <p:spPr>
          <a:xfrm>
            <a:off x="2475779" y="407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xmlns="" id="{15592A2A-052A-E14C-A1BF-1E7214D0513B}"/>
              </a:ext>
            </a:extLst>
          </p:cNvPr>
          <p:cNvSpPr/>
          <p:nvPr/>
        </p:nvSpPr>
        <p:spPr>
          <a:xfrm>
            <a:off x="2475779" y="470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xmlns="" id="{23D09A09-1FB0-6540-845E-DFFA18F78AE2}"/>
              </a:ext>
            </a:extLst>
          </p:cNvPr>
          <p:cNvSpPr/>
          <p:nvPr/>
        </p:nvSpPr>
        <p:spPr>
          <a:xfrm>
            <a:off x="2475779" y="53541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xmlns="" id="{CCA4DAA2-9A84-AE4B-BDD9-91A411A508EC}"/>
              </a:ext>
            </a:extLst>
          </p:cNvPr>
          <p:cNvSpPr/>
          <p:nvPr/>
        </p:nvSpPr>
        <p:spPr>
          <a:xfrm>
            <a:off x="3110779" y="280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xmlns="" id="{E7D965BD-D457-2840-92AD-82A3010B6228}"/>
              </a:ext>
            </a:extLst>
          </p:cNvPr>
          <p:cNvSpPr/>
          <p:nvPr/>
        </p:nvSpPr>
        <p:spPr>
          <a:xfrm>
            <a:off x="3110779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xmlns="" id="{10368C71-4A38-A542-B25C-EB66F412967C}"/>
              </a:ext>
            </a:extLst>
          </p:cNvPr>
          <p:cNvSpPr/>
          <p:nvPr/>
        </p:nvSpPr>
        <p:spPr>
          <a:xfrm>
            <a:off x="3110779" y="407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xmlns="" id="{6EF17874-132C-634D-B84A-777A4440CB24}"/>
              </a:ext>
            </a:extLst>
          </p:cNvPr>
          <p:cNvSpPr/>
          <p:nvPr/>
        </p:nvSpPr>
        <p:spPr>
          <a:xfrm>
            <a:off x="3110779" y="470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xmlns="" id="{47762000-ED53-494A-822A-D0DA1333166C}"/>
              </a:ext>
            </a:extLst>
          </p:cNvPr>
          <p:cNvSpPr/>
          <p:nvPr/>
        </p:nvSpPr>
        <p:spPr>
          <a:xfrm>
            <a:off x="3110779" y="53541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xmlns="" id="{B19EEF58-3C75-4841-B9E7-8749660A3015}"/>
              </a:ext>
            </a:extLst>
          </p:cNvPr>
          <p:cNvSpPr/>
          <p:nvPr/>
        </p:nvSpPr>
        <p:spPr>
          <a:xfrm>
            <a:off x="3745779" y="280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xmlns="" id="{4F77563F-29D7-F140-B058-878AFA1B7A55}"/>
              </a:ext>
            </a:extLst>
          </p:cNvPr>
          <p:cNvSpPr/>
          <p:nvPr/>
        </p:nvSpPr>
        <p:spPr>
          <a:xfrm>
            <a:off x="3745779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xmlns="" id="{9A05DDB3-039B-BE4F-8AC2-5D5A7EACB20B}"/>
              </a:ext>
            </a:extLst>
          </p:cNvPr>
          <p:cNvSpPr/>
          <p:nvPr/>
        </p:nvSpPr>
        <p:spPr>
          <a:xfrm>
            <a:off x="3745779" y="407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xmlns="" id="{EE102501-D689-E44D-8B42-ECEBA8BD60B0}"/>
              </a:ext>
            </a:extLst>
          </p:cNvPr>
          <p:cNvSpPr/>
          <p:nvPr/>
        </p:nvSpPr>
        <p:spPr>
          <a:xfrm>
            <a:off x="3745779" y="470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xmlns="" id="{21DFAE13-696F-5349-8C40-959F8C1B2C1C}"/>
              </a:ext>
            </a:extLst>
          </p:cNvPr>
          <p:cNvSpPr/>
          <p:nvPr/>
        </p:nvSpPr>
        <p:spPr>
          <a:xfrm>
            <a:off x="3745779" y="53541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xmlns="" id="{6C1DEED9-A9E1-3E43-A4D5-53D519B0870D}"/>
              </a:ext>
            </a:extLst>
          </p:cNvPr>
          <p:cNvSpPr/>
          <p:nvPr/>
        </p:nvSpPr>
        <p:spPr>
          <a:xfrm>
            <a:off x="4380779" y="280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O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xmlns="" id="{56855315-D536-8849-B6A5-3DFBA1BD436F}"/>
              </a:ext>
            </a:extLst>
          </p:cNvPr>
          <p:cNvSpPr/>
          <p:nvPr/>
        </p:nvSpPr>
        <p:spPr>
          <a:xfrm>
            <a:off x="4380779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8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xmlns="" id="{C4367905-E659-9347-B753-F12F77FD1687}"/>
              </a:ext>
            </a:extLst>
          </p:cNvPr>
          <p:cNvSpPr/>
          <p:nvPr/>
        </p:nvSpPr>
        <p:spPr>
          <a:xfrm>
            <a:off x="4380779" y="407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7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xmlns="" id="{ADDF7DEE-5C54-9E44-B457-224BD4739F35}"/>
              </a:ext>
            </a:extLst>
          </p:cNvPr>
          <p:cNvSpPr/>
          <p:nvPr/>
        </p:nvSpPr>
        <p:spPr>
          <a:xfrm>
            <a:off x="4380779" y="470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xmlns="" id="{199CAD9E-AC65-DE47-8FFA-E826F90E5CF9}"/>
              </a:ext>
            </a:extLst>
          </p:cNvPr>
          <p:cNvSpPr/>
          <p:nvPr/>
        </p:nvSpPr>
        <p:spPr>
          <a:xfrm>
            <a:off x="4380779" y="53541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xmlns="" id="{4956F917-ECBB-8441-A36C-EC162844DF71}"/>
              </a:ext>
            </a:extLst>
          </p:cNvPr>
          <p:cNvSpPr/>
          <p:nvPr/>
        </p:nvSpPr>
        <p:spPr>
          <a:xfrm>
            <a:off x="5015779" y="280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xmlns="" id="{4F38B5B9-AE4B-C644-BED8-E90D01803B10}"/>
              </a:ext>
            </a:extLst>
          </p:cNvPr>
          <p:cNvSpPr/>
          <p:nvPr/>
        </p:nvSpPr>
        <p:spPr>
          <a:xfrm>
            <a:off x="5015779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xmlns="" id="{8601D863-862C-8044-8521-18A53A9B3E0D}"/>
              </a:ext>
            </a:extLst>
          </p:cNvPr>
          <p:cNvSpPr/>
          <p:nvPr/>
        </p:nvSpPr>
        <p:spPr>
          <a:xfrm>
            <a:off x="5015779" y="407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xmlns="" id="{5AA46926-F067-8E42-A273-4DBF22F0808D}"/>
              </a:ext>
            </a:extLst>
          </p:cNvPr>
          <p:cNvSpPr/>
          <p:nvPr/>
        </p:nvSpPr>
        <p:spPr>
          <a:xfrm>
            <a:off x="5015779" y="470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xmlns="" id="{BAE79E04-ECF7-6E4F-B884-BC3879454366}"/>
              </a:ext>
            </a:extLst>
          </p:cNvPr>
          <p:cNvSpPr/>
          <p:nvPr/>
        </p:nvSpPr>
        <p:spPr>
          <a:xfrm>
            <a:off x="5015779" y="53541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xmlns="" id="{7B563829-0A32-424B-BC6F-FFFE3C602A2C}"/>
              </a:ext>
            </a:extLst>
          </p:cNvPr>
          <p:cNvCxnSpPr>
            <a:cxnSpLocks/>
          </p:cNvCxnSpPr>
          <p:nvPr/>
        </p:nvCxnSpPr>
        <p:spPr>
          <a:xfrm flipV="1">
            <a:off x="1229122" y="5341455"/>
            <a:ext cx="3786657" cy="127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xmlns="" id="{16B27EF3-BEC7-E746-A290-7A938558B022}"/>
              </a:ext>
            </a:extLst>
          </p:cNvPr>
          <p:cNvCxnSpPr>
            <a:cxnSpLocks/>
          </p:cNvCxnSpPr>
          <p:nvPr/>
        </p:nvCxnSpPr>
        <p:spPr>
          <a:xfrm flipV="1">
            <a:off x="1840779" y="4697346"/>
            <a:ext cx="3175000" cy="19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>
            <a:extLst>
              <a:ext uri="{FF2B5EF4-FFF2-40B4-BE49-F238E27FC236}">
                <a16:creationId xmlns:a16="http://schemas.microsoft.com/office/drawing/2014/main" xmlns="" id="{D1907936-8810-DA41-8F6E-748EE3A4988A}"/>
              </a:ext>
            </a:extLst>
          </p:cNvPr>
          <p:cNvSpPr/>
          <p:nvPr/>
        </p:nvSpPr>
        <p:spPr>
          <a:xfrm>
            <a:off x="594122" y="280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xmlns="" id="{46067649-5A74-954C-AE6B-17F4205960F9}"/>
              </a:ext>
            </a:extLst>
          </p:cNvPr>
          <p:cNvSpPr/>
          <p:nvPr/>
        </p:nvSpPr>
        <p:spPr>
          <a:xfrm>
            <a:off x="594122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xmlns="" id="{4B20F77C-60D7-2A43-98F9-E90BB430DEB6}"/>
              </a:ext>
            </a:extLst>
          </p:cNvPr>
          <p:cNvSpPr/>
          <p:nvPr/>
        </p:nvSpPr>
        <p:spPr>
          <a:xfrm>
            <a:off x="594122" y="407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xmlns="" id="{DFB50C77-CA3B-5E49-9859-45D4B432FCD4}"/>
              </a:ext>
            </a:extLst>
          </p:cNvPr>
          <p:cNvSpPr/>
          <p:nvPr/>
        </p:nvSpPr>
        <p:spPr>
          <a:xfrm>
            <a:off x="594122" y="470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xmlns="" id="{EB6158B1-C98F-1E46-BC98-0A4BEA3235A3}"/>
              </a:ext>
            </a:extLst>
          </p:cNvPr>
          <p:cNvSpPr/>
          <p:nvPr/>
        </p:nvSpPr>
        <p:spPr>
          <a:xfrm>
            <a:off x="594122" y="53541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xmlns="" id="{9F864089-A222-CB42-8AE3-BD7769DA56C1}"/>
              </a:ext>
            </a:extLst>
          </p:cNvPr>
          <p:cNvSpPr/>
          <p:nvPr/>
        </p:nvSpPr>
        <p:spPr>
          <a:xfrm>
            <a:off x="1229122" y="280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xmlns="" id="{B4AA1F6E-8957-DF4A-B634-A9966CBDF863}"/>
              </a:ext>
            </a:extLst>
          </p:cNvPr>
          <p:cNvSpPr/>
          <p:nvPr/>
        </p:nvSpPr>
        <p:spPr>
          <a:xfrm>
            <a:off x="1229122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xmlns="" id="{D0AC56E8-2939-774A-B449-33E26B93DB7C}"/>
              </a:ext>
            </a:extLst>
          </p:cNvPr>
          <p:cNvSpPr/>
          <p:nvPr/>
        </p:nvSpPr>
        <p:spPr>
          <a:xfrm>
            <a:off x="1229122" y="407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+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xmlns="" id="{A9B7AD5A-B6B7-FF41-96A8-F7B49F98851A}"/>
              </a:ext>
            </a:extLst>
          </p:cNvPr>
          <p:cNvSpPr/>
          <p:nvPr/>
        </p:nvSpPr>
        <p:spPr>
          <a:xfrm>
            <a:off x="1229122" y="470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xmlns="" id="{1A4C7346-FF84-304E-B514-FE03773F1571}"/>
              </a:ext>
            </a:extLst>
          </p:cNvPr>
          <p:cNvSpPr/>
          <p:nvPr/>
        </p:nvSpPr>
        <p:spPr>
          <a:xfrm>
            <a:off x="1229122" y="53541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92987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calculations below: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CFE2842F-9F29-1C4A-A32A-F0147743472D}"/>
              </a:ext>
            </a:extLst>
          </p:cNvPr>
          <p:cNvSpPr/>
          <p:nvPr/>
        </p:nvSpPr>
        <p:spPr>
          <a:xfrm>
            <a:off x="9104451" y="3430105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38738508-96F1-564B-86D8-275105F52289}"/>
              </a:ext>
            </a:extLst>
          </p:cNvPr>
          <p:cNvSpPr/>
          <p:nvPr/>
        </p:nvSpPr>
        <p:spPr>
          <a:xfrm>
            <a:off x="8058880" y="27940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C12467D-4F62-FA43-AA7D-22B9BA69C2AE}"/>
              </a:ext>
            </a:extLst>
          </p:cNvPr>
          <p:cNvSpPr/>
          <p:nvPr/>
        </p:nvSpPr>
        <p:spPr>
          <a:xfrm>
            <a:off x="8058880" y="406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9958753F-6D8B-3D4F-BC6A-950CFF849B46}"/>
              </a:ext>
            </a:extLst>
          </p:cNvPr>
          <p:cNvSpPr/>
          <p:nvPr/>
        </p:nvSpPr>
        <p:spPr>
          <a:xfrm>
            <a:off x="8058880" y="4700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3E1B868-D6E0-D348-9898-2610DE8C6D9C}"/>
              </a:ext>
            </a:extLst>
          </p:cNvPr>
          <p:cNvSpPr/>
          <p:nvPr/>
        </p:nvSpPr>
        <p:spPr>
          <a:xfrm>
            <a:off x="8058880" y="533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D0B975BD-15C6-234C-AA99-1E0A5DAA6550}"/>
              </a:ext>
            </a:extLst>
          </p:cNvPr>
          <p:cNvSpPr/>
          <p:nvPr/>
        </p:nvSpPr>
        <p:spPr>
          <a:xfrm>
            <a:off x="8693880" y="27940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TH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120EA4BA-3D4A-D14A-A192-FF893B469FC0}"/>
              </a:ext>
            </a:extLst>
          </p:cNvPr>
          <p:cNvSpPr/>
          <p:nvPr/>
        </p:nvSpPr>
        <p:spPr>
          <a:xfrm>
            <a:off x="8693880" y="406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C5614E03-94DA-9C4E-A2F4-57087E287EC0}"/>
              </a:ext>
            </a:extLst>
          </p:cNvPr>
          <p:cNvSpPr/>
          <p:nvPr/>
        </p:nvSpPr>
        <p:spPr>
          <a:xfrm>
            <a:off x="8693880" y="4700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3FC8AA6B-7BC1-3C4D-8B91-F0D92B0C6C5F}"/>
              </a:ext>
            </a:extLst>
          </p:cNvPr>
          <p:cNvSpPr/>
          <p:nvPr/>
        </p:nvSpPr>
        <p:spPr>
          <a:xfrm>
            <a:off x="8693880" y="533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24DFF461-3DBC-024B-896E-3250B2C0A54C}"/>
              </a:ext>
            </a:extLst>
          </p:cNvPr>
          <p:cNvSpPr/>
          <p:nvPr/>
        </p:nvSpPr>
        <p:spPr>
          <a:xfrm>
            <a:off x="9328880" y="27940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8CAEC948-9406-0944-B6D6-BBD0CF7B6C07}"/>
              </a:ext>
            </a:extLst>
          </p:cNvPr>
          <p:cNvSpPr/>
          <p:nvPr/>
        </p:nvSpPr>
        <p:spPr>
          <a:xfrm>
            <a:off x="9328880" y="406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997AA299-6A98-DA45-BD3D-5CC2543FBCD8}"/>
              </a:ext>
            </a:extLst>
          </p:cNvPr>
          <p:cNvSpPr/>
          <p:nvPr/>
        </p:nvSpPr>
        <p:spPr>
          <a:xfrm>
            <a:off x="9328880" y="4700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B5C027DC-1E77-FB4B-B008-A2420CEFACD0}"/>
              </a:ext>
            </a:extLst>
          </p:cNvPr>
          <p:cNvSpPr/>
          <p:nvPr/>
        </p:nvSpPr>
        <p:spPr>
          <a:xfrm>
            <a:off x="9328880" y="533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632B5DDC-E008-2A48-9CDB-B90735D3436C}"/>
              </a:ext>
            </a:extLst>
          </p:cNvPr>
          <p:cNvSpPr/>
          <p:nvPr/>
        </p:nvSpPr>
        <p:spPr>
          <a:xfrm>
            <a:off x="9963880" y="27940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43E6527B-8E4D-7F47-A90A-C54323A6BC8E}"/>
              </a:ext>
            </a:extLst>
          </p:cNvPr>
          <p:cNvSpPr/>
          <p:nvPr/>
        </p:nvSpPr>
        <p:spPr>
          <a:xfrm>
            <a:off x="9963880" y="406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8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3608D51C-8038-624A-A960-E1646268634A}"/>
              </a:ext>
            </a:extLst>
          </p:cNvPr>
          <p:cNvSpPr/>
          <p:nvPr/>
        </p:nvSpPr>
        <p:spPr>
          <a:xfrm>
            <a:off x="9963880" y="4700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26F3208F-7945-934E-89A8-C3B8C97A939E}"/>
              </a:ext>
            </a:extLst>
          </p:cNvPr>
          <p:cNvSpPr/>
          <p:nvPr/>
        </p:nvSpPr>
        <p:spPr>
          <a:xfrm>
            <a:off x="9963880" y="533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5ADE97A3-DE39-174A-A66B-7D9D1BA62D87}"/>
              </a:ext>
            </a:extLst>
          </p:cNvPr>
          <p:cNvSpPr/>
          <p:nvPr/>
        </p:nvSpPr>
        <p:spPr>
          <a:xfrm>
            <a:off x="10598880" y="27940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O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172A0BFC-6411-BD4E-BAE2-CEC0AA71AA7F}"/>
              </a:ext>
            </a:extLst>
          </p:cNvPr>
          <p:cNvSpPr/>
          <p:nvPr/>
        </p:nvSpPr>
        <p:spPr>
          <a:xfrm>
            <a:off x="10598880" y="406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495F8F95-0DD3-0645-AADD-33F4830740DE}"/>
              </a:ext>
            </a:extLst>
          </p:cNvPr>
          <p:cNvSpPr/>
          <p:nvPr/>
        </p:nvSpPr>
        <p:spPr>
          <a:xfrm>
            <a:off x="10598880" y="4700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8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B957C811-DC97-D445-882F-F6F4A0C6C2C2}"/>
              </a:ext>
            </a:extLst>
          </p:cNvPr>
          <p:cNvSpPr/>
          <p:nvPr/>
        </p:nvSpPr>
        <p:spPr>
          <a:xfrm>
            <a:off x="10598880" y="533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B0BB50D5-37C5-974D-BFC3-43FFBCFEAA39}"/>
              </a:ext>
            </a:extLst>
          </p:cNvPr>
          <p:cNvSpPr/>
          <p:nvPr/>
        </p:nvSpPr>
        <p:spPr>
          <a:xfrm>
            <a:off x="11233880" y="27940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6D177D5E-925C-B341-81DC-EC0B231333B0}"/>
              </a:ext>
            </a:extLst>
          </p:cNvPr>
          <p:cNvSpPr/>
          <p:nvPr/>
        </p:nvSpPr>
        <p:spPr>
          <a:xfrm>
            <a:off x="11233880" y="406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4FC0E50-B80A-FC4F-9290-7835796E09F9}"/>
              </a:ext>
            </a:extLst>
          </p:cNvPr>
          <p:cNvSpPr/>
          <p:nvPr/>
        </p:nvSpPr>
        <p:spPr>
          <a:xfrm>
            <a:off x="11233880" y="4700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7A837BFC-0780-3A4C-9431-4703ED920E21}"/>
              </a:ext>
            </a:extLst>
          </p:cNvPr>
          <p:cNvSpPr/>
          <p:nvPr/>
        </p:nvSpPr>
        <p:spPr>
          <a:xfrm>
            <a:off x="11233880" y="533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174AB720-CA66-354F-BC02-E93277FCB107}"/>
              </a:ext>
            </a:extLst>
          </p:cNvPr>
          <p:cNvSpPr/>
          <p:nvPr/>
        </p:nvSpPr>
        <p:spPr>
          <a:xfrm>
            <a:off x="6812223" y="27940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M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98630DD2-E92A-DE4F-9980-ACA6A628F203}"/>
              </a:ext>
            </a:extLst>
          </p:cNvPr>
          <p:cNvSpPr/>
          <p:nvPr/>
        </p:nvSpPr>
        <p:spPr>
          <a:xfrm>
            <a:off x="6812223" y="406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A8232C4B-5C75-EE45-B0A6-878AE5DB40FC}"/>
              </a:ext>
            </a:extLst>
          </p:cNvPr>
          <p:cNvSpPr/>
          <p:nvPr/>
        </p:nvSpPr>
        <p:spPr>
          <a:xfrm>
            <a:off x="6812223" y="4700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67A700AD-5021-784D-BC3E-83C9EB322919}"/>
              </a:ext>
            </a:extLst>
          </p:cNvPr>
          <p:cNvSpPr/>
          <p:nvPr/>
        </p:nvSpPr>
        <p:spPr>
          <a:xfrm>
            <a:off x="6812223" y="533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6BF407B6-7124-7B40-BC07-990DC44F6CBA}"/>
              </a:ext>
            </a:extLst>
          </p:cNvPr>
          <p:cNvSpPr/>
          <p:nvPr/>
        </p:nvSpPr>
        <p:spPr>
          <a:xfrm>
            <a:off x="7447223" y="27940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HTH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C5D5ECFA-80D7-6B4E-B881-32947E323332}"/>
              </a:ext>
            </a:extLst>
          </p:cNvPr>
          <p:cNvSpPr/>
          <p:nvPr/>
        </p:nvSpPr>
        <p:spPr>
          <a:xfrm>
            <a:off x="7447223" y="406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B8D4E53A-427E-3543-B463-51B3D64A651E}"/>
              </a:ext>
            </a:extLst>
          </p:cNvPr>
          <p:cNvSpPr/>
          <p:nvPr/>
        </p:nvSpPr>
        <p:spPr>
          <a:xfrm>
            <a:off x="7447223" y="4700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2C0110C1-880B-EA46-AAE8-2188A65B1B0C}"/>
              </a:ext>
            </a:extLst>
          </p:cNvPr>
          <p:cNvSpPr/>
          <p:nvPr/>
        </p:nvSpPr>
        <p:spPr>
          <a:xfrm>
            <a:off x="7447223" y="533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D10F7EC7-E108-5846-AABD-A379D19F33F0}"/>
              </a:ext>
            </a:extLst>
          </p:cNvPr>
          <p:cNvSpPr/>
          <p:nvPr/>
        </p:nvSpPr>
        <p:spPr>
          <a:xfrm>
            <a:off x="6181607" y="27940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A259833F-64B9-5442-A9EA-D61362A12468}"/>
              </a:ext>
            </a:extLst>
          </p:cNvPr>
          <p:cNvSpPr/>
          <p:nvPr/>
        </p:nvSpPr>
        <p:spPr>
          <a:xfrm>
            <a:off x="6181607" y="406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84413FA3-CC20-254D-ACC6-F641B82867C8}"/>
              </a:ext>
            </a:extLst>
          </p:cNvPr>
          <p:cNvSpPr/>
          <p:nvPr/>
        </p:nvSpPr>
        <p:spPr>
          <a:xfrm>
            <a:off x="6181607" y="4700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-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F4054335-39E8-C540-B394-6BBA9A2B97D7}"/>
              </a:ext>
            </a:extLst>
          </p:cNvPr>
          <p:cNvSpPr/>
          <p:nvPr/>
        </p:nvSpPr>
        <p:spPr>
          <a:xfrm>
            <a:off x="6181607" y="533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7932E57E-72E6-AA4C-A8D3-0450760C5AC8}"/>
              </a:ext>
            </a:extLst>
          </p:cNvPr>
          <p:cNvCxnSpPr>
            <a:cxnSpLocks/>
          </p:cNvCxnSpPr>
          <p:nvPr/>
        </p:nvCxnSpPr>
        <p:spPr>
          <a:xfrm flipV="1">
            <a:off x="6812223" y="5325996"/>
            <a:ext cx="4421657" cy="218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9EE783A1-4AD3-3E4B-87BC-FC62A8381F63}"/>
              </a:ext>
            </a:extLst>
          </p:cNvPr>
          <p:cNvSpPr/>
          <p:nvPr/>
        </p:nvSpPr>
        <p:spPr>
          <a:xfrm>
            <a:off x="8058880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646EB234-7740-1640-ADB2-6F6BC7E80056}"/>
              </a:ext>
            </a:extLst>
          </p:cNvPr>
          <p:cNvSpPr/>
          <p:nvPr/>
        </p:nvSpPr>
        <p:spPr>
          <a:xfrm>
            <a:off x="8693880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8F2E9AC1-0399-704D-8FD9-632E2022F1EB}"/>
              </a:ext>
            </a:extLst>
          </p:cNvPr>
          <p:cNvSpPr/>
          <p:nvPr/>
        </p:nvSpPr>
        <p:spPr>
          <a:xfrm>
            <a:off x="9328880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D8BF4046-33BD-2D41-B656-BF173904BCAF}"/>
              </a:ext>
            </a:extLst>
          </p:cNvPr>
          <p:cNvSpPr/>
          <p:nvPr/>
        </p:nvSpPr>
        <p:spPr>
          <a:xfrm>
            <a:off x="9963880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tx1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CD17F4D6-805A-914C-9594-639337783A2B}"/>
              </a:ext>
            </a:extLst>
          </p:cNvPr>
          <p:cNvSpPr/>
          <p:nvPr/>
        </p:nvSpPr>
        <p:spPr>
          <a:xfrm>
            <a:off x="10598880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AB97FF44-BE0B-CD47-88C8-BA0E39A669CF}"/>
              </a:ext>
            </a:extLst>
          </p:cNvPr>
          <p:cNvSpPr/>
          <p:nvPr/>
        </p:nvSpPr>
        <p:spPr>
          <a:xfrm>
            <a:off x="11233880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BD39728A-9D7D-9141-9225-D2520C7FB48C}"/>
              </a:ext>
            </a:extLst>
          </p:cNvPr>
          <p:cNvSpPr/>
          <p:nvPr/>
        </p:nvSpPr>
        <p:spPr>
          <a:xfrm>
            <a:off x="6812223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1B37CD46-F536-314F-887F-7CD3DD73FF74}"/>
              </a:ext>
            </a:extLst>
          </p:cNvPr>
          <p:cNvSpPr/>
          <p:nvPr/>
        </p:nvSpPr>
        <p:spPr>
          <a:xfrm>
            <a:off x="7447223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4B1EFE5B-D86F-C942-A984-7FDEE1B72A8F}"/>
              </a:ext>
            </a:extLst>
          </p:cNvPr>
          <p:cNvSpPr/>
          <p:nvPr/>
        </p:nvSpPr>
        <p:spPr>
          <a:xfrm>
            <a:off x="6181607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FA8AD708-370A-8249-BDE9-961EAD3F3CF0}"/>
              </a:ext>
            </a:extLst>
          </p:cNvPr>
          <p:cNvSpPr/>
          <p:nvPr/>
        </p:nvSpPr>
        <p:spPr>
          <a:xfrm>
            <a:off x="8058880" y="59828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11B5B92B-4959-F342-9348-89826CBB0543}"/>
              </a:ext>
            </a:extLst>
          </p:cNvPr>
          <p:cNvSpPr/>
          <p:nvPr/>
        </p:nvSpPr>
        <p:spPr>
          <a:xfrm>
            <a:off x="8693880" y="59828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25F292EE-ED4F-D940-BE8B-7012DA82ED6A}"/>
              </a:ext>
            </a:extLst>
          </p:cNvPr>
          <p:cNvSpPr/>
          <p:nvPr/>
        </p:nvSpPr>
        <p:spPr>
          <a:xfrm>
            <a:off x="9328880" y="59828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E2594962-521F-B946-86EE-3D71A839946E}"/>
              </a:ext>
            </a:extLst>
          </p:cNvPr>
          <p:cNvSpPr/>
          <p:nvPr/>
        </p:nvSpPr>
        <p:spPr>
          <a:xfrm>
            <a:off x="9963880" y="59828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C8FD20A4-6C1C-AE4F-85A1-86B62F02C2A2}"/>
              </a:ext>
            </a:extLst>
          </p:cNvPr>
          <p:cNvSpPr/>
          <p:nvPr/>
        </p:nvSpPr>
        <p:spPr>
          <a:xfrm>
            <a:off x="10598880" y="59828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28BE19C0-67B0-BB43-AB34-F96D9A6C60F2}"/>
              </a:ext>
            </a:extLst>
          </p:cNvPr>
          <p:cNvSpPr/>
          <p:nvPr/>
        </p:nvSpPr>
        <p:spPr>
          <a:xfrm>
            <a:off x="11233880" y="59828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8992FA7F-C96A-F34F-83BC-8C791102D076}"/>
              </a:ext>
            </a:extLst>
          </p:cNvPr>
          <p:cNvSpPr/>
          <p:nvPr/>
        </p:nvSpPr>
        <p:spPr>
          <a:xfrm>
            <a:off x="6812223" y="59828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xmlns="" id="{738F10FD-43CE-2148-9B0C-37CAA6F80CFD}"/>
              </a:ext>
            </a:extLst>
          </p:cNvPr>
          <p:cNvSpPr/>
          <p:nvPr/>
        </p:nvSpPr>
        <p:spPr>
          <a:xfrm>
            <a:off x="7447223" y="59828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0D7C837A-E305-0D45-9080-7AEAB9887453}"/>
              </a:ext>
            </a:extLst>
          </p:cNvPr>
          <p:cNvSpPr/>
          <p:nvPr/>
        </p:nvSpPr>
        <p:spPr>
          <a:xfrm>
            <a:off x="6181607" y="59828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xmlns="" id="{2B5BD300-CF44-4444-8B64-38F85A286045}"/>
              </a:ext>
            </a:extLst>
          </p:cNvPr>
          <p:cNvCxnSpPr>
            <a:cxnSpLocks/>
          </p:cNvCxnSpPr>
          <p:nvPr/>
        </p:nvCxnSpPr>
        <p:spPr>
          <a:xfrm flipV="1">
            <a:off x="6812223" y="5970105"/>
            <a:ext cx="4421657" cy="91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xmlns="" id="{A428BEE5-BF91-7244-8E37-EDF59B315F72}"/>
              </a:ext>
            </a:extLst>
          </p:cNvPr>
          <p:cNvCxnSpPr>
            <a:cxnSpLocks/>
          </p:cNvCxnSpPr>
          <p:nvPr/>
        </p:nvCxnSpPr>
        <p:spPr>
          <a:xfrm flipV="1">
            <a:off x="10085809" y="4151762"/>
            <a:ext cx="411474" cy="4616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4FA0B2B3-9BBC-0A44-80AD-82C2AD31AEBA}"/>
              </a:ext>
            </a:extLst>
          </p:cNvPr>
          <p:cNvCxnSpPr>
            <a:cxnSpLocks/>
          </p:cNvCxnSpPr>
          <p:nvPr/>
        </p:nvCxnSpPr>
        <p:spPr>
          <a:xfrm flipV="1">
            <a:off x="7563725" y="4114381"/>
            <a:ext cx="411474" cy="4616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xmlns="" id="{1E14FA1E-2095-0944-98BC-C6B2C41A8737}"/>
              </a:ext>
            </a:extLst>
          </p:cNvPr>
          <p:cNvSpPr/>
          <p:nvPr/>
        </p:nvSpPr>
        <p:spPr>
          <a:xfrm>
            <a:off x="2886350" y="2801455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8F1248B2-807A-B143-AB9B-8576FBB9B7C1}"/>
              </a:ext>
            </a:extLst>
          </p:cNvPr>
          <p:cNvSpPr/>
          <p:nvPr/>
        </p:nvSpPr>
        <p:spPr>
          <a:xfrm>
            <a:off x="1840779" y="280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E7D3D8A5-21DD-5344-A917-62DAD71233E0}"/>
              </a:ext>
            </a:extLst>
          </p:cNvPr>
          <p:cNvSpPr/>
          <p:nvPr/>
        </p:nvSpPr>
        <p:spPr>
          <a:xfrm>
            <a:off x="1840779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2EC687CF-37D2-BF4E-AEC6-E95F4CF7AA8F}"/>
              </a:ext>
            </a:extLst>
          </p:cNvPr>
          <p:cNvSpPr/>
          <p:nvPr/>
        </p:nvSpPr>
        <p:spPr>
          <a:xfrm>
            <a:off x="1840779" y="407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1FB703DD-4693-5945-B76C-D1BAD11F34FB}"/>
              </a:ext>
            </a:extLst>
          </p:cNvPr>
          <p:cNvSpPr/>
          <p:nvPr/>
        </p:nvSpPr>
        <p:spPr>
          <a:xfrm>
            <a:off x="1840779" y="470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1D7C8E8F-E0D8-514B-AB2B-7B46320970BE}"/>
              </a:ext>
            </a:extLst>
          </p:cNvPr>
          <p:cNvSpPr/>
          <p:nvPr/>
        </p:nvSpPr>
        <p:spPr>
          <a:xfrm>
            <a:off x="1840779" y="53541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30478C3F-ACD8-B845-8DD1-09AC5F538846}"/>
              </a:ext>
            </a:extLst>
          </p:cNvPr>
          <p:cNvSpPr/>
          <p:nvPr/>
        </p:nvSpPr>
        <p:spPr>
          <a:xfrm>
            <a:off x="2475779" y="280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TH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33688579-BFFE-4044-99FD-F4028EA1D237}"/>
              </a:ext>
            </a:extLst>
          </p:cNvPr>
          <p:cNvSpPr/>
          <p:nvPr/>
        </p:nvSpPr>
        <p:spPr>
          <a:xfrm>
            <a:off x="2475779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xmlns="" id="{30468F58-7257-274C-9A80-4A24A52916A1}"/>
              </a:ext>
            </a:extLst>
          </p:cNvPr>
          <p:cNvSpPr/>
          <p:nvPr/>
        </p:nvSpPr>
        <p:spPr>
          <a:xfrm>
            <a:off x="2475779" y="407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xmlns="" id="{15592A2A-052A-E14C-A1BF-1E7214D0513B}"/>
              </a:ext>
            </a:extLst>
          </p:cNvPr>
          <p:cNvSpPr/>
          <p:nvPr/>
        </p:nvSpPr>
        <p:spPr>
          <a:xfrm>
            <a:off x="2475779" y="470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xmlns="" id="{23D09A09-1FB0-6540-845E-DFFA18F78AE2}"/>
              </a:ext>
            </a:extLst>
          </p:cNvPr>
          <p:cNvSpPr/>
          <p:nvPr/>
        </p:nvSpPr>
        <p:spPr>
          <a:xfrm>
            <a:off x="2475779" y="53541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xmlns="" id="{CCA4DAA2-9A84-AE4B-BDD9-91A411A508EC}"/>
              </a:ext>
            </a:extLst>
          </p:cNvPr>
          <p:cNvSpPr/>
          <p:nvPr/>
        </p:nvSpPr>
        <p:spPr>
          <a:xfrm>
            <a:off x="3110779" y="280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xmlns="" id="{E7D965BD-D457-2840-92AD-82A3010B6228}"/>
              </a:ext>
            </a:extLst>
          </p:cNvPr>
          <p:cNvSpPr/>
          <p:nvPr/>
        </p:nvSpPr>
        <p:spPr>
          <a:xfrm>
            <a:off x="3110779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xmlns="" id="{10368C71-4A38-A542-B25C-EB66F412967C}"/>
              </a:ext>
            </a:extLst>
          </p:cNvPr>
          <p:cNvSpPr/>
          <p:nvPr/>
        </p:nvSpPr>
        <p:spPr>
          <a:xfrm>
            <a:off x="3110779" y="407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xmlns="" id="{6EF17874-132C-634D-B84A-777A4440CB24}"/>
              </a:ext>
            </a:extLst>
          </p:cNvPr>
          <p:cNvSpPr/>
          <p:nvPr/>
        </p:nvSpPr>
        <p:spPr>
          <a:xfrm>
            <a:off x="3110779" y="470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xmlns="" id="{47762000-ED53-494A-822A-D0DA1333166C}"/>
              </a:ext>
            </a:extLst>
          </p:cNvPr>
          <p:cNvSpPr/>
          <p:nvPr/>
        </p:nvSpPr>
        <p:spPr>
          <a:xfrm>
            <a:off x="3110779" y="53541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xmlns="" id="{B19EEF58-3C75-4841-B9E7-8749660A3015}"/>
              </a:ext>
            </a:extLst>
          </p:cNvPr>
          <p:cNvSpPr/>
          <p:nvPr/>
        </p:nvSpPr>
        <p:spPr>
          <a:xfrm>
            <a:off x="3745779" y="280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xmlns="" id="{4F77563F-29D7-F140-B058-878AFA1B7A55}"/>
              </a:ext>
            </a:extLst>
          </p:cNvPr>
          <p:cNvSpPr/>
          <p:nvPr/>
        </p:nvSpPr>
        <p:spPr>
          <a:xfrm>
            <a:off x="3745779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xmlns="" id="{9A05DDB3-039B-BE4F-8AC2-5D5A7EACB20B}"/>
              </a:ext>
            </a:extLst>
          </p:cNvPr>
          <p:cNvSpPr/>
          <p:nvPr/>
        </p:nvSpPr>
        <p:spPr>
          <a:xfrm>
            <a:off x="3745779" y="407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xmlns="" id="{EE102501-D689-E44D-8B42-ECEBA8BD60B0}"/>
              </a:ext>
            </a:extLst>
          </p:cNvPr>
          <p:cNvSpPr/>
          <p:nvPr/>
        </p:nvSpPr>
        <p:spPr>
          <a:xfrm>
            <a:off x="3745779" y="470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xmlns="" id="{21DFAE13-696F-5349-8C40-959F8C1B2C1C}"/>
              </a:ext>
            </a:extLst>
          </p:cNvPr>
          <p:cNvSpPr/>
          <p:nvPr/>
        </p:nvSpPr>
        <p:spPr>
          <a:xfrm>
            <a:off x="3745779" y="53541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xmlns="" id="{6C1DEED9-A9E1-3E43-A4D5-53D519B0870D}"/>
              </a:ext>
            </a:extLst>
          </p:cNvPr>
          <p:cNvSpPr/>
          <p:nvPr/>
        </p:nvSpPr>
        <p:spPr>
          <a:xfrm>
            <a:off x="4380779" y="280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O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xmlns="" id="{56855315-D536-8849-B6A5-3DFBA1BD436F}"/>
              </a:ext>
            </a:extLst>
          </p:cNvPr>
          <p:cNvSpPr/>
          <p:nvPr/>
        </p:nvSpPr>
        <p:spPr>
          <a:xfrm>
            <a:off x="4380779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8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xmlns="" id="{C4367905-E659-9347-B753-F12F77FD1687}"/>
              </a:ext>
            </a:extLst>
          </p:cNvPr>
          <p:cNvSpPr/>
          <p:nvPr/>
        </p:nvSpPr>
        <p:spPr>
          <a:xfrm>
            <a:off x="4380779" y="407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7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xmlns="" id="{ADDF7DEE-5C54-9E44-B457-224BD4739F35}"/>
              </a:ext>
            </a:extLst>
          </p:cNvPr>
          <p:cNvSpPr/>
          <p:nvPr/>
        </p:nvSpPr>
        <p:spPr>
          <a:xfrm>
            <a:off x="4380779" y="470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xmlns="" id="{199CAD9E-AC65-DE47-8FFA-E826F90E5CF9}"/>
              </a:ext>
            </a:extLst>
          </p:cNvPr>
          <p:cNvSpPr/>
          <p:nvPr/>
        </p:nvSpPr>
        <p:spPr>
          <a:xfrm>
            <a:off x="4380779" y="53541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xmlns="" id="{4956F917-ECBB-8441-A36C-EC162844DF71}"/>
              </a:ext>
            </a:extLst>
          </p:cNvPr>
          <p:cNvSpPr/>
          <p:nvPr/>
        </p:nvSpPr>
        <p:spPr>
          <a:xfrm>
            <a:off x="5015779" y="280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xmlns="" id="{4F38B5B9-AE4B-C644-BED8-E90D01803B10}"/>
              </a:ext>
            </a:extLst>
          </p:cNvPr>
          <p:cNvSpPr/>
          <p:nvPr/>
        </p:nvSpPr>
        <p:spPr>
          <a:xfrm>
            <a:off x="5015779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xmlns="" id="{8601D863-862C-8044-8521-18A53A9B3E0D}"/>
              </a:ext>
            </a:extLst>
          </p:cNvPr>
          <p:cNvSpPr/>
          <p:nvPr/>
        </p:nvSpPr>
        <p:spPr>
          <a:xfrm>
            <a:off x="5015779" y="407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xmlns="" id="{5AA46926-F067-8E42-A273-4DBF22F0808D}"/>
              </a:ext>
            </a:extLst>
          </p:cNvPr>
          <p:cNvSpPr/>
          <p:nvPr/>
        </p:nvSpPr>
        <p:spPr>
          <a:xfrm>
            <a:off x="5015779" y="470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xmlns="" id="{BAE79E04-ECF7-6E4F-B884-BC3879454366}"/>
              </a:ext>
            </a:extLst>
          </p:cNvPr>
          <p:cNvSpPr/>
          <p:nvPr/>
        </p:nvSpPr>
        <p:spPr>
          <a:xfrm>
            <a:off x="5015779" y="53541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xmlns="" id="{7B563829-0A32-424B-BC6F-FFFE3C602A2C}"/>
              </a:ext>
            </a:extLst>
          </p:cNvPr>
          <p:cNvCxnSpPr>
            <a:cxnSpLocks/>
          </p:cNvCxnSpPr>
          <p:nvPr/>
        </p:nvCxnSpPr>
        <p:spPr>
          <a:xfrm flipV="1">
            <a:off x="1229122" y="5341455"/>
            <a:ext cx="3786657" cy="127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xmlns="" id="{16B27EF3-BEC7-E746-A290-7A938558B022}"/>
              </a:ext>
            </a:extLst>
          </p:cNvPr>
          <p:cNvCxnSpPr>
            <a:cxnSpLocks/>
          </p:cNvCxnSpPr>
          <p:nvPr/>
        </p:nvCxnSpPr>
        <p:spPr>
          <a:xfrm flipV="1">
            <a:off x="1840779" y="4697346"/>
            <a:ext cx="3175000" cy="19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>
            <a:extLst>
              <a:ext uri="{FF2B5EF4-FFF2-40B4-BE49-F238E27FC236}">
                <a16:creationId xmlns:a16="http://schemas.microsoft.com/office/drawing/2014/main" xmlns="" id="{D1907936-8810-DA41-8F6E-748EE3A4988A}"/>
              </a:ext>
            </a:extLst>
          </p:cNvPr>
          <p:cNvSpPr/>
          <p:nvPr/>
        </p:nvSpPr>
        <p:spPr>
          <a:xfrm>
            <a:off x="594122" y="280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xmlns="" id="{46067649-5A74-954C-AE6B-17F4205960F9}"/>
              </a:ext>
            </a:extLst>
          </p:cNvPr>
          <p:cNvSpPr/>
          <p:nvPr/>
        </p:nvSpPr>
        <p:spPr>
          <a:xfrm>
            <a:off x="594122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xmlns="" id="{4B20F77C-60D7-2A43-98F9-E90BB430DEB6}"/>
              </a:ext>
            </a:extLst>
          </p:cNvPr>
          <p:cNvSpPr/>
          <p:nvPr/>
        </p:nvSpPr>
        <p:spPr>
          <a:xfrm>
            <a:off x="594122" y="407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xmlns="" id="{DFB50C77-CA3B-5E49-9859-45D4B432FCD4}"/>
              </a:ext>
            </a:extLst>
          </p:cNvPr>
          <p:cNvSpPr/>
          <p:nvPr/>
        </p:nvSpPr>
        <p:spPr>
          <a:xfrm>
            <a:off x="594122" y="470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xmlns="" id="{EB6158B1-C98F-1E46-BC98-0A4BEA3235A3}"/>
              </a:ext>
            </a:extLst>
          </p:cNvPr>
          <p:cNvSpPr/>
          <p:nvPr/>
        </p:nvSpPr>
        <p:spPr>
          <a:xfrm>
            <a:off x="594122" y="53541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xmlns="" id="{9F864089-A222-CB42-8AE3-BD7769DA56C1}"/>
              </a:ext>
            </a:extLst>
          </p:cNvPr>
          <p:cNvSpPr/>
          <p:nvPr/>
        </p:nvSpPr>
        <p:spPr>
          <a:xfrm>
            <a:off x="1229122" y="280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xmlns="" id="{B4AA1F6E-8957-DF4A-B634-A9966CBDF863}"/>
              </a:ext>
            </a:extLst>
          </p:cNvPr>
          <p:cNvSpPr/>
          <p:nvPr/>
        </p:nvSpPr>
        <p:spPr>
          <a:xfrm>
            <a:off x="1229122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xmlns="" id="{D0AC56E8-2939-774A-B449-33E26B93DB7C}"/>
              </a:ext>
            </a:extLst>
          </p:cNvPr>
          <p:cNvSpPr/>
          <p:nvPr/>
        </p:nvSpPr>
        <p:spPr>
          <a:xfrm>
            <a:off x="1229122" y="407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+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xmlns="" id="{A9B7AD5A-B6B7-FF41-96A8-F7B49F98851A}"/>
              </a:ext>
            </a:extLst>
          </p:cNvPr>
          <p:cNvSpPr/>
          <p:nvPr/>
        </p:nvSpPr>
        <p:spPr>
          <a:xfrm>
            <a:off x="1229122" y="470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xmlns="" id="{1A4C7346-FF84-304E-B514-FE03773F1571}"/>
              </a:ext>
            </a:extLst>
          </p:cNvPr>
          <p:cNvSpPr/>
          <p:nvPr/>
        </p:nvSpPr>
        <p:spPr>
          <a:xfrm>
            <a:off x="1229122" y="53541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4484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Solve the word problem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 second-hand sports car is listed online for $30,000.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When it was first sold as a new car, it had a list price $29,999 higher than its used price.  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>What was the cost of the sports car when it was first sold as a new car?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>Which strategy did you use? 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34933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Solve the word problem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 second-hand sports car is listed online for $30,000.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When it was first sold as a new car, it had a list price $29,999 higher than its used price.  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The original price of the sports car when it was sold brand new was $59,999.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There are two efficient strategies. First, we could notice that only then ten thousands digit is going to change and use our number bonds to 5 knowledge to make $59,999. Otherwise, we could have added together $30,000 and $30,000 to make $60,000 then subtracting $1 to get to $59,999.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12453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Solve the word problem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 pair of designer shoes cost $350 brand new. </a:t>
            </a:r>
            <a:br>
              <a:rPr lang="en-GB" sz="2200" dirty="0"/>
            </a:br>
            <a:r>
              <a:rPr lang="en-GB" sz="2200" dirty="0"/>
              <a:t>They are listed online second-hand for $99. 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>What is the difference in cost between buying the shoes new and buying a second-hand pair of the same shoes?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>Which strategy did you use? 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32186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Solve the word problem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 pair of designer shoes cost $350 brand new. </a:t>
            </a:r>
            <a:br>
              <a:rPr lang="en-GB" sz="2200" dirty="0"/>
            </a:br>
            <a:r>
              <a:rPr lang="en-GB" sz="2200" dirty="0"/>
              <a:t>They are listed online second-hand for $99. 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The difference in price between a brand new pair and a used pair is $251. 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/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I subtracted $100 and then added $1 back on.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93479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Solve the word problem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Jakoozi3000 hot tub sells for $4,500 brand new. </a:t>
            </a:r>
            <a:br>
              <a:rPr lang="en-GB" sz="2200" dirty="0"/>
            </a:br>
            <a:r>
              <a:rPr lang="en-GB" sz="2200" dirty="0"/>
              <a:t>When sold second-hand, it has a price tag $1,999 less than its original price. 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>What is the cost of a used Jakoozi3000 hot tub?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>Which strategy did you use? 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46822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column addition and subtraction as fluency practice and to solve word problems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column addition and subtraction as fluency practice and to solve word problems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/>
              <a:t>Year 5 - Term 1 - Block 2 – Four Operations - Lesson 1 – To be able to add and subtract integers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Solve the word problem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Jakoozi3000 hot tub sells for $4,500 brand new. </a:t>
            </a:r>
            <a:br>
              <a:rPr lang="en-GB" sz="2200" dirty="0"/>
            </a:br>
            <a:r>
              <a:rPr lang="en-GB" sz="2200" dirty="0"/>
              <a:t>When sold second-hand, it has a price tag $1,999 less than its original price. 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What is the cost of a used Jakoozi3000 hot tub?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/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A used Jakoozi3000 will sell for $2,501. 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I subtracted $2,000 then added $1 back on.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63865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Solve the word problem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 super car costs $350,000 brand new.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It has since gone down in value by $99,000.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>What is the cost of the super car now?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>Which strategy did you use? 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74336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Solve the word problem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 super car costs $350,000 brand new.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It has since gone down in value by $99,000.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The super car now has a value of $251,000.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I subtracted $100,000 from $350,000 to get to $250,000 then added $1,000 back on to arrive at $251,000.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17518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9890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Solve the word problems below: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rabicPeriod"/>
            </a:pPr>
            <a:r>
              <a:rPr lang="en-GB" sz="2200" dirty="0"/>
              <a:t>An antique vase sold at an auction for $550,000.</a:t>
            </a:r>
            <a:br>
              <a:rPr lang="en-GB" sz="2200" dirty="0"/>
            </a:br>
            <a:r>
              <a:rPr lang="en-GB" sz="2200" dirty="0"/>
              <a:t>It was damaged when it was delivered and has lost $199,000 in value. </a:t>
            </a:r>
            <a:br>
              <a:rPr lang="en-GB" sz="2200" dirty="0"/>
            </a:br>
            <a:r>
              <a:rPr lang="en-GB" sz="2200" dirty="0"/>
              <a:t>How much is it worth now? Which strategy did you use?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rabicPeriod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rabicPeriod"/>
            </a:pPr>
            <a:r>
              <a:rPr lang="en-GB" sz="2200" dirty="0"/>
              <a:t>The price of a 4-bedroom beach house in Bella Vista was $850,000 last year. </a:t>
            </a:r>
            <a:br>
              <a:rPr lang="en-GB" sz="2200" dirty="0"/>
            </a:br>
            <a:r>
              <a:rPr lang="en-GB" sz="2200" dirty="0"/>
              <a:t>Prices have dropped by $249,999 over the past 12 months. </a:t>
            </a:r>
            <a:br>
              <a:rPr lang="en-GB" sz="2200" dirty="0"/>
            </a:br>
            <a:r>
              <a:rPr lang="en-GB" sz="2200" dirty="0"/>
              <a:t>How much would the same beach house cost today? Which strategy did you use?</a:t>
            </a:r>
            <a:br>
              <a:rPr lang="en-GB" sz="2200" dirty="0"/>
            </a:b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09825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9890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Solve the word problems below: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rabicPeriod"/>
            </a:pPr>
            <a:r>
              <a:rPr lang="en-GB" sz="2200" dirty="0"/>
              <a:t>An antique vase sold at an auction for $550,000.</a:t>
            </a:r>
            <a:br>
              <a:rPr lang="en-GB" sz="2200" dirty="0"/>
            </a:br>
            <a:r>
              <a:rPr lang="en-GB" sz="2200" dirty="0"/>
              <a:t>It was damaged when it was delivered and has lost $199,000 in value. </a:t>
            </a:r>
            <a:br>
              <a:rPr lang="en-GB" sz="2200" dirty="0"/>
            </a:br>
            <a:r>
              <a:rPr lang="en-GB" sz="2200" dirty="0"/>
              <a:t>How much is it worth now? Which strategy did you use?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$550,000 - $199,000 = $351,000 (subtract $200,000 add $1,000 back on)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rabicPeriod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rabicPeriod"/>
            </a:pPr>
            <a:r>
              <a:rPr lang="en-GB" sz="2200" dirty="0"/>
              <a:t>The price of a 4-bedroom beach house in Bella Vista was $850,000 last year. </a:t>
            </a:r>
            <a:br>
              <a:rPr lang="en-GB" sz="2200" dirty="0"/>
            </a:br>
            <a:r>
              <a:rPr lang="en-GB" sz="2200" dirty="0"/>
              <a:t>Prices have dropped by $249,999 over the past 12 months. </a:t>
            </a:r>
            <a:br>
              <a:rPr lang="en-GB" sz="2200" dirty="0"/>
            </a:br>
            <a:r>
              <a:rPr lang="en-GB" sz="2200" dirty="0"/>
              <a:t>How much would the same beach house cost today? Which strategy did you use?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$850,000 - $249,999 = $600,001 (subtract $250,000, add $1 back on)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580783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missing digits below?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323ED613-9714-274C-B9B4-4CCCA1872743}"/>
              </a:ext>
            </a:extLst>
          </p:cNvPr>
          <p:cNvSpPr/>
          <p:nvPr/>
        </p:nvSpPr>
        <p:spPr>
          <a:xfrm>
            <a:off x="5841091" y="3111500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6203D26-472D-9546-A50E-54C98BFBA0EA}"/>
              </a:ext>
            </a:extLst>
          </p:cNvPr>
          <p:cNvSpPr/>
          <p:nvPr/>
        </p:nvSpPr>
        <p:spPr>
          <a:xfrm>
            <a:off x="479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293ACA1-BBF0-5A47-8DA2-910EB6C15A76}"/>
              </a:ext>
            </a:extLst>
          </p:cNvPr>
          <p:cNvSpPr/>
          <p:nvPr/>
        </p:nvSpPr>
        <p:spPr>
          <a:xfrm>
            <a:off x="479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56392FC-BEA1-8345-9552-CC5378DA9124}"/>
              </a:ext>
            </a:extLst>
          </p:cNvPr>
          <p:cNvSpPr/>
          <p:nvPr/>
        </p:nvSpPr>
        <p:spPr>
          <a:xfrm>
            <a:off x="479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C91D10A-C267-4741-B3A0-74B16D6738C8}"/>
              </a:ext>
            </a:extLst>
          </p:cNvPr>
          <p:cNvSpPr/>
          <p:nvPr/>
        </p:nvSpPr>
        <p:spPr>
          <a:xfrm>
            <a:off x="479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0B65D0C-B3D8-E842-9BFE-A90AA97A9FEE}"/>
              </a:ext>
            </a:extLst>
          </p:cNvPr>
          <p:cNvSpPr/>
          <p:nvPr/>
        </p:nvSpPr>
        <p:spPr>
          <a:xfrm>
            <a:off x="479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B39592C-72D5-0E4B-BDC9-B941E5EB035D}"/>
              </a:ext>
            </a:extLst>
          </p:cNvPr>
          <p:cNvSpPr/>
          <p:nvPr/>
        </p:nvSpPr>
        <p:spPr>
          <a:xfrm>
            <a:off x="543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FB10B67-4BF5-D04A-BBE5-DA4E67F9375C}"/>
              </a:ext>
            </a:extLst>
          </p:cNvPr>
          <p:cNvSpPr/>
          <p:nvPr/>
        </p:nvSpPr>
        <p:spPr>
          <a:xfrm>
            <a:off x="543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FEE341C-38AC-2B47-8F96-D223761AA54D}"/>
              </a:ext>
            </a:extLst>
          </p:cNvPr>
          <p:cNvSpPr/>
          <p:nvPr/>
        </p:nvSpPr>
        <p:spPr>
          <a:xfrm>
            <a:off x="543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77EB352-AC0B-7B44-B918-E80649215B51}"/>
              </a:ext>
            </a:extLst>
          </p:cNvPr>
          <p:cNvSpPr/>
          <p:nvPr/>
        </p:nvSpPr>
        <p:spPr>
          <a:xfrm>
            <a:off x="543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8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52B11CC-68C7-6742-AA09-C4D321D7339A}"/>
              </a:ext>
            </a:extLst>
          </p:cNvPr>
          <p:cNvSpPr/>
          <p:nvPr/>
        </p:nvSpPr>
        <p:spPr>
          <a:xfrm>
            <a:off x="543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9AAA928-8B30-AE43-91B6-9ABA9FE9C419}"/>
              </a:ext>
            </a:extLst>
          </p:cNvPr>
          <p:cNvSpPr/>
          <p:nvPr/>
        </p:nvSpPr>
        <p:spPr>
          <a:xfrm>
            <a:off x="606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56ABF28-41C7-4946-952D-203A379FE5DC}"/>
              </a:ext>
            </a:extLst>
          </p:cNvPr>
          <p:cNvSpPr/>
          <p:nvPr/>
        </p:nvSpPr>
        <p:spPr>
          <a:xfrm>
            <a:off x="606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B131A04-E3C7-1843-877A-B500A36412B5}"/>
              </a:ext>
            </a:extLst>
          </p:cNvPr>
          <p:cNvSpPr/>
          <p:nvPr/>
        </p:nvSpPr>
        <p:spPr>
          <a:xfrm>
            <a:off x="606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EDEC2A8-E006-FF43-9BDE-950C6BD111E7}"/>
              </a:ext>
            </a:extLst>
          </p:cNvPr>
          <p:cNvSpPr/>
          <p:nvPr/>
        </p:nvSpPr>
        <p:spPr>
          <a:xfrm>
            <a:off x="606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0CB873F-E7F4-0842-9FA9-20147644587B}"/>
              </a:ext>
            </a:extLst>
          </p:cNvPr>
          <p:cNvSpPr/>
          <p:nvPr/>
        </p:nvSpPr>
        <p:spPr>
          <a:xfrm>
            <a:off x="606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533620E-8E73-9B4F-AF37-30BB160EDD6F}"/>
              </a:ext>
            </a:extLst>
          </p:cNvPr>
          <p:cNvSpPr/>
          <p:nvPr/>
        </p:nvSpPr>
        <p:spPr>
          <a:xfrm>
            <a:off x="670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5BA2C43-DB7F-7349-9B7D-B5E826AB3634}"/>
              </a:ext>
            </a:extLst>
          </p:cNvPr>
          <p:cNvSpPr/>
          <p:nvPr/>
        </p:nvSpPr>
        <p:spPr>
          <a:xfrm>
            <a:off x="670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3517DD4-F4B0-2E46-BDFD-38AEFC0C172D}"/>
              </a:ext>
            </a:extLst>
          </p:cNvPr>
          <p:cNvSpPr/>
          <p:nvPr/>
        </p:nvSpPr>
        <p:spPr>
          <a:xfrm>
            <a:off x="670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FF3332B-4F1E-494C-AB05-FEA062A7E3A0}"/>
              </a:ext>
            </a:extLst>
          </p:cNvPr>
          <p:cNvSpPr/>
          <p:nvPr/>
        </p:nvSpPr>
        <p:spPr>
          <a:xfrm>
            <a:off x="670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6533D63-8F4A-5C45-A77D-F389FEA92C6E}"/>
              </a:ext>
            </a:extLst>
          </p:cNvPr>
          <p:cNvSpPr/>
          <p:nvPr/>
        </p:nvSpPr>
        <p:spPr>
          <a:xfrm>
            <a:off x="670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45706BE4-2F7F-8C4E-BFCB-3695314A7A8E}"/>
              </a:ext>
            </a:extLst>
          </p:cNvPr>
          <p:cNvSpPr/>
          <p:nvPr/>
        </p:nvSpPr>
        <p:spPr>
          <a:xfrm>
            <a:off x="733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O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27D5E69C-72D2-1E41-8012-635315ABAF96}"/>
              </a:ext>
            </a:extLst>
          </p:cNvPr>
          <p:cNvSpPr/>
          <p:nvPr/>
        </p:nvSpPr>
        <p:spPr>
          <a:xfrm>
            <a:off x="733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8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C2F3E8DE-4A77-014C-975B-714A06D56363}"/>
              </a:ext>
            </a:extLst>
          </p:cNvPr>
          <p:cNvSpPr/>
          <p:nvPr/>
        </p:nvSpPr>
        <p:spPr>
          <a:xfrm>
            <a:off x="733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5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OpenDyslexic" pitchFamily="2" charset="7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F873D2C7-1123-5347-BD01-3EB4BC8473E9}"/>
              </a:ext>
            </a:extLst>
          </p:cNvPr>
          <p:cNvSpPr/>
          <p:nvPr/>
        </p:nvSpPr>
        <p:spPr>
          <a:xfrm>
            <a:off x="733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08F96ABA-0F2D-0441-AF0A-FA989B9CECEC}"/>
              </a:ext>
            </a:extLst>
          </p:cNvPr>
          <p:cNvSpPr/>
          <p:nvPr/>
        </p:nvSpPr>
        <p:spPr>
          <a:xfrm>
            <a:off x="733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155B6A76-B431-904D-BB9E-FC7F007C08B3}"/>
              </a:ext>
            </a:extLst>
          </p:cNvPr>
          <p:cNvSpPr/>
          <p:nvPr/>
        </p:nvSpPr>
        <p:spPr>
          <a:xfrm>
            <a:off x="797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966E5512-568E-1342-8305-84A1A2A9F71E}"/>
              </a:ext>
            </a:extLst>
          </p:cNvPr>
          <p:cNvSpPr/>
          <p:nvPr/>
        </p:nvSpPr>
        <p:spPr>
          <a:xfrm>
            <a:off x="797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9DBAF659-7262-744F-95A8-D02C7066033D}"/>
              </a:ext>
            </a:extLst>
          </p:cNvPr>
          <p:cNvSpPr/>
          <p:nvPr/>
        </p:nvSpPr>
        <p:spPr>
          <a:xfrm>
            <a:off x="797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385CBBDD-2447-2845-811B-1873AA9DE711}"/>
              </a:ext>
            </a:extLst>
          </p:cNvPr>
          <p:cNvSpPr/>
          <p:nvPr/>
        </p:nvSpPr>
        <p:spPr>
          <a:xfrm>
            <a:off x="797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938E53CA-25B6-2748-934A-09E8B474F35A}"/>
              </a:ext>
            </a:extLst>
          </p:cNvPr>
          <p:cNvSpPr/>
          <p:nvPr/>
        </p:nvSpPr>
        <p:spPr>
          <a:xfrm>
            <a:off x="797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6765D3DC-64F6-9948-85AB-01251E1F8D96}"/>
              </a:ext>
            </a:extLst>
          </p:cNvPr>
          <p:cNvCxnSpPr>
            <a:cxnSpLocks/>
          </p:cNvCxnSpPr>
          <p:nvPr/>
        </p:nvCxnSpPr>
        <p:spPr>
          <a:xfrm flipV="1">
            <a:off x="4183863" y="5651500"/>
            <a:ext cx="3786657" cy="127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916EC9F6-F02D-9B4D-B0FA-7BB54CAA6B7E}"/>
              </a:ext>
            </a:extLst>
          </p:cNvPr>
          <p:cNvCxnSpPr>
            <a:cxnSpLocks/>
          </p:cNvCxnSpPr>
          <p:nvPr/>
        </p:nvCxnSpPr>
        <p:spPr>
          <a:xfrm flipV="1">
            <a:off x="4795520" y="5007391"/>
            <a:ext cx="3175000" cy="19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42AC18B4-DB60-2E48-B065-64DC6BED92CE}"/>
              </a:ext>
            </a:extLst>
          </p:cNvPr>
          <p:cNvSpPr/>
          <p:nvPr/>
        </p:nvSpPr>
        <p:spPr>
          <a:xfrm>
            <a:off x="3548863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690465FB-FE03-0049-A5C1-F5AD44769249}"/>
              </a:ext>
            </a:extLst>
          </p:cNvPr>
          <p:cNvSpPr/>
          <p:nvPr/>
        </p:nvSpPr>
        <p:spPr>
          <a:xfrm>
            <a:off x="3548863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CF05899F-298A-2A47-B1E6-7A616F2E3704}"/>
              </a:ext>
            </a:extLst>
          </p:cNvPr>
          <p:cNvSpPr/>
          <p:nvPr/>
        </p:nvSpPr>
        <p:spPr>
          <a:xfrm>
            <a:off x="3548863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C26477C4-6DAC-4645-9B11-54E8C426F554}"/>
              </a:ext>
            </a:extLst>
          </p:cNvPr>
          <p:cNvSpPr/>
          <p:nvPr/>
        </p:nvSpPr>
        <p:spPr>
          <a:xfrm>
            <a:off x="3548863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20104B8D-38C5-1F44-942F-DCA55F06FCC7}"/>
              </a:ext>
            </a:extLst>
          </p:cNvPr>
          <p:cNvSpPr/>
          <p:nvPr/>
        </p:nvSpPr>
        <p:spPr>
          <a:xfrm>
            <a:off x="3548863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030A8586-09F3-0F4B-ADF3-ADCD8496D0D5}"/>
              </a:ext>
            </a:extLst>
          </p:cNvPr>
          <p:cNvSpPr/>
          <p:nvPr/>
        </p:nvSpPr>
        <p:spPr>
          <a:xfrm>
            <a:off x="4183863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971B7111-9C3C-984E-8199-8A72718BED76}"/>
              </a:ext>
            </a:extLst>
          </p:cNvPr>
          <p:cNvSpPr/>
          <p:nvPr/>
        </p:nvSpPr>
        <p:spPr>
          <a:xfrm>
            <a:off x="4183863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5D6B5959-EC9A-C94E-AB7D-9A80F91C082C}"/>
              </a:ext>
            </a:extLst>
          </p:cNvPr>
          <p:cNvSpPr/>
          <p:nvPr/>
        </p:nvSpPr>
        <p:spPr>
          <a:xfrm>
            <a:off x="4183863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+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1A047E86-8861-A147-A00A-938DA74BAAFA}"/>
              </a:ext>
            </a:extLst>
          </p:cNvPr>
          <p:cNvSpPr/>
          <p:nvPr/>
        </p:nvSpPr>
        <p:spPr>
          <a:xfrm>
            <a:off x="4183863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6F3B7586-6DFB-0A48-A858-7D138EA1CC99}"/>
              </a:ext>
            </a:extLst>
          </p:cNvPr>
          <p:cNvSpPr/>
          <p:nvPr/>
        </p:nvSpPr>
        <p:spPr>
          <a:xfrm>
            <a:off x="4183863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424051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missing digits below?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323ED613-9714-274C-B9B4-4CCCA1872743}"/>
              </a:ext>
            </a:extLst>
          </p:cNvPr>
          <p:cNvSpPr/>
          <p:nvPr/>
        </p:nvSpPr>
        <p:spPr>
          <a:xfrm>
            <a:off x="5841091" y="3111500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6203D26-472D-9546-A50E-54C98BFBA0EA}"/>
              </a:ext>
            </a:extLst>
          </p:cNvPr>
          <p:cNvSpPr/>
          <p:nvPr/>
        </p:nvSpPr>
        <p:spPr>
          <a:xfrm>
            <a:off x="479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293ACA1-BBF0-5A47-8DA2-910EB6C15A76}"/>
              </a:ext>
            </a:extLst>
          </p:cNvPr>
          <p:cNvSpPr/>
          <p:nvPr/>
        </p:nvSpPr>
        <p:spPr>
          <a:xfrm>
            <a:off x="479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56392FC-BEA1-8345-9552-CC5378DA9124}"/>
              </a:ext>
            </a:extLst>
          </p:cNvPr>
          <p:cNvSpPr/>
          <p:nvPr/>
        </p:nvSpPr>
        <p:spPr>
          <a:xfrm>
            <a:off x="479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C91D10A-C267-4741-B3A0-74B16D6738C8}"/>
              </a:ext>
            </a:extLst>
          </p:cNvPr>
          <p:cNvSpPr/>
          <p:nvPr/>
        </p:nvSpPr>
        <p:spPr>
          <a:xfrm>
            <a:off x="479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0B65D0C-B3D8-E842-9BFE-A90AA97A9FEE}"/>
              </a:ext>
            </a:extLst>
          </p:cNvPr>
          <p:cNvSpPr/>
          <p:nvPr/>
        </p:nvSpPr>
        <p:spPr>
          <a:xfrm>
            <a:off x="479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B39592C-72D5-0E4B-BDC9-B941E5EB035D}"/>
              </a:ext>
            </a:extLst>
          </p:cNvPr>
          <p:cNvSpPr/>
          <p:nvPr/>
        </p:nvSpPr>
        <p:spPr>
          <a:xfrm>
            <a:off x="543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FB10B67-4BF5-D04A-BBE5-DA4E67F9375C}"/>
              </a:ext>
            </a:extLst>
          </p:cNvPr>
          <p:cNvSpPr/>
          <p:nvPr/>
        </p:nvSpPr>
        <p:spPr>
          <a:xfrm>
            <a:off x="543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FEE341C-38AC-2B47-8F96-D223761AA54D}"/>
              </a:ext>
            </a:extLst>
          </p:cNvPr>
          <p:cNvSpPr/>
          <p:nvPr/>
        </p:nvSpPr>
        <p:spPr>
          <a:xfrm>
            <a:off x="543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77EB352-AC0B-7B44-B918-E80649215B51}"/>
              </a:ext>
            </a:extLst>
          </p:cNvPr>
          <p:cNvSpPr/>
          <p:nvPr/>
        </p:nvSpPr>
        <p:spPr>
          <a:xfrm>
            <a:off x="543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8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52B11CC-68C7-6742-AA09-C4D321D7339A}"/>
              </a:ext>
            </a:extLst>
          </p:cNvPr>
          <p:cNvSpPr/>
          <p:nvPr/>
        </p:nvSpPr>
        <p:spPr>
          <a:xfrm>
            <a:off x="543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9AAA928-8B30-AE43-91B6-9ABA9FE9C419}"/>
              </a:ext>
            </a:extLst>
          </p:cNvPr>
          <p:cNvSpPr/>
          <p:nvPr/>
        </p:nvSpPr>
        <p:spPr>
          <a:xfrm>
            <a:off x="606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56ABF28-41C7-4946-952D-203A379FE5DC}"/>
              </a:ext>
            </a:extLst>
          </p:cNvPr>
          <p:cNvSpPr/>
          <p:nvPr/>
        </p:nvSpPr>
        <p:spPr>
          <a:xfrm>
            <a:off x="606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B131A04-E3C7-1843-877A-B500A36412B5}"/>
              </a:ext>
            </a:extLst>
          </p:cNvPr>
          <p:cNvSpPr/>
          <p:nvPr/>
        </p:nvSpPr>
        <p:spPr>
          <a:xfrm>
            <a:off x="606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EDEC2A8-E006-FF43-9BDE-950C6BD111E7}"/>
              </a:ext>
            </a:extLst>
          </p:cNvPr>
          <p:cNvSpPr/>
          <p:nvPr/>
        </p:nvSpPr>
        <p:spPr>
          <a:xfrm>
            <a:off x="606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0CB873F-E7F4-0842-9FA9-20147644587B}"/>
              </a:ext>
            </a:extLst>
          </p:cNvPr>
          <p:cNvSpPr/>
          <p:nvPr/>
        </p:nvSpPr>
        <p:spPr>
          <a:xfrm>
            <a:off x="606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533620E-8E73-9B4F-AF37-30BB160EDD6F}"/>
              </a:ext>
            </a:extLst>
          </p:cNvPr>
          <p:cNvSpPr/>
          <p:nvPr/>
        </p:nvSpPr>
        <p:spPr>
          <a:xfrm>
            <a:off x="670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5BA2C43-DB7F-7349-9B7D-B5E826AB3634}"/>
              </a:ext>
            </a:extLst>
          </p:cNvPr>
          <p:cNvSpPr/>
          <p:nvPr/>
        </p:nvSpPr>
        <p:spPr>
          <a:xfrm>
            <a:off x="670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3517DD4-F4B0-2E46-BDFD-38AEFC0C172D}"/>
              </a:ext>
            </a:extLst>
          </p:cNvPr>
          <p:cNvSpPr/>
          <p:nvPr/>
        </p:nvSpPr>
        <p:spPr>
          <a:xfrm>
            <a:off x="670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FF3332B-4F1E-494C-AB05-FEA062A7E3A0}"/>
              </a:ext>
            </a:extLst>
          </p:cNvPr>
          <p:cNvSpPr/>
          <p:nvPr/>
        </p:nvSpPr>
        <p:spPr>
          <a:xfrm>
            <a:off x="670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6533D63-8F4A-5C45-A77D-F389FEA92C6E}"/>
              </a:ext>
            </a:extLst>
          </p:cNvPr>
          <p:cNvSpPr/>
          <p:nvPr/>
        </p:nvSpPr>
        <p:spPr>
          <a:xfrm>
            <a:off x="670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45706BE4-2F7F-8C4E-BFCB-3695314A7A8E}"/>
              </a:ext>
            </a:extLst>
          </p:cNvPr>
          <p:cNvSpPr/>
          <p:nvPr/>
        </p:nvSpPr>
        <p:spPr>
          <a:xfrm>
            <a:off x="733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O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27D5E69C-72D2-1E41-8012-635315ABAF96}"/>
              </a:ext>
            </a:extLst>
          </p:cNvPr>
          <p:cNvSpPr/>
          <p:nvPr/>
        </p:nvSpPr>
        <p:spPr>
          <a:xfrm>
            <a:off x="733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8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C2F3E8DE-4A77-014C-975B-714A06D56363}"/>
              </a:ext>
            </a:extLst>
          </p:cNvPr>
          <p:cNvSpPr/>
          <p:nvPr/>
        </p:nvSpPr>
        <p:spPr>
          <a:xfrm>
            <a:off x="733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5</a:t>
            </a:r>
          </a:p>
          <a:p>
            <a:pPr algn="ctr"/>
            <a:endParaRPr lang="en-US" sz="4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F873D2C7-1123-5347-BD01-3EB4BC8473E9}"/>
              </a:ext>
            </a:extLst>
          </p:cNvPr>
          <p:cNvSpPr/>
          <p:nvPr/>
        </p:nvSpPr>
        <p:spPr>
          <a:xfrm>
            <a:off x="733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08F96ABA-0F2D-0441-AF0A-FA989B9CECEC}"/>
              </a:ext>
            </a:extLst>
          </p:cNvPr>
          <p:cNvSpPr/>
          <p:nvPr/>
        </p:nvSpPr>
        <p:spPr>
          <a:xfrm>
            <a:off x="733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155B6A76-B431-904D-BB9E-FC7F007C08B3}"/>
              </a:ext>
            </a:extLst>
          </p:cNvPr>
          <p:cNvSpPr/>
          <p:nvPr/>
        </p:nvSpPr>
        <p:spPr>
          <a:xfrm>
            <a:off x="797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966E5512-568E-1342-8305-84A1A2A9F71E}"/>
              </a:ext>
            </a:extLst>
          </p:cNvPr>
          <p:cNvSpPr/>
          <p:nvPr/>
        </p:nvSpPr>
        <p:spPr>
          <a:xfrm>
            <a:off x="797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9DBAF659-7262-744F-95A8-D02C7066033D}"/>
              </a:ext>
            </a:extLst>
          </p:cNvPr>
          <p:cNvSpPr/>
          <p:nvPr/>
        </p:nvSpPr>
        <p:spPr>
          <a:xfrm>
            <a:off x="797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385CBBDD-2447-2845-811B-1873AA9DE711}"/>
              </a:ext>
            </a:extLst>
          </p:cNvPr>
          <p:cNvSpPr/>
          <p:nvPr/>
        </p:nvSpPr>
        <p:spPr>
          <a:xfrm>
            <a:off x="797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938E53CA-25B6-2748-934A-09E8B474F35A}"/>
              </a:ext>
            </a:extLst>
          </p:cNvPr>
          <p:cNvSpPr/>
          <p:nvPr/>
        </p:nvSpPr>
        <p:spPr>
          <a:xfrm>
            <a:off x="797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6765D3DC-64F6-9948-85AB-01251E1F8D96}"/>
              </a:ext>
            </a:extLst>
          </p:cNvPr>
          <p:cNvCxnSpPr>
            <a:cxnSpLocks/>
          </p:cNvCxnSpPr>
          <p:nvPr/>
        </p:nvCxnSpPr>
        <p:spPr>
          <a:xfrm flipV="1">
            <a:off x="4183863" y="5651500"/>
            <a:ext cx="3786657" cy="127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916EC9F6-F02D-9B4D-B0FA-7BB54CAA6B7E}"/>
              </a:ext>
            </a:extLst>
          </p:cNvPr>
          <p:cNvCxnSpPr>
            <a:cxnSpLocks/>
          </p:cNvCxnSpPr>
          <p:nvPr/>
        </p:nvCxnSpPr>
        <p:spPr>
          <a:xfrm flipV="1">
            <a:off x="4795520" y="5007391"/>
            <a:ext cx="3175000" cy="19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42AC18B4-DB60-2E48-B065-64DC6BED92CE}"/>
              </a:ext>
            </a:extLst>
          </p:cNvPr>
          <p:cNvSpPr/>
          <p:nvPr/>
        </p:nvSpPr>
        <p:spPr>
          <a:xfrm>
            <a:off x="3548863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690465FB-FE03-0049-A5C1-F5AD44769249}"/>
              </a:ext>
            </a:extLst>
          </p:cNvPr>
          <p:cNvSpPr/>
          <p:nvPr/>
        </p:nvSpPr>
        <p:spPr>
          <a:xfrm>
            <a:off x="3548863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CF05899F-298A-2A47-B1E6-7A616F2E3704}"/>
              </a:ext>
            </a:extLst>
          </p:cNvPr>
          <p:cNvSpPr/>
          <p:nvPr/>
        </p:nvSpPr>
        <p:spPr>
          <a:xfrm>
            <a:off x="3548863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C26477C4-6DAC-4645-9B11-54E8C426F554}"/>
              </a:ext>
            </a:extLst>
          </p:cNvPr>
          <p:cNvSpPr/>
          <p:nvPr/>
        </p:nvSpPr>
        <p:spPr>
          <a:xfrm>
            <a:off x="3548863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20104B8D-38C5-1F44-942F-DCA55F06FCC7}"/>
              </a:ext>
            </a:extLst>
          </p:cNvPr>
          <p:cNvSpPr/>
          <p:nvPr/>
        </p:nvSpPr>
        <p:spPr>
          <a:xfrm>
            <a:off x="3548863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030A8586-09F3-0F4B-ADF3-ADCD8496D0D5}"/>
              </a:ext>
            </a:extLst>
          </p:cNvPr>
          <p:cNvSpPr/>
          <p:nvPr/>
        </p:nvSpPr>
        <p:spPr>
          <a:xfrm>
            <a:off x="4183863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971B7111-9C3C-984E-8199-8A72718BED76}"/>
              </a:ext>
            </a:extLst>
          </p:cNvPr>
          <p:cNvSpPr/>
          <p:nvPr/>
        </p:nvSpPr>
        <p:spPr>
          <a:xfrm>
            <a:off x="4183863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5D6B5959-EC9A-C94E-AB7D-9A80F91C082C}"/>
              </a:ext>
            </a:extLst>
          </p:cNvPr>
          <p:cNvSpPr/>
          <p:nvPr/>
        </p:nvSpPr>
        <p:spPr>
          <a:xfrm>
            <a:off x="4183863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+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1A047E86-8861-A147-A00A-938DA74BAAFA}"/>
              </a:ext>
            </a:extLst>
          </p:cNvPr>
          <p:cNvSpPr/>
          <p:nvPr/>
        </p:nvSpPr>
        <p:spPr>
          <a:xfrm>
            <a:off x="4183863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6F3B7586-6DFB-0A48-A858-7D138EA1CC99}"/>
              </a:ext>
            </a:extLst>
          </p:cNvPr>
          <p:cNvSpPr/>
          <p:nvPr/>
        </p:nvSpPr>
        <p:spPr>
          <a:xfrm>
            <a:off x="4183863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33907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missing digits below?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323ED613-9714-274C-B9B4-4CCCA1872743}"/>
              </a:ext>
            </a:extLst>
          </p:cNvPr>
          <p:cNvSpPr/>
          <p:nvPr/>
        </p:nvSpPr>
        <p:spPr>
          <a:xfrm>
            <a:off x="5841091" y="3111500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6203D26-472D-9546-A50E-54C98BFBA0EA}"/>
              </a:ext>
            </a:extLst>
          </p:cNvPr>
          <p:cNvSpPr/>
          <p:nvPr/>
        </p:nvSpPr>
        <p:spPr>
          <a:xfrm>
            <a:off x="479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293ACA1-BBF0-5A47-8DA2-910EB6C15A76}"/>
              </a:ext>
            </a:extLst>
          </p:cNvPr>
          <p:cNvSpPr/>
          <p:nvPr/>
        </p:nvSpPr>
        <p:spPr>
          <a:xfrm>
            <a:off x="479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56392FC-BEA1-8345-9552-CC5378DA9124}"/>
              </a:ext>
            </a:extLst>
          </p:cNvPr>
          <p:cNvSpPr/>
          <p:nvPr/>
        </p:nvSpPr>
        <p:spPr>
          <a:xfrm>
            <a:off x="479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C91D10A-C267-4741-B3A0-74B16D6738C8}"/>
              </a:ext>
            </a:extLst>
          </p:cNvPr>
          <p:cNvSpPr/>
          <p:nvPr/>
        </p:nvSpPr>
        <p:spPr>
          <a:xfrm>
            <a:off x="479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0B65D0C-B3D8-E842-9BFE-A90AA97A9FEE}"/>
              </a:ext>
            </a:extLst>
          </p:cNvPr>
          <p:cNvSpPr/>
          <p:nvPr/>
        </p:nvSpPr>
        <p:spPr>
          <a:xfrm>
            <a:off x="479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B39592C-72D5-0E4B-BDC9-B941E5EB035D}"/>
              </a:ext>
            </a:extLst>
          </p:cNvPr>
          <p:cNvSpPr/>
          <p:nvPr/>
        </p:nvSpPr>
        <p:spPr>
          <a:xfrm>
            <a:off x="543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FB10B67-4BF5-D04A-BBE5-DA4E67F9375C}"/>
              </a:ext>
            </a:extLst>
          </p:cNvPr>
          <p:cNvSpPr/>
          <p:nvPr/>
        </p:nvSpPr>
        <p:spPr>
          <a:xfrm>
            <a:off x="543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FEE341C-38AC-2B47-8F96-D223761AA54D}"/>
              </a:ext>
            </a:extLst>
          </p:cNvPr>
          <p:cNvSpPr/>
          <p:nvPr/>
        </p:nvSpPr>
        <p:spPr>
          <a:xfrm>
            <a:off x="543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77EB352-AC0B-7B44-B918-E80649215B51}"/>
              </a:ext>
            </a:extLst>
          </p:cNvPr>
          <p:cNvSpPr/>
          <p:nvPr/>
        </p:nvSpPr>
        <p:spPr>
          <a:xfrm>
            <a:off x="543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52B11CC-68C7-6742-AA09-C4D321D7339A}"/>
              </a:ext>
            </a:extLst>
          </p:cNvPr>
          <p:cNvSpPr/>
          <p:nvPr/>
        </p:nvSpPr>
        <p:spPr>
          <a:xfrm>
            <a:off x="543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9AAA928-8B30-AE43-91B6-9ABA9FE9C419}"/>
              </a:ext>
            </a:extLst>
          </p:cNvPr>
          <p:cNvSpPr/>
          <p:nvPr/>
        </p:nvSpPr>
        <p:spPr>
          <a:xfrm>
            <a:off x="606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56ABF28-41C7-4946-952D-203A379FE5DC}"/>
              </a:ext>
            </a:extLst>
          </p:cNvPr>
          <p:cNvSpPr/>
          <p:nvPr/>
        </p:nvSpPr>
        <p:spPr>
          <a:xfrm>
            <a:off x="606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B131A04-E3C7-1843-877A-B500A36412B5}"/>
              </a:ext>
            </a:extLst>
          </p:cNvPr>
          <p:cNvSpPr/>
          <p:nvPr/>
        </p:nvSpPr>
        <p:spPr>
          <a:xfrm>
            <a:off x="606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EDEC2A8-E006-FF43-9BDE-950C6BD111E7}"/>
              </a:ext>
            </a:extLst>
          </p:cNvPr>
          <p:cNvSpPr/>
          <p:nvPr/>
        </p:nvSpPr>
        <p:spPr>
          <a:xfrm>
            <a:off x="606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0CB873F-E7F4-0842-9FA9-20147644587B}"/>
              </a:ext>
            </a:extLst>
          </p:cNvPr>
          <p:cNvSpPr/>
          <p:nvPr/>
        </p:nvSpPr>
        <p:spPr>
          <a:xfrm>
            <a:off x="606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533620E-8E73-9B4F-AF37-30BB160EDD6F}"/>
              </a:ext>
            </a:extLst>
          </p:cNvPr>
          <p:cNvSpPr/>
          <p:nvPr/>
        </p:nvSpPr>
        <p:spPr>
          <a:xfrm>
            <a:off x="670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5BA2C43-DB7F-7349-9B7D-B5E826AB3634}"/>
              </a:ext>
            </a:extLst>
          </p:cNvPr>
          <p:cNvSpPr/>
          <p:nvPr/>
        </p:nvSpPr>
        <p:spPr>
          <a:xfrm>
            <a:off x="670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3517DD4-F4B0-2E46-BDFD-38AEFC0C172D}"/>
              </a:ext>
            </a:extLst>
          </p:cNvPr>
          <p:cNvSpPr/>
          <p:nvPr/>
        </p:nvSpPr>
        <p:spPr>
          <a:xfrm>
            <a:off x="670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FF3332B-4F1E-494C-AB05-FEA062A7E3A0}"/>
              </a:ext>
            </a:extLst>
          </p:cNvPr>
          <p:cNvSpPr/>
          <p:nvPr/>
        </p:nvSpPr>
        <p:spPr>
          <a:xfrm>
            <a:off x="670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6533D63-8F4A-5C45-A77D-F389FEA92C6E}"/>
              </a:ext>
            </a:extLst>
          </p:cNvPr>
          <p:cNvSpPr/>
          <p:nvPr/>
        </p:nvSpPr>
        <p:spPr>
          <a:xfrm>
            <a:off x="670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45706BE4-2F7F-8C4E-BFCB-3695314A7A8E}"/>
              </a:ext>
            </a:extLst>
          </p:cNvPr>
          <p:cNvSpPr/>
          <p:nvPr/>
        </p:nvSpPr>
        <p:spPr>
          <a:xfrm>
            <a:off x="733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O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27D5E69C-72D2-1E41-8012-635315ABAF96}"/>
              </a:ext>
            </a:extLst>
          </p:cNvPr>
          <p:cNvSpPr/>
          <p:nvPr/>
        </p:nvSpPr>
        <p:spPr>
          <a:xfrm>
            <a:off x="733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C2F3E8DE-4A77-014C-975B-714A06D56363}"/>
              </a:ext>
            </a:extLst>
          </p:cNvPr>
          <p:cNvSpPr/>
          <p:nvPr/>
        </p:nvSpPr>
        <p:spPr>
          <a:xfrm>
            <a:off x="733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F873D2C7-1123-5347-BD01-3EB4BC8473E9}"/>
              </a:ext>
            </a:extLst>
          </p:cNvPr>
          <p:cNvSpPr/>
          <p:nvPr/>
        </p:nvSpPr>
        <p:spPr>
          <a:xfrm>
            <a:off x="733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8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08F96ABA-0F2D-0441-AF0A-FA989B9CECEC}"/>
              </a:ext>
            </a:extLst>
          </p:cNvPr>
          <p:cNvSpPr/>
          <p:nvPr/>
        </p:nvSpPr>
        <p:spPr>
          <a:xfrm>
            <a:off x="733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155B6A76-B431-904D-BB9E-FC7F007C08B3}"/>
              </a:ext>
            </a:extLst>
          </p:cNvPr>
          <p:cNvSpPr/>
          <p:nvPr/>
        </p:nvSpPr>
        <p:spPr>
          <a:xfrm>
            <a:off x="797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966E5512-568E-1342-8305-84A1A2A9F71E}"/>
              </a:ext>
            </a:extLst>
          </p:cNvPr>
          <p:cNvSpPr/>
          <p:nvPr/>
        </p:nvSpPr>
        <p:spPr>
          <a:xfrm>
            <a:off x="797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9DBAF659-7262-744F-95A8-D02C7066033D}"/>
              </a:ext>
            </a:extLst>
          </p:cNvPr>
          <p:cNvSpPr/>
          <p:nvPr/>
        </p:nvSpPr>
        <p:spPr>
          <a:xfrm>
            <a:off x="797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385CBBDD-2447-2845-811B-1873AA9DE711}"/>
              </a:ext>
            </a:extLst>
          </p:cNvPr>
          <p:cNvSpPr/>
          <p:nvPr/>
        </p:nvSpPr>
        <p:spPr>
          <a:xfrm>
            <a:off x="797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938E53CA-25B6-2748-934A-09E8B474F35A}"/>
              </a:ext>
            </a:extLst>
          </p:cNvPr>
          <p:cNvSpPr/>
          <p:nvPr/>
        </p:nvSpPr>
        <p:spPr>
          <a:xfrm>
            <a:off x="797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rgbClr val="FF3860"/>
              </a:solidFill>
              <a:latin typeface="OpenDyslexic" pitchFamily="2" charset="77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6765D3DC-64F6-9948-85AB-01251E1F8D96}"/>
              </a:ext>
            </a:extLst>
          </p:cNvPr>
          <p:cNvCxnSpPr>
            <a:cxnSpLocks/>
          </p:cNvCxnSpPr>
          <p:nvPr/>
        </p:nvCxnSpPr>
        <p:spPr>
          <a:xfrm flipV="1">
            <a:off x="4183863" y="5651500"/>
            <a:ext cx="3786657" cy="127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916EC9F6-F02D-9B4D-B0FA-7BB54CAA6B7E}"/>
              </a:ext>
            </a:extLst>
          </p:cNvPr>
          <p:cNvCxnSpPr>
            <a:cxnSpLocks/>
          </p:cNvCxnSpPr>
          <p:nvPr/>
        </p:nvCxnSpPr>
        <p:spPr>
          <a:xfrm flipV="1">
            <a:off x="4795520" y="5007391"/>
            <a:ext cx="3175000" cy="19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42AC18B4-DB60-2E48-B065-64DC6BED92CE}"/>
              </a:ext>
            </a:extLst>
          </p:cNvPr>
          <p:cNvSpPr/>
          <p:nvPr/>
        </p:nvSpPr>
        <p:spPr>
          <a:xfrm>
            <a:off x="3548863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690465FB-FE03-0049-A5C1-F5AD44769249}"/>
              </a:ext>
            </a:extLst>
          </p:cNvPr>
          <p:cNvSpPr/>
          <p:nvPr/>
        </p:nvSpPr>
        <p:spPr>
          <a:xfrm>
            <a:off x="3548863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CF05899F-298A-2A47-B1E6-7A616F2E3704}"/>
              </a:ext>
            </a:extLst>
          </p:cNvPr>
          <p:cNvSpPr/>
          <p:nvPr/>
        </p:nvSpPr>
        <p:spPr>
          <a:xfrm>
            <a:off x="3548863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C26477C4-6DAC-4645-9B11-54E8C426F554}"/>
              </a:ext>
            </a:extLst>
          </p:cNvPr>
          <p:cNvSpPr/>
          <p:nvPr/>
        </p:nvSpPr>
        <p:spPr>
          <a:xfrm>
            <a:off x="3548863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20104B8D-38C5-1F44-942F-DCA55F06FCC7}"/>
              </a:ext>
            </a:extLst>
          </p:cNvPr>
          <p:cNvSpPr/>
          <p:nvPr/>
        </p:nvSpPr>
        <p:spPr>
          <a:xfrm>
            <a:off x="3548863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030A8586-09F3-0F4B-ADF3-ADCD8496D0D5}"/>
              </a:ext>
            </a:extLst>
          </p:cNvPr>
          <p:cNvSpPr/>
          <p:nvPr/>
        </p:nvSpPr>
        <p:spPr>
          <a:xfrm>
            <a:off x="4183863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971B7111-9C3C-984E-8199-8A72718BED76}"/>
              </a:ext>
            </a:extLst>
          </p:cNvPr>
          <p:cNvSpPr/>
          <p:nvPr/>
        </p:nvSpPr>
        <p:spPr>
          <a:xfrm>
            <a:off x="4183863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5D6B5959-EC9A-C94E-AB7D-9A80F91C082C}"/>
              </a:ext>
            </a:extLst>
          </p:cNvPr>
          <p:cNvSpPr/>
          <p:nvPr/>
        </p:nvSpPr>
        <p:spPr>
          <a:xfrm>
            <a:off x="4183863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+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1A047E86-8861-A147-A00A-938DA74BAAFA}"/>
              </a:ext>
            </a:extLst>
          </p:cNvPr>
          <p:cNvSpPr/>
          <p:nvPr/>
        </p:nvSpPr>
        <p:spPr>
          <a:xfrm>
            <a:off x="4183863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6F3B7586-6DFB-0A48-A858-7D138EA1CC99}"/>
              </a:ext>
            </a:extLst>
          </p:cNvPr>
          <p:cNvSpPr/>
          <p:nvPr/>
        </p:nvSpPr>
        <p:spPr>
          <a:xfrm>
            <a:off x="4183863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424053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missing digits below?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323ED613-9714-274C-B9B4-4CCCA1872743}"/>
              </a:ext>
            </a:extLst>
          </p:cNvPr>
          <p:cNvSpPr/>
          <p:nvPr/>
        </p:nvSpPr>
        <p:spPr>
          <a:xfrm>
            <a:off x="5841091" y="3111500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6203D26-472D-9546-A50E-54C98BFBA0EA}"/>
              </a:ext>
            </a:extLst>
          </p:cNvPr>
          <p:cNvSpPr/>
          <p:nvPr/>
        </p:nvSpPr>
        <p:spPr>
          <a:xfrm>
            <a:off x="479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293ACA1-BBF0-5A47-8DA2-910EB6C15A76}"/>
              </a:ext>
            </a:extLst>
          </p:cNvPr>
          <p:cNvSpPr/>
          <p:nvPr/>
        </p:nvSpPr>
        <p:spPr>
          <a:xfrm>
            <a:off x="479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56392FC-BEA1-8345-9552-CC5378DA9124}"/>
              </a:ext>
            </a:extLst>
          </p:cNvPr>
          <p:cNvSpPr/>
          <p:nvPr/>
        </p:nvSpPr>
        <p:spPr>
          <a:xfrm>
            <a:off x="479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C91D10A-C267-4741-B3A0-74B16D6738C8}"/>
              </a:ext>
            </a:extLst>
          </p:cNvPr>
          <p:cNvSpPr/>
          <p:nvPr/>
        </p:nvSpPr>
        <p:spPr>
          <a:xfrm>
            <a:off x="479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0B65D0C-B3D8-E842-9BFE-A90AA97A9FEE}"/>
              </a:ext>
            </a:extLst>
          </p:cNvPr>
          <p:cNvSpPr/>
          <p:nvPr/>
        </p:nvSpPr>
        <p:spPr>
          <a:xfrm>
            <a:off x="479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B39592C-72D5-0E4B-BDC9-B941E5EB035D}"/>
              </a:ext>
            </a:extLst>
          </p:cNvPr>
          <p:cNvSpPr/>
          <p:nvPr/>
        </p:nvSpPr>
        <p:spPr>
          <a:xfrm>
            <a:off x="543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FB10B67-4BF5-D04A-BBE5-DA4E67F9375C}"/>
              </a:ext>
            </a:extLst>
          </p:cNvPr>
          <p:cNvSpPr/>
          <p:nvPr/>
        </p:nvSpPr>
        <p:spPr>
          <a:xfrm>
            <a:off x="543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FEE341C-38AC-2B47-8F96-D223761AA54D}"/>
              </a:ext>
            </a:extLst>
          </p:cNvPr>
          <p:cNvSpPr/>
          <p:nvPr/>
        </p:nvSpPr>
        <p:spPr>
          <a:xfrm>
            <a:off x="543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77EB352-AC0B-7B44-B918-E80649215B51}"/>
              </a:ext>
            </a:extLst>
          </p:cNvPr>
          <p:cNvSpPr/>
          <p:nvPr/>
        </p:nvSpPr>
        <p:spPr>
          <a:xfrm>
            <a:off x="543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52B11CC-68C7-6742-AA09-C4D321D7339A}"/>
              </a:ext>
            </a:extLst>
          </p:cNvPr>
          <p:cNvSpPr/>
          <p:nvPr/>
        </p:nvSpPr>
        <p:spPr>
          <a:xfrm>
            <a:off x="543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9AAA928-8B30-AE43-91B6-9ABA9FE9C419}"/>
              </a:ext>
            </a:extLst>
          </p:cNvPr>
          <p:cNvSpPr/>
          <p:nvPr/>
        </p:nvSpPr>
        <p:spPr>
          <a:xfrm>
            <a:off x="606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56ABF28-41C7-4946-952D-203A379FE5DC}"/>
              </a:ext>
            </a:extLst>
          </p:cNvPr>
          <p:cNvSpPr/>
          <p:nvPr/>
        </p:nvSpPr>
        <p:spPr>
          <a:xfrm>
            <a:off x="606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B131A04-E3C7-1843-877A-B500A36412B5}"/>
              </a:ext>
            </a:extLst>
          </p:cNvPr>
          <p:cNvSpPr/>
          <p:nvPr/>
        </p:nvSpPr>
        <p:spPr>
          <a:xfrm>
            <a:off x="606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EDEC2A8-E006-FF43-9BDE-950C6BD111E7}"/>
              </a:ext>
            </a:extLst>
          </p:cNvPr>
          <p:cNvSpPr/>
          <p:nvPr/>
        </p:nvSpPr>
        <p:spPr>
          <a:xfrm>
            <a:off x="606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0CB873F-E7F4-0842-9FA9-20147644587B}"/>
              </a:ext>
            </a:extLst>
          </p:cNvPr>
          <p:cNvSpPr/>
          <p:nvPr/>
        </p:nvSpPr>
        <p:spPr>
          <a:xfrm>
            <a:off x="606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533620E-8E73-9B4F-AF37-30BB160EDD6F}"/>
              </a:ext>
            </a:extLst>
          </p:cNvPr>
          <p:cNvSpPr/>
          <p:nvPr/>
        </p:nvSpPr>
        <p:spPr>
          <a:xfrm>
            <a:off x="670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5BA2C43-DB7F-7349-9B7D-B5E826AB3634}"/>
              </a:ext>
            </a:extLst>
          </p:cNvPr>
          <p:cNvSpPr/>
          <p:nvPr/>
        </p:nvSpPr>
        <p:spPr>
          <a:xfrm>
            <a:off x="670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3517DD4-F4B0-2E46-BDFD-38AEFC0C172D}"/>
              </a:ext>
            </a:extLst>
          </p:cNvPr>
          <p:cNvSpPr/>
          <p:nvPr/>
        </p:nvSpPr>
        <p:spPr>
          <a:xfrm>
            <a:off x="670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FF3332B-4F1E-494C-AB05-FEA062A7E3A0}"/>
              </a:ext>
            </a:extLst>
          </p:cNvPr>
          <p:cNvSpPr/>
          <p:nvPr/>
        </p:nvSpPr>
        <p:spPr>
          <a:xfrm>
            <a:off x="670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6533D63-8F4A-5C45-A77D-F389FEA92C6E}"/>
              </a:ext>
            </a:extLst>
          </p:cNvPr>
          <p:cNvSpPr/>
          <p:nvPr/>
        </p:nvSpPr>
        <p:spPr>
          <a:xfrm>
            <a:off x="670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45706BE4-2F7F-8C4E-BFCB-3695314A7A8E}"/>
              </a:ext>
            </a:extLst>
          </p:cNvPr>
          <p:cNvSpPr/>
          <p:nvPr/>
        </p:nvSpPr>
        <p:spPr>
          <a:xfrm>
            <a:off x="733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O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27D5E69C-72D2-1E41-8012-635315ABAF96}"/>
              </a:ext>
            </a:extLst>
          </p:cNvPr>
          <p:cNvSpPr/>
          <p:nvPr/>
        </p:nvSpPr>
        <p:spPr>
          <a:xfrm>
            <a:off x="733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C2F3E8DE-4A77-014C-975B-714A06D56363}"/>
              </a:ext>
            </a:extLst>
          </p:cNvPr>
          <p:cNvSpPr/>
          <p:nvPr/>
        </p:nvSpPr>
        <p:spPr>
          <a:xfrm>
            <a:off x="733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F873D2C7-1123-5347-BD01-3EB4BC8473E9}"/>
              </a:ext>
            </a:extLst>
          </p:cNvPr>
          <p:cNvSpPr/>
          <p:nvPr/>
        </p:nvSpPr>
        <p:spPr>
          <a:xfrm>
            <a:off x="733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8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08F96ABA-0F2D-0441-AF0A-FA989B9CECEC}"/>
              </a:ext>
            </a:extLst>
          </p:cNvPr>
          <p:cNvSpPr/>
          <p:nvPr/>
        </p:nvSpPr>
        <p:spPr>
          <a:xfrm>
            <a:off x="733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155B6A76-B431-904D-BB9E-FC7F007C08B3}"/>
              </a:ext>
            </a:extLst>
          </p:cNvPr>
          <p:cNvSpPr/>
          <p:nvPr/>
        </p:nvSpPr>
        <p:spPr>
          <a:xfrm>
            <a:off x="797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966E5512-568E-1342-8305-84A1A2A9F71E}"/>
              </a:ext>
            </a:extLst>
          </p:cNvPr>
          <p:cNvSpPr/>
          <p:nvPr/>
        </p:nvSpPr>
        <p:spPr>
          <a:xfrm>
            <a:off x="797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9DBAF659-7262-744F-95A8-D02C7066033D}"/>
              </a:ext>
            </a:extLst>
          </p:cNvPr>
          <p:cNvSpPr/>
          <p:nvPr/>
        </p:nvSpPr>
        <p:spPr>
          <a:xfrm>
            <a:off x="797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385CBBDD-2447-2845-811B-1873AA9DE711}"/>
              </a:ext>
            </a:extLst>
          </p:cNvPr>
          <p:cNvSpPr/>
          <p:nvPr/>
        </p:nvSpPr>
        <p:spPr>
          <a:xfrm>
            <a:off x="797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938E53CA-25B6-2748-934A-09E8B474F35A}"/>
              </a:ext>
            </a:extLst>
          </p:cNvPr>
          <p:cNvSpPr/>
          <p:nvPr/>
        </p:nvSpPr>
        <p:spPr>
          <a:xfrm>
            <a:off x="797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rgbClr val="FF3860"/>
              </a:solidFill>
              <a:latin typeface="OpenDyslexic" pitchFamily="2" charset="77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6765D3DC-64F6-9948-85AB-01251E1F8D96}"/>
              </a:ext>
            </a:extLst>
          </p:cNvPr>
          <p:cNvCxnSpPr>
            <a:cxnSpLocks/>
          </p:cNvCxnSpPr>
          <p:nvPr/>
        </p:nvCxnSpPr>
        <p:spPr>
          <a:xfrm flipV="1">
            <a:off x="4183863" y="5651500"/>
            <a:ext cx="3786657" cy="127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916EC9F6-F02D-9B4D-B0FA-7BB54CAA6B7E}"/>
              </a:ext>
            </a:extLst>
          </p:cNvPr>
          <p:cNvCxnSpPr>
            <a:cxnSpLocks/>
          </p:cNvCxnSpPr>
          <p:nvPr/>
        </p:nvCxnSpPr>
        <p:spPr>
          <a:xfrm flipV="1">
            <a:off x="4795520" y="5007391"/>
            <a:ext cx="3175000" cy="19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42AC18B4-DB60-2E48-B065-64DC6BED92CE}"/>
              </a:ext>
            </a:extLst>
          </p:cNvPr>
          <p:cNvSpPr/>
          <p:nvPr/>
        </p:nvSpPr>
        <p:spPr>
          <a:xfrm>
            <a:off x="3548863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690465FB-FE03-0049-A5C1-F5AD44769249}"/>
              </a:ext>
            </a:extLst>
          </p:cNvPr>
          <p:cNvSpPr/>
          <p:nvPr/>
        </p:nvSpPr>
        <p:spPr>
          <a:xfrm>
            <a:off x="3548863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CF05899F-298A-2A47-B1E6-7A616F2E3704}"/>
              </a:ext>
            </a:extLst>
          </p:cNvPr>
          <p:cNvSpPr/>
          <p:nvPr/>
        </p:nvSpPr>
        <p:spPr>
          <a:xfrm>
            <a:off x="3548863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C26477C4-6DAC-4645-9B11-54E8C426F554}"/>
              </a:ext>
            </a:extLst>
          </p:cNvPr>
          <p:cNvSpPr/>
          <p:nvPr/>
        </p:nvSpPr>
        <p:spPr>
          <a:xfrm>
            <a:off x="3548863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20104B8D-38C5-1F44-942F-DCA55F06FCC7}"/>
              </a:ext>
            </a:extLst>
          </p:cNvPr>
          <p:cNvSpPr/>
          <p:nvPr/>
        </p:nvSpPr>
        <p:spPr>
          <a:xfrm>
            <a:off x="3548863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030A8586-09F3-0F4B-ADF3-ADCD8496D0D5}"/>
              </a:ext>
            </a:extLst>
          </p:cNvPr>
          <p:cNvSpPr/>
          <p:nvPr/>
        </p:nvSpPr>
        <p:spPr>
          <a:xfrm>
            <a:off x="4183863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971B7111-9C3C-984E-8199-8A72718BED76}"/>
              </a:ext>
            </a:extLst>
          </p:cNvPr>
          <p:cNvSpPr/>
          <p:nvPr/>
        </p:nvSpPr>
        <p:spPr>
          <a:xfrm>
            <a:off x="4183863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5D6B5959-EC9A-C94E-AB7D-9A80F91C082C}"/>
              </a:ext>
            </a:extLst>
          </p:cNvPr>
          <p:cNvSpPr/>
          <p:nvPr/>
        </p:nvSpPr>
        <p:spPr>
          <a:xfrm>
            <a:off x="4183863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+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1A047E86-8861-A147-A00A-938DA74BAAFA}"/>
              </a:ext>
            </a:extLst>
          </p:cNvPr>
          <p:cNvSpPr/>
          <p:nvPr/>
        </p:nvSpPr>
        <p:spPr>
          <a:xfrm>
            <a:off x="4183863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6F3B7586-6DFB-0A48-A858-7D138EA1CC99}"/>
              </a:ext>
            </a:extLst>
          </p:cNvPr>
          <p:cNvSpPr/>
          <p:nvPr/>
        </p:nvSpPr>
        <p:spPr>
          <a:xfrm>
            <a:off x="4183863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132178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missing digits below?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323ED613-9714-274C-B9B4-4CCCA1872743}"/>
              </a:ext>
            </a:extLst>
          </p:cNvPr>
          <p:cNvSpPr/>
          <p:nvPr/>
        </p:nvSpPr>
        <p:spPr>
          <a:xfrm>
            <a:off x="5841091" y="3111500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6203D26-472D-9546-A50E-54C98BFBA0EA}"/>
              </a:ext>
            </a:extLst>
          </p:cNvPr>
          <p:cNvSpPr/>
          <p:nvPr/>
        </p:nvSpPr>
        <p:spPr>
          <a:xfrm>
            <a:off x="479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293ACA1-BBF0-5A47-8DA2-910EB6C15A76}"/>
              </a:ext>
            </a:extLst>
          </p:cNvPr>
          <p:cNvSpPr/>
          <p:nvPr/>
        </p:nvSpPr>
        <p:spPr>
          <a:xfrm>
            <a:off x="479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56392FC-BEA1-8345-9552-CC5378DA9124}"/>
              </a:ext>
            </a:extLst>
          </p:cNvPr>
          <p:cNvSpPr/>
          <p:nvPr/>
        </p:nvSpPr>
        <p:spPr>
          <a:xfrm>
            <a:off x="479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C91D10A-C267-4741-B3A0-74B16D6738C8}"/>
              </a:ext>
            </a:extLst>
          </p:cNvPr>
          <p:cNvSpPr/>
          <p:nvPr/>
        </p:nvSpPr>
        <p:spPr>
          <a:xfrm>
            <a:off x="479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0B65D0C-B3D8-E842-9BFE-A90AA97A9FEE}"/>
              </a:ext>
            </a:extLst>
          </p:cNvPr>
          <p:cNvSpPr/>
          <p:nvPr/>
        </p:nvSpPr>
        <p:spPr>
          <a:xfrm>
            <a:off x="479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B39592C-72D5-0E4B-BDC9-B941E5EB035D}"/>
              </a:ext>
            </a:extLst>
          </p:cNvPr>
          <p:cNvSpPr/>
          <p:nvPr/>
        </p:nvSpPr>
        <p:spPr>
          <a:xfrm>
            <a:off x="543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FB10B67-4BF5-D04A-BBE5-DA4E67F9375C}"/>
              </a:ext>
            </a:extLst>
          </p:cNvPr>
          <p:cNvSpPr/>
          <p:nvPr/>
        </p:nvSpPr>
        <p:spPr>
          <a:xfrm>
            <a:off x="543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FEE341C-38AC-2B47-8F96-D223761AA54D}"/>
              </a:ext>
            </a:extLst>
          </p:cNvPr>
          <p:cNvSpPr/>
          <p:nvPr/>
        </p:nvSpPr>
        <p:spPr>
          <a:xfrm>
            <a:off x="543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77EB352-AC0B-7B44-B918-E80649215B51}"/>
              </a:ext>
            </a:extLst>
          </p:cNvPr>
          <p:cNvSpPr/>
          <p:nvPr/>
        </p:nvSpPr>
        <p:spPr>
          <a:xfrm>
            <a:off x="543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52B11CC-68C7-6742-AA09-C4D321D7339A}"/>
              </a:ext>
            </a:extLst>
          </p:cNvPr>
          <p:cNvSpPr/>
          <p:nvPr/>
        </p:nvSpPr>
        <p:spPr>
          <a:xfrm>
            <a:off x="543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9AAA928-8B30-AE43-91B6-9ABA9FE9C419}"/>
              </a:ext>
            </a:extLst>
          </p:cNvPr>
          <p:cNvSpPr/>
          <p:nvPr/>
        </p:nvSpPr>
        <p:spPr>
          <a:xfrm>
            <a:off x="606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56ABF28-41C7-4946-952D-203A379FE5DC}"/>
              </a:ext>
            </a:extLst>
          </p:cNvPr>
          <p:cNvSpPr/>
          <p:nvPr/>
        </p:nvSpPr>
        <p:spPr>
          <a:xfrm>
            <a:off x="606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B131A04-E3C7-1843-877A-B500A36412B5}"/>
              </a:ext>
            </a:extLst>
          </p:cNvPr>
          <p:cNvSpPr/>
          <p:nvPr/>
        </p:nvSpPr>
        <p:spPr>
          <a:xfrm>
            <a:off x="606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EDEC2A8-E006-FF43-9BDE-950C6BD111E7}"/>
              </a:ext>
            </a:extLst>
          </p:cNvPr>
          <p:cNvSpPr/>
          <p:nvPr/>
        </p:nvSpPr>
        <p:spPr>
          <a:xfrm>
            <a:off x="606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0CB873F-E7F4-0842-9FA9-20147644587B}"/>
              </a:ext>
            </a:extLst>
          </p:cNvPr>
          <p:cNvSpPr/>
          <p:nvPr/>
        </p:nvSpPr>
        <p:spPr>
          <a:xfrm>
            <a:off x="606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533620E-8E73-9B4F-AF37-30BB160EDD6F}"/>
              </a:ext>
            </a:extLst>
          </p:cNvPr>
          <p:cNvSpPr/>
          <p:nvPr/>
        </p:nvSpPr>
        <p:spPr>
          <a:xfrm>
            <a:off x="670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5BA2C43-DB7F-7349-9B7D-B5E826AB3634}"/>
              </a:ext>
            </a:extLst>
          </p:cNvPr>
          <p:cNvSpPr/>
          <p:nvPr/>
        </p:nvSpPr>
        <p:spPr>
          <a:xfrm>
            <a:off x="670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3517DD4-F4B0-2E46-BDFD-38AEFC0C172D}"/>
              </a:ext>
            </a:extLst>
          </p:cNvPr>
          <p:cNvSpPr/>
          <p:nvPr/>
        </p:nvSpPr>
        <p:spPr>
          <a:xfrm>
            <a:off x="670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FF3332B-4F1E-494C-AB05-FEA062A7E3A0}"/>
              </a:ext>
            </a:extLst>
          </p:cNvPr>
          <p:cNvSpPr/>
          <p:nvPr/>
        </p:nvSpPr>
        <p:spPr>
          <a:xfrm>
            <a:off x="670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6533D63-8F4A-5C45-A77D-F389FEA92C6E}"/>
              </a:ext>
            </a:extLst>
          </p:cNvPr>
          <p:cNvSpPr/>
          <p:nvPr/>
        </p:nvSpPr>
        <p:spPr>
          <a:xfrm>
            <a:off x="670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45706BE4-2F7F-8C4E-BFCB-3695314A7A8E}"/>
              </a:ext>
            </a:extLst>
          </p:cNvPr>
          <p:cNvSpPr/>
          <p:nvPr/>
        </p:nvSpPr>
        <p:spPr>
          <a:xfrm>
            <a:off x="733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O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27D5E69C-72D2-1E41-8012-635315ABAF96}"/>
              </a:ext>
            </a:extLst>
          </p:cNvPr>
          <p:cNvSpPr/>
          <p:nvPr/>
        </p:nvSpPr>
        <p:spPr>
          <a:xfrm>
            <a:off x="733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C2F3E8DE-4A77-014C-975B-714A06D56363}"/>
              </a:ext>
            </a:extLst>
          </p:cNvPr>
          <p:cNvSpPr/>
          <p:nvPr/>
        </p:nvSpPr>
        <p:spPr>
          <a:xfrm>
            <a:off x="733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0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F873D2C7-1123-5347-BD01-3EB4BC8473E9}"/>
              </a:ext>
            </a:extLst>
          </p:cNvPr>
          <p:cNvSpPr/>
          <p:nvPr/>
        </p:nvSpPr>
        <p:spPr>
          <a:xfrm>
            <a:off x="733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08F96ABA-0F2D-0441-AF0A-FA989B9CECEC}"/>
              </a:ext>
            </a:extLst>
          </p:cNvPr>
          <p:cNvSpPr/>
          <p:nvPr/>
        </p:nvSpPr>
        <p:spPr>
          <a:xfrm>
            <a:off x="733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155B6A76-B431-904D-BB9E-FC7F007C08B3}"/>
              </a:ext>
            </a:extLst>
          </p:cNvPr>
          <p:cNvSpPr/>
          <p:nvPr/>
        </p:nvSpPr>
        <p:spPr>
          <a:xfrm>
            <a:off x="797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966E5512-568E-1342-8305-84A1A2A9F71E}"/>
              </a:ext>
            </a:extLst>
          </p:cNvPr>
          <p:cNvSpPr/>
          <p:nvPr/>
        </p:nvSpPr>
        <p:spPr>
          <a:xfrm>
            <a:off x="797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9DBAF659-7262-744F-95A8-D02C7066033D}"/>
              </a:ext>
            </a:extLst>
          </p:cNvPr>
          <p:cNvSpPr/>
          <p:nvPr/>
        </p:nvSpPr>
        <p:spPr>
          <a:xfrm>
            <a:off x="797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385CBBDD-2447-2845-811B-1873AA9DE711}"/>
              </a:ext>
            </a:extLst>
          </p:cNvPr>
          <p:cNvSpPr/>
          <p:nvPr/>
        </p:nvSpPr>
        <p:spPr>
          <a:xfrm>
            <a:off x="797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938E53CA-25B6-2748-934A-09E8B474F35A}"/>
              </a:ext>
            </a:extLst>
          </p:cNvPr>
          <p:cNvSpPr/>
          <p:nvPr/>
        </p:nvSpPr>
        <p:spPr>
          <a:xfrm>
            <a:off x="797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rgbClr val="FF3860"/>
              </a:solidFill>
              <a:latin typeface="OpenDyslexic" pitchFamily="2" charset="77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6765D3DC-64F6-9948-85AB-01251E1F8D96}"/>
              </a:ext>
            </a:extLst>
          </p:cNvPr>
          <p:cNvCxnSpPr>
            <a:cxnSpLocks/>
          </p:cNvCxnSpPr>
          <p:nvPr/>
        </p:nvCxnSpPr>
        <p:spPr>
          <a:xfrm flipV="1">
            <a:off x="4183863" y="5651500"/>
            <a:ext cx="3786657" cy="127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916EC9F6-F02D-9B4D-B0FA-7BB54CAA6B7E}"/>
              </a:ext>
            </a:extLst>
          </p:cNvPr>
          <p:cNvCxnSpPr>
            <a:cxnSpLocks/>
          </p:cNvCxnSpPr>
          <p:nvPr/>
        </p:nvCxnSpPr>
        <p:spPr>
          <a:xfrm flipV="1">
            <a:off x="4795520" y="5007391"/>
            <a:ext cx="3175000" cy="19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42AC18B4-DB60-2E48-B065-64DC6BED92CE}"/>
              </a:ext>
            </a:extLst>
          </p:cNvPr>
          <p:cNvSpPr/>
          <p:nvPr/>
        </p:nvSpPr>
        <p:spPr>
          <a:xfrm>
            <a:off x="3548863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690465FB-FE03-0049-A5C1-F5AD44769249}"/>
              </a:ext>
            </a:extLst>
          </p:cNvPr>
          <p:cNvSpPr/>
          <p:nvPr/>
        </p:nvSpPr>
        <p:spPr>
          <a:xfrm>
            <a:off x="3548863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CF05899F-298A-2A47-B1E6-7A616F2E3704}"/>
              </a:ext>
            </a:extLst>
          </p:cNvPr>
          <p:cNvSpPr/>
          <p:nvPr/>
        </p:nvSpPr>
        <p:spPr>
          <a:xfrm>
            <a:off x="3548863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C26477C4-6DAC-4645-9B11-54E8C426F554}"/>
              </a:ext>
            </a:extLst>
          </p:cNvPr>
          <p:cNvSpPr/>
          <p:nvPr/>
        </p:nvSpPr>
        <p:spPr>
          <a:xfrm>
            <a:off x="3548863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20104B8D-38C5-1F44-942F-DCA55F06FCC7}"/>
              </a:ext>
            </a:extLst>
          </p:cNvPr>
          <p:cNvSpPr/>
          <p:nvPr/>
        </p:nvSpPr>
        <p:spPr>
          <a:xfrm>
            <a:off x="3548863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030A8586-09F3-0F4B-ADF3-ADCD8496D0D5}"/>
              </a:ext>
            </a:extLst>
          </p:cNvPr>
          <p:cNvSpPr/>
          <p:nvPr/>
        </p:nvSpPr>
        <p:spPr>
          <a:xfrm>
            <a:off x="4183863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971B7111-9C3C-984E-8199-8A72718BED76}"/>
              </a:ext>
            </a:extLst>
          </p:cNvPr>
          <p:cNvSpPr/>
          <p:nvPr/>
        </p:nvSpPr>
        <p:spPr>
          <a:xfrm>
            <a:off x="4183863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5D6B5959-EC9A-C94E-AB7D-9A80F91C082C}"/>
              </a:ext>
            </a:extLst>
          </p:cNvPr>
          <p:cNvSpPr/>
          <p:nvPr/>
        </p:nvSpPr>
        <p:spPr>
          <a:xfrm>
            <a:off x="4183863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+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1A047E86-8861-A147-A00A-938DA74BAAFA}"/>
              </a:ext>
            </a:extLst>
          </p:cNvPr>
          <p:cNvSpPr/>
          <p:nvPr/>
        </p:nvSpPr>
        <p:spPr>
          <a:xfrm>
            <a:off x="4183863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6F3B7586-6DFB-0A48-A858-7D138EA1CC99}"/>
              </a:ext>
            </a:extLst>
          </p:cNvPr>
          <p:cNvSpPr/>
          <p:nvPr/>
        </p:nvSpPr>
        <p:spPr>
          <a:xfrm>
            <a:off x="4183863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85266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What’s the same? What’s different?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6E8BB2CE-FF0D-AA4F-A74A-413614353E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007" y="3437431"/>
            <a:ext cx="734971" cy="75991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E05C26D6-9DA2-E24B-B057-A05030B83F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1314" y="3138961"/>
            <a:ext cx="746484" cy="75991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76ECEFAF-B44B-CD4F-A244-5DCDCB45189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3280" y="3669654"/>
            <a:ext cx="752042" cy="75991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6312B2B1-D48C-7647-B0F9-789BFCCCC2A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419" y="2909737"/>
            <a:ext cx="748074" cy="75991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4FEB8D4B-6295-034E-88ED-206DE92A15C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1221" y="3394071"/>
            <a:ext cx="778452" cy="75991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696C4CC6-3901-E549-B004-9A98A77B5B9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379" y="2682471"/>
            <a:ext cx="766096" cy="75991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8768461A-4E2D-744E-8D2B-9721B1C148E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30" y="3051394"/>
            <a:ext cx="774451" cy="75991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B3F4C0F4-B674-8F44-9E1D-E9288D86309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29" y="3621335"/>
            <a:ext cx="774451" cy="75991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D12EE2E8-7F6E-9849-82CC-F45D0B14068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28" y="4153988"/>
            <a:ext cx="774451" cy="75991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8E37DC72-FE31-AF4A-82B4-C932EED4673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379" y="3164819"/>
            <a:ext cx="766096" cy="75991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5956A92F-EB74-5E49-972B-B3513416764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379" y="3643963"/>
            <a:ext cx="766096" cy="75991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2AA58E84-4572-D34E-BC58-94F19387147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437" y="4142481"/>
            <a:ext cx="766096" cy="75991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E7F5262A-3F92-CD4B-8E5D-AC45A396EF1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749" y="4621625"/>
            <a:ext cx="766096" cy="75991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D9D14623-F56A-504B-99D1-9C38149E48F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3925" y="3886565"/>
            <a:ext cx="778452" cy="75991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BE30446F-3322-E248-B5BD-ABF4A6D2161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419" y="3437431"/>
            <a:ext cx="748074" cy="759917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8CCE2BE5-9D6E-C549-8CD8-3692CA5B8C5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419" y="3965125"/>
            <a:ext cx="748074" cy="759917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11426074-FFA0-6745-8EAB-4DA5E4160B8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419" y="4492381"/>
            <a:ext cx="748074" cy="75991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3F8132BD-CCB4-0147-BC8F-800353EC86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8342" y="3621335"/>
            <a:ext cx="746484" cy="75991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46EF7EBB-1AAC-A944-B48C-A6FE0B3C02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8342" y="4136230"/>
            <a:ext cx="746484" cy="759917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xmlns="" id="{03F5C0C2-311B-3949-89A7-1AC39880AC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007" y="3952326"/>
            <a:ext cx="734971" cy="759917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457241D6-1D77-6847-9B6F-85035F96FCFB}"/>
              </a:ext>
            </a:extLst>
          </p:cNvPr>
          <p:cNvSpPr/>
          <p:nvPr/>
        </p:nvSpPr>
        <p:spPr>
          <a:xfrm>
            <a:off x="6779176" y="3401128"/>
            <a:ext cx="49138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latin typeface="OpenDyslexic" pitchFamily="2" charset="77"/>
              </a:rPr>
              <a:t>three million, seven hundred and twenty-four thousand, one hundred and thirty-two</a:t>
            </a:r>
          </a:p>
        </p:txBody>
      </p:sp>
    </p:spTree>
    <p:extLst>
      <p:ext uri="{BB962C8B-B14F-4D97-AF65-F5344CB8AC3E}">
        <p14:creationId xmlns:p14="http://schemas.microsoft.com/office/powerpoint/2010/main" val="165390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missing digits below?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323ED613-9714-274C-B9B4-4CCCA1872743}"/>
              </a:ext>
            </a:extLst>
          </p:cNvPr>
          <p:cNvSpPr/>
          <p:nvPr/>
        </p:nvSpPr>
        <p:spPr>
          <a:xfrm>
            <a:off x="5841091" y="3111500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6203D26-472D-9546-A50E-54C98BFBA0EA}"/>
              </a:ext>
            </a:extLst>
          </p:cNvPr>
          <p:cNvSpPr/>
          <p:nvPr/>
        </p:nvSpPr>
        <p:spPr>
          <a:xfrm>
            <a:off x="479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293ACA1-BBF0-5A47-8DA2-910EB6C15A76}"/>
              </a:ext>
            </a:extLst>
          </p:cNvPr>
          <p:cNvSpPr/>
          <p:nvPr/>
        </p:nvSpPr>
        <p:spPr>
          <a:xfrm>
            <a:off x="479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56392FC-BEA1-8345-9552-CC5378DA9124}"/>
              </a:ext>
            </a:extLst>
          </p:cNvPr>
          <p:cNvSpPr/>
          <p:nvPr/>
        </p:nvSpPr>
        <p:spPr>
          <a:xfrm>
            <a:off x="479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C91D10A-C267-4741-B3A0-74B16D6738C8}"/>
              </a:ext>
            </a:extLst>
          </p:cNvPr>
          <p:cNvSpPr/>
          <p:nvPr/>
        </p:nvSpPr>
        <p:spPr>
          <a:xfrm>
            <a:off x="479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0B65D0C-B3D8-E842-9BFE-A90AA97A9FEE}"/>
              </a:ext>
            </a:extLst>
          </p:cNvPr>
          <p:cNvSpPr/>
          <p:nvPr/>
        </p:nvSpPr>
        <p:spPr>
          <a:xfrm>
            <a:off x="479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B39592C-72D5-0E4B-BDC9-B941E5EB035D}"/>
              </a:ext>
            </a:extLst>
          </p:cNvPr>
          <p:cNvSpPr/>
          <p:nvPr/>
        </p:nvSpPr>
        <p:spPr>
          <a:xfrm>
            <a:off x="543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FB10B67-4BF5-D04A-BBE5-DA4E67F9375C}"/>
              </a:ext>
            </a:extLst>
          </p:cNvPr>
          <p:cNvSpPr/>
          <p:nvPr/>
        </p:nvSpPr>
        <p:spPr>
          <a:xfrm>
            <a:off x="543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FEE341C-38AC-2B47-8F96-D223761AA54D}"/>
              </a:ext>
            </a:extLst>
          </p:cNvPr>
          <p:cNvSpPr/>
          <p:nvPr/>
        </p:nvSpPr>
        <p:spPr>
          <a:xfrm>
            <a:off x="543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77EB352-AC0B-7B44-B918-E80649215B51}"/>
              </a:ext>
            </a:extLst>
          </p:cNvPr>
          <p:cNvSpPr/>
          <p:nvPr/>
        </p:nvSpPr>
        <p:spPr>
          <a:xfrm>
            <a:off x="543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52B11CC-68C7-6742-AA09-C4D321D7339A}"/>
              </a:ext>
            </a:extLst>
          </p:cNvPr>
          <p:cNvSpPr/>
          <p:nvPr/>
        </p:nvSpPr>
        <p:spPr>
          <a:xfrm>
            <a:off x="543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9AAA928-8B30-AE43-91B6-9ABA9FE9C419}"/>
              </a:ext>
            </a:extLst>
          </p:cNvPr>
          <p:cNvSpPr/>
          <p:nvPr/>
        </p:nvSpPr>
        <p:spPr>
          <a:xfrm>
            <a:off x="606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56ABF28-41C7-4946-952D-203A379FE5DC}"/>
              </a:ext>
            </a:extLst>
          </p:cNvPr>
          <p:cNvSpPr/>
          <p:nvPr/>
        </p:nvSpPr>
        <p:spPr>
          <a:xfrm>
            <a:off x="606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B131A04-E3C7-1843-877A-B500A36412B5}"/>
              </a:ext>
            </a:extLst>
          </p:cNvPr>
          <p:cNvSpPr/>
          <p:nvPr/>
        </p:nvSpPr>
        <p:spPr>
          <a:xfrm>
            <a:off x="606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EDEC2A8-E006-FF43-9BDE-950C6BD111E7}"/>
              </a:ext>
            </a:extLst>
          </p:cNvPr>
          <p:cNvSpPr/>
          <p:nvPr/>
        </p:nvSpPr>
        <p:spPr>
          <a:xfrm>
            <a:off x="606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0CB873F-E7F4-0842-9FA9-20147644587B}"/>
              </a:ext>
            </a:extLst>
          </p:cNvPr>
          <p:cNvSpPr/>
          <p:nvPr/>
        </p:nvSpPr>
        <p:spPr>
          <a:xfrm>
            <a:off x="606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533620E-8E73-9B4F-AF37-30BB160EDD6F}"/>
              </a:ext>
            </a:extLst>
          </p:cNvPr>
          <p:cNvSpPr/>
          <p:nvPr/>
        </p:nvSpPr>
        <p:spPr>
          <a:xfrm>
            <a:off x="670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5BA2C43-DB7F-7349-9B7D-B5E826AB3634}"/>
              </a:ext>
            </a:extLst>
          </p:cNvPr>
          <p:cNvSpPr/>
          <p:nvPr/>
        </p:nvSpPr>
        <p:spPr>
          <a:xfrm>
            <a:off x="670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3517DD4-F4B0-2E46-BDFD-38AEFC0C172D}"/>
              </a:ext>
            </a:extLst>
          </p:cNvPr>
          <p:cNvSpPr/>
          <p:nvPr/>
        </p:nvSpPr>
        <p:spPr>
          <a:xfrm>
            <a:off x="670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FF3332B-4F1E-494C-AB05-FEA062A7E3A0}"/>
              </a:ext>
            </a:extLst>
          </p:cNvPr>
          <p:cNvSpPr/>
          <p:nvPr/>
        </p:nvSpPr>
        <p:spPr>
          <a:xfrm>
            <a:off x="670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6533D63-8F4A-5C45-A77D-F389FEA92C6E}"/>
              </a:ext>
            </a:extLst>
          </p:cNvPr>
          <p:cNvSpPr/>
          <p:nvPr/>
        </p:nvSpPr>
        <p:spPr>
          <a:xfrm>
            <a:off x="670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45706BE4-2F7F-8C4E-BFCB-3695314A7A8E}"/>
              </a:ext>
            </a:extLst>
          </p:cNvPr>
          <p:cNvSpPr/>
          <p:nvPr/>
        </p:nvSpPr>
        <p:spPr>
          <a:xfrm>
            <a:off x="733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O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27D5E69C-72D2-1E41-8012-635315ABAF96}"/>
              </a:ext>
            </a:extLst>
          </p:cNvPr>
          <p:cNvSpPr/>
          <p:nvPr/>
        </p:nvSpPr>
        <p:spPr>
          <a:xfrm>
            <a:off x="733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C2F3E8DE-4A77-014C-975B-714A06D56363}"/>
              </a:ext>
            </a:extLst>
          </p:cNvPr>
          <p:cNvSpPr/>
          <p:nvPr/>
        </p:nvSpPr>
        <p:spPr>
          <a:xfrm>
            <a:off x="733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0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F873D2C7-1123-5347-BD01-3EB4BC8473E9}"/>
              </a:ext>
            </a:extLst>
          </p:cNvPr>
          <p:cNvSpPr/>
          <p:nvPr/>
        </p:nvSpPr>
        <p:spPr>
          <a:xfrm>
            <a:off x="733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08F96ABA-0F2D-0441-AF0A-FA989B9CECEC}"/>
              </a:ext>
            </a:extLst>
          </p:cNvPr>
          <p:cNvSpPr/>
          <p:nvPr/>
        </p:nvSpPr>
        <p:spPr>
          <a:xfrm>
            <a:off x="733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155B6A76-B431-904D-BB9E-FC7F007C08B3}"/>
              </a:ext>
            </a:extLst>
          </p:cNvPr>
          <p:cNvSpPr/>
          <p:nvPr/>
        </p:nvSpPr>
        <p:spPr>
          <a:xfrm>
            <a:off x="797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966E5512-568E-1342-8305-84A1A2A9F71E}"/>
              </a:ext>
            </a:extLst>
          </p:cNvPr>
          <p:cNvSpPr/>
          <p:nvPr/>
        </p:nvSpPr>
        <p:spPr>
          <a:xfrm>
            <a:off x="797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9DBAF659-7262-744F-95A8-D02C7066033D}"/>
              </a:ext>
            </a:extLst>
          </p:cNvPr>
          <p:cNvSpPr/>
          <p:nvPr/>
        </p:nvSpPr>
        <p:spPr>
          <a:xfrm>
            <a:off x="797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385CBBDD-2447-2845-811B-1873AA9DE711}"/>
              </a:ext>
            </a:extLst>
          </p:cNvPr>
          <p:cNvSpPr/>
          <p:nvPr/>
        </p:nvSpPr>
        <p:spPr>
          <a:xfrm>
            <a:off x="797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938E53CA-25B6-2748-934A-09E8B474F35A}"/>
              </a:ext>
            </a:extLst>
          </p:cNvPr>
          <p:cNvSpPr/>
          <p:nvPr/>
        </p:nvSpPr>
        <p:spPr>
          <a:xfrm>
            <a:off x="797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rgbClr val="FF3860"/>
              </a:solidFill>
              <a:latin typeface="OpenDyslexic" pitchFamily="2" charset="77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6765D3DC-64F6-9948-85AB-01251E1F8D96}"/>
              </a:ext>
            </a:extLst>
          </p:cNvPr>
          <p:cNvCxnSpPr>
            <a:cxnSpLocks/>
          </p:cNvCxnSpPr>
          <p:nvPr/>
        </p:nvCxnSpPr>
        <p:spPr>
          <a:xfrm flipV="1">
            <a:off x="4183863" y="5651500"/>
            <a:ext cx="3786657" cy="127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916EC9F6-F02D-9B4D-B0FA-7BB54CAA6B7E}"/>
              </a:ext>
            </a:extLst>
          </p:cNvPr>
          <p:cNvCxnSpPr>
            <a:cxnSpLocks/>
          </p:cNvCxnSpPr>
          <p:nvPr/>
        </p:nvCxnSpPr>
        <p:spPr>
          <a:xfrm flipV="1">
            <a:off x="4795520" y="5007391"/>
            <a:ext cx="3175000" cy="19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42AC18B4-DB60-2E48-B065-64DC6BED92CE}"/>
              </a:ext>
            </a:extLst>
          </p:cNvPr>
          <p:cNvSpPr/>
          <p:nvPr/>
        </p:nvSpPr>
        <p:spPr>
          <a:xfrm>
            <a:off x="3548863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690465FB-FE03-0049-A5C1-F5AD44769249}"/>
              </a:ext>
            </a:extLst>
          </p:cNvPr>
          <p:cNvSpPr/>
          <p:nvPr/>
        </p:nvSpPr>
        <p:spPr>
          <a:xfrm>
            <a:off x="3548863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CF05899F-298A-2A47-B1E6-7A616F2E3704}"/>
              </a:ext>
            </a:extLst>
          </p:cNvPr>
          <p:cNvSpPr/>
          <p:nvPr/>
        </p:nvSpPr>
        <p:spPr>
          <a:xfrm>
            <a:off x="3548863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C26477C4-6DAC-4645-9B11-54E8C426F554}"/>
              </a:ext>
            </a:extLst>
          </p:cNvPr>
          <p:cNvSpPr/>
          <p:nvPr/>
        </p:nvSpPr>
        <p:spPr>
          <a:xfrm>
            <a:off x="3548863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20104B8D-38C5-1F44-942F-DCA55F06FCC7}"/>
              </a:ext>
            </a:extLst>
          </p:cNvPr>
          <p:cNvSpPr/>
          <p:nvPr/>
        </p:nvSpPr>
        <p:spPr>
          <a:xfrm>
            <a:off x="3548863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030A8586-09F3-0F4B-ADF3-ADCD8496D0D5}"/>
              </a:ext>
            </a:extLst>
          </p:cNvPr>
          <p:cNvSpPr/>
          <p:nvPr/>
        </p:nvSpPr>
        <p:spPr>
          <a:xfrm>
            <a:off x="4183863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971B7111-9C3C-984E-8199-8A72718BED76}"/>
              </a:ext>
            </a:extLst>
          </p:cNvPr>
          <p:cNvSpPr/>
          <p:nvPr/>
        </p:nvSpPr>
        <p:spPr>
          <a:xfrm>
            <a:off x="4183863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5D6B5959-EC9A-C94E-AB7D-9A80F91C082C}"/>
              </a:ext>
            </a:extLst>
          </p:cNvPr>
          <p:cNvSpPr/>
          <p:nvPr/>
        </p:nvSpPr>
        <p:spPr>
          <a:xfrm>
            <a:off x="4183863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+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1A047E86-8861-A147-A00A-938DA74BAAFA}"/>
              </a:ext>
            </a:extLst>
          </p:cNvPr>
          <p:cNvSpPr/>
          <p:nvPr/>
        </p:nvSpPr>
        <p:spPr>
          <a:xfrm>
            <a:off x="4183863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6F3B7586-6DFB-0A48-A858-7D138EA1CC99}"/>
              </a:ext>
            </a:extLst>
          </p:cNvPr>
          <p:cNvSpPr/>
          <p:nvPr/>
        </p:nvSpPr>
        <p:spPr>
          <a:xfrm>
            <a:off x="4183863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190539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missing digits below?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323ED613-9714-274C-B9B4-4CCCA1872743}"/>
              </a:ext>
            </a:extLst>
          </p:cNvPr>
          <p:cNvSpPr/>
          <p:nvPr/>
        </p:nvSpPr>
        <p:spPr>
          <a:xfrm>
            <a:off x="8906871" y="3109339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6203D26-472D-9546-A50E-54C98BFBA0EA}"/>
              </a:ext>
            </a:extLst>
          </p:cNvPr>
          <p:cNvSpPr/>
          <p:nvPr/>
        </p:nvSpPr>
        <p:spPr>
          <a:xfrm>
            <a:off x="7861300" y="310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293ACA1-BBF0-5A47-8DA2-910EB6C15A76}"/>
              </a:ext>
            </a:extLst>
          </p:cNvPr>
          <p:cNvSpPr/>
          <p:nvPr/>
        </p:nvSpPr>
        <p:spPr>
          <a:xfrm>
            <a:off x="7861300" y="374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56392FC-BEA1-8345-9552-CC5378DA9124}"/>
              </a:ext>
            </a:extLst>
          </p:cNvPr>
          <p:cNvSpPr/>
          <p:nvPr/>
        </p:nvSpPr>
        <p:spPr>
          <a:xfrm>
            <a:off x="7861300" y="437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C91D10A-C267-4741-B3A0-74B16D6738C8}"/>
              </a:ext>
            </a:extLst>
          </p:cNvPr>
          <p:cNvSpPr/>
          <p:nvPr/>
        </p:nvSpPr>
        <p:spPr>
          <a:xfrm>
            <a:off x="7861300" y="501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0B65D0C-B3D8-E842-9BFE-A90AA97A9FEE}"/>
              </a:ext>
            </a:extLst>
          </p:cNvPr>
          <p:cNvSpPr/>
          <p:nvPr/>
        </p:nvSpPr>
        <p:spPr>
          <a:xfrm>
            <a:off x="7861300" y="56620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B39592C-72D5-0E4B-BDC9-B941E5EB035D}"/>
              </a:ext>
            </a:extLst>
          </p:cNvPr>
          <p:cNvSpPr/>
          <p:nvPr/>
        </p:nvSpPr>
        <p:spPr>
          <a:xfrm>
            <a:off x="8496300" y="310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FB10B67-4BF5-D04A-BBE5-DA4E67F9375C}"/>
              </a:ext>
            </a:extLst>
          </p:cNvPr>
          <p:cNvSpPr/>
          <p:nvPr/>
        </p:nvSpPr>
        <p:spPr>
          <a:xfrm>
            <a:off x="8496300" y="374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FEE341C-38AC-2B47-8F96-D223761AA54D}"/>
              </a:ext>
            </a:extLst>
          </p:cNvPr>
          <p:cNvSpPr/>
          <p:nvPr/>
        </p:nvSpPr>
        <p:spPr>
          <a:xfrm>
            <a:off x="8496300" y="437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77EB352-AC0B-7B44-B918-E80649215B51}"/>
              </a:ext>
            </a:extLst>
          </p:cNvPr>
          <p:cNvSpPr/>
          <p:nvPr/>
        </p:nvSpPr>
        <p:spPr>
          <a:xfrm>
            <a:off x="8496300" y="501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52B11CC-68C7-6742-AA09-C4D321D7339A}"/>
              </a:ext>
            </a:extLst>
          </p:cNvPr>
          <p:cNvSpPr/>
          <p:nvPr/>
        </p:nvSpPr>
        <p:spPr>
          <a:xfrm>
            <a:off x="8496300" y="56620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9AAA928-8B30-AE43-91B6-9ABA9FE9C419}"/>
              </a:ext>
            </a:extLst>
          </p:cNvPr>
          <p:cNvSpPr/>
          <p:nvPr/>
        </p:nvSpPr>
        <p:spPr>
          <a:xfrm>
            <a:off x="9131300" y="310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56ABF28-41C7-4946-952D-203A379FE5DC}"/>
              </a:ext>
            </a:extLst>
          </p:cNvPr>
          <p:cNvSpPr/>
          <p:nvPr/>
        </p:nvSpPr>
        <p:spPr>
          <a:xfrm>
            <a:off x="9131300" y="374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B131A04-E3C7-1843-877A-B500A36412B5}"/>
              </a:ext>
            </a:extLst>
          </p:cNvPr>
          <p:cNvSpPr/>
          <p:nvPr/>
        </p:nvSpPr>
        <p:spPr>
          <a:xfrm>
            <a:off x="9131300" y="437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EDEC2A8-E006-FF43-9BDE-950C6BD111E7}"/>
              </a:ext>
            </a:extLst>
          </p:cNvPr>
          <p:cNvSpPr/>
          <p:nvPr/>
        </p:nvSpPr>
        <p:spPr>
          <a:xfrm>
            <a:off x="9131300" y="501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0CB873F-E7F4-0842-9FA9-20147644587B}"/>
              </a:ext>
            </a:extLst>
          </p:cNvPr>
          <p:cNvSpPr/>
          <p:nvPr/>
        </p:nvSpPr>
        <p:spPr>
          <a:xfrm>
            <a:off x="9131300" y="56620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533620E-8E73-9B4F-AF37-30BB160EDD6F}"/>
              </a:ext>
            </a:extLst>
          </p:cNvPr>
          <p:cNvSpPr/>
          <p:nvPr/>
        </p:nvSpPr>
        <p:spPr>
          <a:xfrm>
            <a:off x="9766300" y="310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5BA2C43-DB7F-7349-9B7D-B5E826AB3634}"/>
              </a:ext>
            </a:extLst>
          </p:cNvPr>
          <p:cNvSpPr/>
          <p:nvPr/>
        </p:nvSpPr>
        <p:spPr>
          <a:xfrm>
            <a:off x="9766300" y="374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3517DD4-F4B0-2E46-BDFD-38AEFC0C172D}"/>
              </a:ext>
            </a:extLst>
          </p:cNvPr>
          <p:cNvSpPr/>
          <p:nvPr/>
        </p:nvSpPr>
        <p:spPr>
          <a:xfrm>
            <a:off x="9766300" y="437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FF3332B-4F1E-494C-AB05-FEA062A7E3A0}"/>
              </a:ext>
            </a:extLst>
          </p:cNvPr>
          <p:cNvSpPr/>
          <p:nvPr/>
        </p:nvSpPr>
        <p:spPr>
          <a:xfrm>
            <a:off x="9766300" y="501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6533D63-8F4A-5C45-A77D-F389FEA92C6E}"/>
              </a:ext>
            </a:extLst>
          </p:cNvPr>
          <p:cNvSpPr/>
          <p:nvPr/>
        </p:nvSpPr>
        <p:spPr>
          <a:xfrm>
            <a:off x="9766300" y="56620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45706BE4-2F7F-8C4E-BFCB-3695314A7A8E}"/>
              </a:ext>
            </a:extLst>
          </p:cNvPr>
          <p:cNvSpPr/>
          <p:nvPr/>
        </p:nvSpPr>
        <p:spPr>
          <a:xfrm>
            <a:off x="10401300" y="310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O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27D5E69C-72D2-1E41-8012-635315ABAF96}"/>
              </a:ext>
            </a:extLst>
          </p:cNvPr>
          <p:cNvSpPr/>
          <p:nvPr/>
        </p:nvSpPr>
        <p:spPr>
          <a:xfrm>
            <a:off x="10401300" y="374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C2F3E8DE-4A77-014C-975B-714A06D56363}"/>
              </a:ext>
            </a:extLst>
          </p:cNvPr>
          <p:cNvSpPr/>
          <p:nvPr/>
        </p:nvSpPr>
        <p:spPr>
          <a:xfrm>
            <a:off x="10401300" y="437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F873D2C7-1123-5347-BD01-3EB4BC8473E9}"/>
              </a:ext>
            </a:extLst>
          </p:cNvPr>
          <p:cNvSpPr/>
          <p:nvPr/>
        </p:nvSpPr>
        <p:spPr>
          <a:xfrm>
            <a:off x="10401300" y="501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08F96ABA-0F2D-0441-AF0A-FA989B9CECEC}"/>
              </a:ext>
            </a:extLst>
          </p:cNvPr>
          <p:cNvSpPr/>
          <p:nvPr/>
        </p:nvSpPr>
        <p:spPr>
          <a:xfrm>
            <a:off x="10401300" y="56620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155B6A76-B431-904D-BB9E-FC7F007C08B3}"/>
              </a:ext>
            </a:extLst>
          </p:cNvPr>
          <p:cNvSpPr/>
          <p:nvPr/>
        </p:nvSpPr>
        <p:spPr>
          <a:xfrm>
            <a:off x="11036300" y="310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966E5512-568E-1342-8305-84A1A2A9F71E}"/>
              </a:ext>
            </a:extLst>
          </p:cNvPr>
          <p:cNvSpPr/>
          <p:nvPr/>
        </p:nvSpPr>
        <p:spPr>
          <a:xfrm>
            <a:off x="11036300" y="374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9DBAF659-7262-744F-95A8-D02C7066033D}"/>
              </a:ext>
            </a:extLst>
          </p:cNvPr>
          <p:cNvSpPr/>
          <p:nvPr/>
        </p:nvSpPr>
        <p:spPr>
          <a:xfrm>
            <a:off x="11036300" y="437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385CBBDD-2447-2845-811B-1873AA9DE711}"/>
              </a:ext>
            </a:extLst>
          </p:cNvPr>
          <p:cNvSpPr/>
          <p:nvPr/>
        </p:nvSpPr>
        <p:spPr>
          <a:xfrm>
            <a:off x="11036300" y="501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938E53CA-25B6-2748-934A-09E8B474F35A}"/>
              </a:ext>
            </a:extLst>
          </p:cNvPr>
          <p:cNvSpPr/>
          <p:nvPr/>
        </p:nvSpPr>
        <p:spPr>
          <a:xfrm>
            <a:off x="11036300" y="56620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rgbClr val="FF3860"/>
              </a:solidFill>
              <a:latin typeface="OpenDyslexic" pitchFamily="2" charset="77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6765D3DC-64F6-9948-85AB-01251E1F8D96}"/>
              </a:ext>
            </a:extLst>
          </p:cNvPr>
          <p:cNvCxnSpPr>
            <a:cxnSpLocks/>
          </p:cNvCxnSpPr>
          <p:nvPr/>
        </p:nvCxnSpPr>
        <p:spPr>
          <a:xfrm flipV="1">
            <a:off x="7249643" y="5649339"/>
            <a:ext cx="3786657" cy="127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916EC9F6-F02D-9B4D-B0FA-7BB54CAA6B7E}"/>
              </a:ext>
            </a:extLst>
          </p:cNvPr>
          <p:cNvCxnSpPr>
            <a:cxnSpLocks/>
          </p:cNvCxnSpPr>
          <p:nvPr/>
        </p:nvCxnSpPr>
        <p:spPr>
          <a:xfrm flipV="1">
            <a:off x="7861300" y="5005230"/>
            <a:ext cx="3175000" cy="19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42AC18B4-DB60-2E48-B065-64DC6BED92CE}"/>
              </a:ext>
            </a:extLst>
          </p:cNvPr>
          <p:cNvSpPr/>
          <p:nvPr/>
        </p:nvSpPr>
        <p:spPr>
          <a:xfrm>
            <a:off x="6614643" y="310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690465FB-FE03-0049-A5C1-F5AD44769249}"/>
              </a:ext>
            </a:extLst>
          </p:cNvPr>
          <p:cNvSpPr/>
          <p:nvPr/>
        </p:nvSpPr>
        <p:spPr>
          <a:xfrm>
            <a:off x="6614643" y="374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CF05899F-298A-2A47-B1E6-7A616F2E3704}"/>
              </a:ext>
            </a:extLst>
          </p:cNvPr>
          <p:cNvSpPr/>
          <p:nvPr/>
        </p:nvSpPr>
        <p:spPr>
          <a:xfrm>
            <a:off x="6614643" y="437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C26477C4-6DAC-4645-9B11-54E8C426F554}"/>
              </a:ext>
            </a:extLst>
          </p:cNvPr>
          <p:cNvSpPr/>
          <p:nvPr/>
        </p:nvSpPr>
        <p:spPr>
          <a:xfrm>
            <a:off x="6614643" y="501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20104B8D-38C5-1F44-942F-DCA55F06FCC7}"/>
              </a:ext>
            </a:extLst>
          </p:cNvPr>
          <p:cNvSpPr/>
          <p:nvPr/>
        </p:nvSpPr>
        <p:spPr>
          <a:xfrm>
            <a:off x="6614643" y="56620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030A8586-09F3-0F4B-ADF3-ADCD8496D0D5}"/>
              </a:ext>
            </a:extLst>
          </p:cNvPr>
          <p:cNvSpPr/>
          <p:nvPr/>
        </p:nvSpPr>
        <p:spPr>
          <a:xfrm>
            <a:off x="7249643" y="310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971B7111-9C3C-984E-8199-8A72718BED76}"/>
              </a:ext>
            </a:extLst>
          </p:cNvPr>
          <p:cNvSpPr/>
          <p:nvPr/>
        </p:nvSpPr>
        <p:spPr>
          <a:xfrm>
            <a:off x="7249643" y="374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5D6B5959-EC9A-C94E-AB7D-9A80F91C082C}"/>
              </a:ext>
            </a:extLst>
          </p:cNvPr>
          <p:cNvSpPr/>
          <p:nvPr/>
        </p:nvSpPr>
        <p:spPr>
          <a:xfrm>
            <a:off x="7249643" y="437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+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1A047E86-8861-A147-A00A-938DA74BAAFA}"/>
              </a:ext>
            </a:extLst>
          </p:cNvPr>
          <p:cNvSpPr/>
          <p:nvPr/>
        </p:nvSpPr>
        <p:spPr>
          <a:xfrm>
            <a:off x="7249643" y="501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6F3B7586-6DFB-0A48-A858-7D138EA1CC99}"/>
              </a:ext>
            </a:extLst>
          </p:cNvPr>
          <p:cNvSpPr/>
          <p:nvPr/>
        </p:nvSpPr>
        <p:spPr>
          <a:xfrm>
            <a:off x="7249643" y="56620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xmlns="" id="{793F39BE-A37C-334F-9B3A-BB2B73C4EAF2}"/>
              </a:ext>
            </a:extLst>
          </p:cNvPr>
          <p:cNvSpPr/>
          <p:nvPr/>
        </p:nvSpPr>
        <p:spPr>
          <a:xfrm>
            <a:off x="2812929" y="3117850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D8412089-416D-0D4D-9662-F6FD762742C7}"/>
              </a:ext>
            </a:extLst>
          </p:cNvPr>
          <p:cNvSpPr/>
          <p:nvPr/>
        </p:nvSpPr>
        <p:spPr>
          <a:xfrm>
            <a:off x="1767358" y="311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A543C2A0-57E1-6046-8EAE-D7E86B10F870}"/>
              </a:ext>
            </a:extLst>
          </p:cNvPr>
          <p:cNvSpPr/>
          <p:nvPr/>
        </p:nvSpPr>
        <p:spPr>
          <a:xfrm>
            <a:off x="1767358" y="375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0CECC0AF-BE2B-6744-9A53-3CA8668348AB}"/>
              </a:ext>
            </a:extLst>
          </p:cNvPr>
          <p:cNvSpPr/>
          <p:nvPr/>
        </p:nvSpPr>
        <p:spPr>
          <a:xfrm>
            <a:off x="1767358" y="438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6FE62F7D-3F7C-BD46-B35C-FCEC4B23AE99}"/>
              </a:ext>
            </a:extLst>
          </p:cNvPr>
          <p:cNvSpPr/>
          <p:nvPr/>
        </p:nvSpPr>
        <p:spPr>
          <a:xfrm>
            <a:off x="1767358" y="502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84F2F7F6-7A93-4F40-ACB8-53FE2B1AEB53}"/>
              </a:ext>
            </a:extLst>
          </p:cNvPr>
          <p:cNvSpPr/>
          <p:nvPr/>
        </p:nvSpPr>
        <p:spPr>
          <a:xfrm>
            <a:off x="1767358" y="56705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36DE4790-A22C-6A45-8B48-52F5A4231605}"/>
              </a:ext>
            </a:extLst>
          </p:cNvPr>
          <p:cNvSpPr/>
          <p:nvPr/>
        </p:nvSpPr>
        <p:spPr>
          <a:xfrm>
            <a:off x="2402358" y="311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TH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40C0A663-559E-7245-8B38-0EA49F604949}"/>
              </a:ext>
            </a:extLst>
          </p:cNvPr>
          <p:cNvSpPr/>
          <p:nvPr/>
        </p:nvSpPr>
        <p:spPr>
          <a:xfrm>
            <a:off x="2402358" y="375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889BAD9A-EFC4-F043-94BA-C4B53568BA45}"/>
              </a:ext>
            </a:extLst>
          </p:cNvPr>
          <p:cNvSpPr/>
          <p:nvPr/>
        </p:nvSpPr>
        <p:spPr>
          <a:xfrm>
            <a:off x="2402358" y="438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81A6D373-BED0-4E4D-8F3F-6653D82E406B}"/>
              </a:ext>
            </a:extLst>
          </p:cNvPr>
          <p:cNvSpPr/>
          <p:nvPr/>
        </p:nvSpPr>
        <p:spPr>
          <a:xfrm>
            <a:off x="2402358" y="502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15610BA5-6AC3-E54E-A3BE-7C0586FA3C53}"/>
              </a:ext>
            </a:extLst>
          </p:cNvPr>
          <p:cNvSpPr/>
          <p:nvPr/>
        </p:nvSpPr>
        <p:spPr>
          <a:xfrm>
            <a:off x="2402358" y="56705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A76BE25E-8EA2-464B-9D3C-52EF6C95F786}"/>
              </a:ext>
            </a:extLst>
          </p:cNvPr>
          <p:cNvSpPr/>
          <p:nvPr/>
        </p:nvSpPr>
        <p:spPr>
          <a:xfrm>
            <a:off x="3037358" y="311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C063EF47-6770-3848-956A-48E168A73B41}"/>
              </a:ext>
            </a:extLst>
          </p:cNvPr>
          <p:cNvSpPr/>
          <p:nvPr/>
        </p:nvSpPr>
        <p:spPr>
          <a:xfrm>
            <a:off x="3037358" y="375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3A03A331-BFC7-5B49-8059-94CCBE807AAA}"/>
              </a:ext>
            </a:extLst>
          </p:cNvPr>
          <p:cNvSpPr/>
          <p:nvPr/>
        </p:nvSpPr>
        <p:spPr>
          <a:xfrm>
            <a:off x="3037358" y="438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5420D9FF-2B1D-2F4C-B083-AB308A97D7EF}"/>
              </a:ext>
            </a:extLst>
          </p:cNvPr>
          <p:cNvSpPr/>
          <p:nvPr/>
        </p:nvSpPr>
        <p:spPr>
          <a:xfrm>
            <a:off x="3037358" y="502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7583FD09-0CFD-6B42-B181-F5FECC274CA9}"/>
              </a:ext>
            </a:extLst>
          </p:cNvPr>
          <p:cNvSpPr/>
          <p:nvPr/>
        </p:nvSpPr>
        <p:spPr>
          <a:xfrm>
            <a:off x="3037358" y="56705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A29FD88A-4DF4-A640-A3EA-C3783EBD98DB}"/>
              </a:ext>
            </a:extLst>
          </p:cNvPr>
          <p:cNvSpPr/>
          <p:nvPr/>
        </p:nvSpPr>
        <p:spPr>
          <a:xfrm>
            <a:off x="3672358" y="311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5F82505A-D49C-2F4C-A2DE-34BDCA1711CC}"/>
              </a:ext>
            </a:extLst>
          </p:cNvPr>
          <p:cNvSpPr/>
          <p:nvPr/>
        </p:nvSpPr>
        <p:spPr>
          <a:xfrm>
            <a:off x="3672358" y="375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189F050E-5139-2C46-8877-3C1702728AC3}"/>
              </a:ext>
            </a:extLst>
          </p:cNvPr>
          <p:cNvSpPr/>
          <p:nvPr/>
        </p:nvSpPr>
        <p:spPr>
          <a:xfrm>
            <a:off x="3672358" y="438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443ABCEA-49F9-ED45-869B-7444EF14CE7C}"/>
              </a:ext>
            </a:extLst>
          </p:cNvPr>
          <p:cNvSpPr/>
          <p:nvPr/>
        </p:nvSpPr>
        <p:spPr>
          <a:xfrm>
            <a:off x="3672358" y="502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4D61F630-750E-4448-A0E8-4F54A3F4FD11}"/>
              </a:ext>
            </a:extLst>
          </p:cNvPr>
          <p:cNvSpPr/>
          <p:nvPr/>
        </p:nvSpPr>
        <p:spPr>
          <a:xfrm>
            <a:off x="3672358" y="56705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CCF77B3F-BD6E-4748-9C11-F99F1DEF2CBC}"/>
              </a:ext>
            </a:extLst>
          </p:cNvPr>
          <p:cNvSpPr/>
          <p:nvPr/>
        </p:nvSpPr>
        <p:spPr>
          <a:xfrm>
            <a:off x="4307358" y="311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O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5295127C-4B69-654F-99D2-EACAD20C6041}"/>
              </a:ext>
            </a:extLst>
          </p:cNvPr>
          <p:cNvSpPr/>
          <p:nvPr/>
        </p:nvSpPr>
        <p:spPr>
          <a:xfrm>
            <a:off x="4307358" y="375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DD95EA43-01F0-7447-BA08-0AE3B10D864B}"/>
              </a:ext>
            </a:extLst>
          </p:cNvPr>
          <p:cNvSpPr/>
          <p:nvPr/>
        </p:nvSpPr>
        <p:spPr>
          <a:xfrm>
            <a:off x="4307358" y="438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5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OpenDyslexic" pitchFamily="2" charset="77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C1F038D2-D7A2-5C45-B7B2-0294C4A3ACCF}"/>
              </a:ext>
            </a:extLst>
          </p:cNvPr>
          <p:cNvSpPr/>
          <p:nvPr/>
        </p:nvSpPr>
        <p:spPr>
          <a:xfrm>
            <a:off x="4307358" y="502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8A8AB25C-0D02-BA43-8D90-C8B1AD99709B}"/>
              </a:ext>
            </a:extLst>
          </p:cNvPr>
          <p:cNvSpPr/>
          <p:nvPr/>
        </p:nvSpPr>
        <p:spPr>
          <a:xfrm>
            <a:off x="4307358" y="56705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FF565855-6B1C-694D-A89B-CED3F8FA37F7}"/>
              </a:ext>
            </a:extLst>
          </p:cNvPr>
          <p:cNvSpPr/>
          <p:nvPr/>
        </p:nvSpPr>
        <p:spPr>
          <a:xfrm>
            <a:off x="4942358" y="311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2E9CD00B-BDE0-2E4D-8BE7-854BA9E09CB6}"/>
              </a:ext>
            </a:extLst>
          </p:cNvPr>
          <p:cNvSpPr/>
          <p:nvPr/>
        </p:nvSpPr>
        <p:spPr>
          <a:xfrm>
            <a:off x="4942358" y="375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5AF28F27-5FC2-F949-ADF2-DD3D664F2EE6}"/>
              </a:ext>
            </a:extLst>
          </p:cNvPr>
          <p:cNvSpPr/>
          <p:nvPr/>
        </p:nvSpPr>
        <p:spPr>
          <a:xfrm>
            <a:off x="4942358" y="438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C1C993D3-3146-AD4E-8A37-0F446A8B1BA4}"/>
              </a:ext>
            </a:extLst>
          </p:cNvPr>
          <p:cNvSpPr/>
          <p:nvPr/>
        </p:nvSpPr>
        <p:spPr>
          <a:xfrm>
            <a:off x="4942358" y="502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1C48C82B-A8AE-A047-8086-1A71C3AA326B}"/>
              </a:ext>
            </a:extLst>
          </p:cNvPr>
          <p:cNvSpPr/>
          <p:nvPr/>
        </p:nvSpPr>
        <p:spPr>
          <a:xfrm>
            <a:off x="4942358" y="56705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xmlns="" id="{160E9871-0EF2-4049-8646-385AEF937061}"/>
              </a:ext>
            </a:extLst>
          </p:cNvPr>
          <p:cNvCxnSpPr>
            <a:cxnSpLocks/>
          </p:cNvCxnSpPr>
          <p:nvPr/>
        </p:nvCxnSpPr>
        <p:spPr>
          <a:xfrm flipV="1">
            <a:off x="1155701" y="5657850"/>
            <a:ext cx="3786657" cy="127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xmlns="" id="{FA84E4BC-0D91-BE41-B491-20D86FF8573A}"/>
              </a:ext>
            </a:extLst>
          </p:cNvPr>
          <p:cNvCxnSpPr>
            <a:cxnSpLocks/>
          </p:cNvCxnSpPr>
          <p:nvPr/>
        </p:nvCxnSpPr>
        <p:spPr>
          <a:xfrm flipV="1">
            <a:off x="1767358" y="5013741"/>
            <a:ext cx="3175000" cy="19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6554A591-CE68-9944-AAE3-6231A8D19607}"/>
              </a:ext>
            </a:extLst>
          </p:cNvPr>
          <p:cNvSpPr/>
          <p:nvPr/>
        </p:nvSpPr>
        <p:spPr>
          <a:xfrm>
            <a:off x="520701" y="311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1847AB09-FFF0-524B-ABFC-2041CDC5046A}"/>
              </a:ext>
            </a:extLst>
          </p:cNvPr>
          <p:cNvSpPr/>
          <p:nvPr/>
        </p:nvSpPr>
        <p:spPr>
          <a:xfrm>
            <a:off x="520701" y="375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AD0C3E51-D551-7842-85F5-567808852459}"/>
              </a:ext>
            </a:extLst>
          </p:cNvPr>
          <p:cNvSpPr/>
          <p:nvPr/>
        </p:nvSpPr>
        <p:spPr>
          <a:xfrm>
            <a:off x="520701" y="438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58F2BCDF-881B-9C40-9637-964CDEFDE878}"/>
              </a:ext>
            </a:extLst>
          </p:cNvPr>
          <p:cNvSpPr/>
          <p:nvPr/>
        </p:nvSpPr>
        <p:spPr>
          <a:xfrm>
            <a:off x="520701" y="502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69B042F3-9014-DA4A-AB31-EC76109CD681}"/>
              </a:ext>
            </a:extLst>
          </p:cNvPr>
          <p:cNvSpPr/>
          <p:nvPr/>
        </p:nvSpPr>
        <p:spPr>
          <a:xfrm>
            <a:off x="520701" y="56705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FAE53312-7F43-9247-95F9-5F00E2F0DC2D}"/>
              </a:ext>
            </a:extLst>
          </p:cNvPr>
          <p:cNvSpPr/>
          <p:nvPr/>
        </p:nvSpPr>
        <p:spPr>
          <a:xfrm>
            <a:off x="1155701" y="311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3745BA58-EE7E-F54B-9122-CE373CB72830}"/>
              </a:ext>
            </a:extLst>
          </p:cNvPr>
          <p:cNvSpPr/>
          <p:nvPr/>
        </p:nvSpPr>
        <p:spPr>
          <a:xfrm>
            <a:off x="1155701" y="375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AA4BBE31-2826-5A43-9ED7-E94F091C914F}"/>
              </a:ext>
            </a:extLst>
          </p:cNvPr>
          <p:cNvSpPr/>
          <p:nvPr/>
        </p:nvSpPr>
        <p:spPr>
          <a:xfrm>
            <a:off x="1155701" y="438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+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xmlns="" id="{DE36B5E2-EA92-5749-A8B2-AD6240BFE153}"/>
              </a:ext>
            </a:extLst>
          </p:cNvPr>
          <p:cNvSpPr/>
          <p:nvPr/>
        </p:nvSpPr>
        <p:spPr>
          <a:xfrm>
            <a:off x="1155701" y="502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FD6D7EE9-2C4A-A74E-BFB1-B2110D44F700}"/>
              </a:ext>
            </a:extLst>
          </p:cNvPr>
          <p:cNvSpPr/>
          <p:nvPr/>
        </p:nvSpPr>
        <p:spPr>
          <a:xfrm>
            <a:off x="1155701" y="56705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711254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missing digits below?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323ED613-9714-274C-B9B4-4CCCA1872743}"/>
              </a:ext>
            </a:extLst>
          </p:cNvPr>
          <p:cNvSpPr/>
          <p:nvPr/>
        </p:nvSpPr>
        <p:spPr>
          <a:xfrm>
            <a:off x="8906871" y="3109339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6203D26-472D-9546-A50E-54C98BFBA0EA}"/>
              </a:ext>
            </a:extLst>
          </p:cNvPr>
          <p:cNvSpPr/>
          <p:nvPr/>
        </p:nvSpPr>
        <p:spPr>
          <a:xfrm>
            <a:off x="7861300" y="310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293ACA1-BBF0-5A47-8DA2-910EB6C15A76}"/>
              </a:ext>
            </a:extLst>
          </p:cNvPr>
          <p:cNvSpPr/>
          <p:nvPr/>
        </p:nvSpPr>
        <p:spPr>
          <a:xfrm>
            <a:off x="7861300" y="374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56392FC-BEA1-8345-9552-CC5378DA9124}"/>
              </a:ext>
            </a:extLst>
          </p:cNvPr>
          <p:cNvSpPr/>
          <p:nvPr/>
        </p:nvSpPr>
        <p:spPr>
          <a:xfrm>
            <a:off x="7861300" y="437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C91D10A-C267-4741-B3A0-74B16D6738C8}"/>
              </a:ext>
            </a:extLst>
          </p:cNvPr>
          <p:cNvSpPr/>
          <p:nvPr/>
        </p:nvSpPr>
        <p:spPr>
          <a:xfrm>
            <a:off x="7861300" y="501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0B65D0C-B3D8-E842-9BFE-A90AA97A9FEE}"/>
              </a:ext>
            </a:extLst>
          </p:cNvPr>
          <p:cNvSpPr/>
          <p:nvPr/>
        </p:nvSpPr>
        <p:spPr>
          <a:xfrm>
            <a:off x="7861300" y="56620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B39592C-72D5-0E4B-BDC9-B941E5EB035D}"/>
              </a:ext>
            </a:extLst>
          </p:cNvPr>
          <p:cNvSpPr/>
          <p:nvPr/>
        </p:nvSpPr>
        <p:spPr>
          <a:xfrm>
            <a:off x="8496300" y="310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FB10B67-4BF5-D04A-BBE5-DA4E67F9375C}"/>
              </a:ext>
            </a:extLst>
          </p:cNvPr>
          <p:cNvSpPr/>
          <p:nvPr/>
        </p:nvSpPr>
        <p:spPr>
          <a:xfrm>
            <a:off x="8496300" y="374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FEE341C-38AC-2B47-8F96-D223761AA54D}"/>
              </a:ext>
            </a:extLst>
          </p:cNvPr>
          <p:cNvSpPr/>
          <p:nvPr/>
        </p:nvSpPr>
        <p:spPr>
          <a:xfrm>
            <a:off x="8496300" y="437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77EB352-AC0B-7B44-B918-E80649215B51}"/>
              </a:ext>
            </a:extLst>
          </p:cNvPr>
          <p:cNvSpPr/>
          <p:nvPr/>
        </p:nvSpPr>
        <p:spPr>
          <a:xfrm>
            <a:off x="8496300" y="501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52B11CC-68C7-6742-AA09-C4D321D7339A}"/>
              </a:ext>
            </a:extLst>
          </p:cNvPr>
          <p:cNvSpPr/>
          <p:nvPr/>
        </p:nvSpPr>
        <p:spPr>
          <a:xfrm>
            <a:off x="8496300" y="56620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9AAA928-8B30-AE43-91B6-9ABA9FE9C419}"/>
              </a:ext>
            </a:extLst>
          </p:cNvPr>
          <p:cNvSpPr/>
          <p:nvPr/>
        </p:nvSpPr>
        <p:spPr>
          <a:xfrm>
            <a:off x="9131300" y="310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56ABF28-41C7-4946-952D-203A379FE5DC}"/>
              </a:ext>
            </a:extLst>
          </p:cNvPr>
          <p:cNvSpPr/>
          <p:nvPr/>
        </p:nvSpPr>
        <p:spPr>
          <a:xfrm>
            <a:off x="9131300" y="374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B131A04-E3C7-1843-877A-B500A36412B5}"/>
              </a:ext>
            </a:extLst>
          </p:cNvPr>
          <p:cNvSpPr/>
          <p:nvPr/>
        </p:nvSpPr>
        <p:spPr>
          <a:xfrm>
            <a:off x="9131300" y="437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EDEC2A8-E006-FF43-9BDE-950C6BD111E7}"/>
              </a:ext>
            </a:extLst>
          </p:cNvPr>
          <p:cNvSpPr/>
          <p:nvPr/>
        </p:nvSpPr>
        <p:spPr>
          <a:xfrm>
            <a:off x="9131300" y="501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0CB873F-E7F4-0842-9FA9-20147644587B}"/>
              </a:ext>
            </a:extLst>
          </p:cNvPr>
          <p:cNvSpPr/>
          <p:nvPr/>
        </p:nvSpPr>
        <p:spPr>
          <a:xfrm>
            <a:off x="9131300" y="56620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533620E-8E73-9B4F-AF37-30BB160EDD6F}"/>
              </a:ext>
            </a:extLst>
          </p:cNvPr>
          <p:cNvSpPr/>
          <p:nvPr/>
        </p:nvSpPr>
        <p:spPr>
          <a:xfrm>
            <a:off x="9766300" y="310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5BA2C43-DB7F-7349-9B7D-B5E826AB3634}"/>
              </a:ext>
            </a:extLst>
          </p:cNvPr>
          <p:cNvSpPr/>
          <p:nvPr/>
        </p:nvSpPr>
        <p:spPr>
          <a:xfrm>
            <a:off x="9766300" y="374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3517DD4-F4B0-2E46-BDFD-38AEFC0C172D}"/>
              </a:ext>
            </a:extLst>
          </p:cNvPr>
          <p:cNvSpPr/>
          <p:nvPr/>
        </p:nvSpPr>
        <p:spPr>
          <a:xfrm>
            <a:off x="9766300" y="437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FF3332B-4F1E-494C-AB05-FEA062A7E3A0}"/>
              </a:ext>
            </a:extLst>
          </p:cNvPr>
          <p:cNvSpPr/>
          <p:nvPr/>
        </p:nvSpPr>
        <p:spPr>
          <a:xfrm>
            <a:off x="9766300" y="501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6533D63-8F4A-5C45-A77D-F389FEA92C6E}"/>
              </a:ext>
            </a:extLst>
          </p:cNvPr>
          <p:cNvSpPr/>
          <p:nvPr/>
        </p:nvSpPr>
        <p:spPr>
          <a:xfrm>
            <a:off x="9766300" y="56620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45706BE4-2F7F-8C4E-BFCB-3695314A7A8E}"/>
              </a:ext>
            </a:extLst>
          </p:cNvPr>
          <p:cNvSpPr/>
          <p:nvPr/>
        </p:nvSpPr>
        <p:spPr>
          <a:xfrm>
            <a:off x="10401300" y="310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O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27D5E69C-72D2-1E41-8012-635315ABAF96}"/>
              </a:ext>
            </a:extLst>
          </p:cNvPr>
          <p:cNvSpPr/>
          <p:nvPr/>
        </p:nvSpPr>
        <p:spPr>
          <a:xfrm>
            <a:off x="10401300" y="374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C2F3E8DE-4A77-014C-975B-714A06D56363}"/>
              </a:ext>
            </a:extLst>
          </p:cNvPr>
          <p:cNvSpPr/>
          <p:nvPr/>
        </p:nvSpPr>
        <p:spPr>
          <a:xfrm>
            <a:off x="10401300" y="437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F873D2C7-1123-5347-BD01-3EB4BC8473E9}"/>
              </a:ext>
            </a:extLst>
          </p:cNvPr>
          <p:cNvSpPr/>
          <p:nvPr/>
        </p:nvSpPr>
        <p:spPr>
          <a:xfrm>
            <a:off x="10401300" y="501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08F96ABA-0F2D-0441-AF0A-FA989B9CECEC}"/>
              </a:ext>
            </a:extLst>
          </p:cNvPr>
          <p:cNvSpPr/>
          <p:nvPr/>
        </p:nvSpPr>
        <p:spPr>
          <a:xfrm>
            <a:off x="10401300" y="56620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155B6A76-B431-904D-BB9E-FC7F007C08B3}"/>
              </a:ext>
            </a:extLst>
          </p:cNvPr>
          <p:cNvSpPr/>
          <p:nvPr/>
        </p:nvSpPr>
        <p:spPr>
          <a:xfrm>
            <a:off x="11036300" y="310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966E5512-568E-1342-8305-84A1A2A9F71E}"/>
              </a:ext>
            </a:extLst>
          </p:cNvPr>
          <p:cNvSpPr/>
          <p:nvPr/>
        </p:nvSpPr>
        <p:spPr>
          <a:xfrm>
            <a:off x="11036300" y="374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9DBAF659-7262-744F-95A8-D02C7066033D}"/>
              </a:ext>
            </a:extLst>
          </p:cNvPr>
          <p:cNvSpPr/>
          <p:nvPr/>
        </p:nvSpPr>
        <p:spPr>
          <a:xfrm>
            <a:off x="11036300" y="437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385CBBDD-2447-2845-811B-1873AA9DE711}"/>
              </a:ext>
            </a:extLst>
          </p:cNvPr>
          <p:cNvSpPr/>
          <p:nvPr/>
        </p:nvSpPr>
        <p:spPr>
          <a:xfrm>
            <a:off x="11036300" y="501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938E53CA-25B6-2748-934A-09E8B474F35A}"/>
              </a:ext>
            </a:extLst>
          </p:cNvPr>
          <p:cNvSpPr/>
          <p:nvPr/>
        </p:nvSpPr>
        <p:spPr>
          <a:xfrm>
            <a:off x="11036300" y="56620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rgbClr val="FF3860"/>
              </a:solidFill>
              <a:latin typeface="OpenDyslexic" pitchFamily="2" charset="77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6765D3DC-64F6-9948-85AB-01251E1F8D96}"/>
              </a:ext>
            </a:extLst>
          </p:cNvPr>
          <p:cNvCxnSpPr>
            <a:cxnSpLocks/>
          </p:cNvCxnSpPr>
          <p:nvPr/>
        </p:nvCxnSpPr>
        <p:spPr>
          <a:xfrm flipV="1">
            <a:off x="7249643" y="5649339"/>
            <a:ext cx="3786657" cy="127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916EC9F6-F02D-9B4D-B0FA-7BB54CAA6B7E}"/>
              </a:ext>
            </a:extLst>
          </p:cNvPr>
          <p:cNvCxnSpPr>
            <a:cxnSpLocks/>
          </p:cNvCxnSpPr>
          <p:nvPr/>
        </p:nvCxnSpPr>
        <p:spPr>
          <a:xfrm flipV="1">
            <a:off x="7861300" y="5005230"/>
            <a:ext cx="3175000" cy="19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42AC18B4-DB60-2E48-B065-64DC6BED92CE}"/>
              </a:ext>
            </a:extLst>
          </p:cNvPr>
          <p:cNvSpPr/>
          <p:nvPr/>
        </p:nvSpPr>
        <p:spPr>
          <a:xfrm>
            <a:off x="6614643" y="310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690465FB-FE03-0049-A5C1-F5AD44769249}"/>
              </a:ext>
            </a:extLst>
          </p:cNvPr>
          <p:cNvSpPr/>
          <p:nvPr/>
        </p:nvSpPr>
        <p:spPr>
          <a:xfrm>
            <a:off x="6614643" y="374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CF05899F-298A-2A47-B1E6-7A616F2E3704}"/>
              </a:ext>
            </a:extLst>
          </p:cNvPr>
          <p:cNvSpPr/>
          <p:nvPr/>
        </p:nvSpPr>
        <p:spPr>
          <a:xfrm>
            <a:off x="6614643" y="437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C26477C4-6DAC-4645-9B11-54E8C426F554}"/>
              </a:ext>
            </a:extLst>
          </p:cNvPr>
          <p:cNvSpPr/>
          <p:nvPr/>
        </p:nvSpPr>
        <p:spPr>
          <a:xfrm>
            <a:off x="6614643" y="501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20104B8D-38C5-1F44-942F-DCA55F06FCC7}"/>
              </a:ext>
            </a:extLst>
          </p:cNvPr>
          <p:cNvSpPr/>
          <p:nvPr/>
        </p:nvSpPr>
        <p:spPr>
          <a:xfrm>
            <a:off x="6614643" y="56620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030A8586-09F3-0F4B-ADF3-ADCD8496D0D5}"/>
              </a:ext>
            </a:extLst>
          </p:cNvPr>
          <p:cNvSpPr/>
          <p:nvPr/>
        </p:nvSpPr>
        <p:spPr>
          <a:xfrm>
            <a:off x="7249643" y="310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971B7111-9C3C-984E-8199-8A72718BED76}"/>
              </a:ext>
            </a:extLst>
          </p:cNvPr>
          <p:cNvSpPr/>
          <p:nvPr/>
        </p:nvSpPr>
        <p:spPr>
          <a:xfrm>
            <a:off x="7249643" y="374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5D6B5959-EC9A-C94E-AB7D-9A80F91C082C}"/>
              </a:ext>
            </a:extLst>
          </p:cNvPr>
          <p:cNvSpPr/>
          <p:nvPr/>
        </p:nvSpPr>
        <p:spPr>
          <a:xfrm>
            <a:off x="7249643" y="437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+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1A047E86-8861-A147-A00A-938DA74BAAFA}"/>
              </a:ext>
            </a:extLst>
          </p:cNvPr>
          <p:cNvSpPr/>
          <p:nvPr/>
        </p:nvSpPr>
        <p:spPr>
          <a:xfrm>
            <a:off x="7249643" y="501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6F3B7586-6DFB-0A48-A858-7D138EA1CC99}"/>
              </a:ext>
            </a:extLst>
          </p:cNvPr>
          <p:cNvSpPr/>
          <p:nvPr/>
        </p:nvSpPr>
        <p:spPr>
          <a:xfrm>
            <a:off x="7249643" y="56620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xmlns="" id="{793F39BE-A37C-334F-9B3A-BB2B73C4EAF2}"/>
              </a:ext>
            </a:extLst>
          </p:cNvPr>
          <p:cNvSpPr/>
          <p:nvPr/>
        </p:nvSpPr>
        <p:spPr>
          <a:xfrm>
            <a:off x="2812929" y="3117850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D8412089-416D-0D4D-9662-F6FD762742C7}"/>
              </a:ext>
            </a:extLst>
          </p:cNvPr>
          <p:cNvSpPr/>
          <p:nvPr/>
        </p:nvSpPr>
        <p:spPr>
          <a:xfrm>
            <a:off x="1767358" y="311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A543C2A0-57E1-6046-8EAE-D7E86B10F870}"/>
              </a:ext>
            </a:extLst>
          </p:cNvPr>
          <p:cNvSpPr/>
          <p:nvPr/>
        </p:nvSpPr>
        <p:spPr>
          <a:xfrm>
            <a:off x="1767358" y="375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0CECC0AF-BE2B-6744-9A53-3CA8668348AB}"/>
              </a:ext>
            </a:extLst>
          </p:cNvPr>
          <p:cNvSpPr/>
          <p:nvPr/>
        </p:nvSpPr>
        <p:spPr>
          <a:xfrm>
            <a:off x="1767358" y="438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6FE62F7D-3F7C-BD46-B35C-FCEC4B23AE99}"/>
              </a:ext>
            </a:extLst>
          </p:cNvPr>
          <p:cNvSpPr/>
          <p:nvPr/>
        </p:nvSpPr>
        <p:spPr>
          <a:xfrm>
            <a:off x="1767358" y="502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84F2F7F6-7A93-4F40-ACB8-53FE2B1AEB53}"/>
              </a:ext>
            </a:extLst>
          </p:cNvPr>
          <p:cNvSpPr/>
          <p:nvPr/>
        </p:nvSpPr>
        <p:spPr>
          <a:xfrm>
            <a:off x="1767358" y="56705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36DE4790-A22C-6A45-8B48-52F5A4231605}"/>
              </a:ext>
            </a:extLst>
          </p:cNvPr>
          <p:cNvSpPr/>
          <p:nvPr/>
        </p:nvSpPr>
        <p:spPr>
          <a:xfrm>
            <a:off x="2402358" y="311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TH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40C0A663-559E-7245-8B38-0EA49F604949}"/>
              </a:ext>
            </a:extLst>
          </p:cNvPr>
          <p:cNvSpPr/>
          <p:nvPr/>
        </p:nvSpPr>
        <p:spPr>
          <a:xfrm>
            <a:off x="2402358" y="375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889BAD9A-EFC4-F043-94BA-C4B53568BA45}"/>
              </a:ext>
            </a:extLst>
          </p:cNvPr>
          <p:cNvSpPr/>
          <p:nvPr/>
        </p:nvSpPr>
        <p:spPr>
          <a:xfrm>
            <a:off x="2402358" y="438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81A6D373-BED0-4E4D-8F3F-6653D82E406B}"/>
              </a:ext>
            </a:extLst>
          </p:cNvPr>
          <p:cNvSpPr/>
          <p:nvPr/>
        </p:nvSpPr>
        <p:spPr>
          <a:xfrm>
            <a:off x="2402358" y="502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15610BA5-6AC3-E54E-A3BE-7C0586FA3C53}"/>
              </a:ext>
            </a:extLst>
          </p:cNvPr>
          <p:cNvSpPr/>
          <p:nvPr/>
        </p:nvSpPr>
        <p:spPr>
          <a:xfrm>
            <a:off x="2402358" y="56705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A76BE25E-8EA2-464B-9D3C-52EF6C95F786}"/>
              </a:ext>
            </a:extLst>
          </p:cNvPr>
          <p:cNvSpPr/>
          <p:nvPr/>
        </p:nvSpPr>
        <p:spPr>
          <a:xfrm>
            <a:off x="3037358" y="311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C063EF47-6770-3848-956A-48E168A73B41}"/>
              </a:ext>
            </a:extLst>
          </p:cNvPr>
          <p:cNvSpPr/>
          <p:nvPr/>
        </p:nvSpPr>
        <p:spPr>
          <a:xfrm>
            <a:off x="3037358" y="375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3A03A331-BFC7-5B49-8059-94CCBE807AAA}"/>
              </a:ext>
            </a:extLst>
          </p:cNvPr>
          <p:cNvSpPr/>
          <p:nvPr/>
        </p:nvSpPr>
        <p:spPr>
          <a:xfrm>
            <a:off x="3037358" y="438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5420D9FF-2B1D-2F4C-B083-AB308A97D7EF}"/>
              </a:ext>
            </a:extLst>
          </p:cNvPr>
          <p:cNvSpPr/>
          <p:nvPr/>
        </p:nvSpPr>
        <p:spPr>
          <a:xfrm>
            <a:off x="3037358" y="502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7583FD09-0CFD-6B42-B181-F5FECC274CA9}"/>
              </a:ext>
            </a:extLst>
          </p:cNvPr>
          <p:cNvSpPr/>
          <p:nvPr/>
        </p:nvSpPr>
        <p:spPr>
          <a:xfrm>
            <a:off x="3037358" y="56705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A29FD88A-4DF4-A640-A3EA-C3783EBD98DB}"/>
              </a:ext>
            </a:extLst>
          </p:cNvPr>
          <p:cNvSpPr/>
          <p:nvPr/>
        </p:nvSpPr>
        <p:spPr>
          <a:xfrm>
            <a:off x="3672358" y="311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5F82505A-D49C-2F4C-A2DE-34BDCA1711CC}"/>
              </a:ext>
            </a:extLst>
          </p:cNvPr>
          <p:cNvSpPr/>
          <p:nvPr/>
        </p:nvSpPr>
        <p:spPr>
          <a:xfrm>
            <a:off x="3672358" y="375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189F050E-5139-2C46-8877-3C1702728AC3}"/>
              </a:ext>
            </a:extLst>
          </p:cNvPr>
          <p:cNvSpPr/>
          <p:nvPr/>
        </p:nvSpPr>
        <p:spPr>
          <a:xfrm>
            <a:off x="3672358" y="438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443ABCEA-49F9-ED45-869B-7444EF14CE7C}"/>
              </a:ext>
            </a:extLst>
          </p:cNvPr>
          <p:cNvSpPr/>
          <p:nvPr/>
        </p:nvSpPr>
        <p:spPr>
          <a:xfrm>
            <a:off x="3672358" y="502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4D61F630-750E-4448-A0E8-4F54A3F4FD11}"/>
              </a:ext>
            </a:extLst>
          </p:cNvPr>
          <p:cNvSpPr/>
          <p:nvPr/>
        </p:nvSpPr>
        <p:spPr>
          <a:xfrm>
            <a:off x="3672358" y="56705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CCF77B3F-BD6E-4748-9C11-F99F1DEF2CBC}"/>
              </a:ext>
            </a:extLst>
          </p:cNvPr>
          <p:cNvSpPr/>
          <p:nvPr/>
        </p:nvSpPr>
        <p:spPr>
          <a:xfrm>
            <a:off x="4307358" y="311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O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5295127C-4B69-654F-99D2-EACAD20C6041}"/>
              </a:ext>
            </a:extLst>
          </p:cNvPr>
          <p:cNvSpPr/>
          <p:nvPr/>
        </p:nvSpPr>
        <p:spPr>
          <a:xfrm>
            <a:off x="4307358" y="375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DD95EA43-01F0-7447-BA08-0AE3B10D864B}"/>
              </a:ext>
            </a:extLst>
          </p:cNvPr>
          <p:cNvSpPr/>
          <p:nvPr/>
        </p:nvSpPr>
        <p:spPr>
          <a:xfrm>
            <a:off x="4307358" y="438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5</a:t>
            </a:r>
          </a:p>
          <a:p>
            <a:pPr algn="ctr"/>
            <a:endParaRPr lang="en-US" sz="4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C1F038D2-D7A2-5C45-B7B2-0294C4A3ACCF}"/>
              </a:ext>
            </a:extLst>
          </p:cNvPr>
          <p:cNvSpPr/>
          <p:nvPr/>
        </p:nvSpPr>
        <p:spPr>
          <a:xfrm>
            <a:off x="4307358" y="502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8A8AB25C-0D02-BA43-8D90-C8B1AD99709B}"/>
              </a:ext>
            </a:extLst>
          </p:cNvPr>
          <p:cNvSpPr/>
          <p:nvPr/>
        </p:nvSpPr>
        <p:spPr>
          <a:xfrm>
            <a:off x="4307358" y="56705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FF565855-6B1C-694D-A89B-CED3F8FA37F7}"/>
              </a:ext>
            </a:extLst>
          </p:cNvPr>
          <p:cNvSpPr/>
          <p:nvPr/>
        </p:nvSpPr>
        <p:spPr>
          <a:xfrm>
            <a:off x="4942358" y="311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2E9CD00B-BDE0-2E4D-8BE7-854BA9E09CB6}"/>
              </a:ext>
            </a:extLst>
          </p:cNvPr>
          <p:cNvSpPr/>
          <p:nvPr/>
        </p:nvSpPr>
        <p:spPr>
          <a:xfrm>
            <a:off x="4942358" y="375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5AF28F27-5FC2-F949-ADF2-DD3D664F2EE6}"/>
              </a:ext>
            </a:extLst>
          </p:cNvPr>
          <p:cNvSpPr/>
          <p:nvPr/>
        </p:nvSpPr>
        <p:spPr>
          <a:xfrm>
            <a:off x="4942358" y="438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C1C993D3-3146-AD4E-8A37-0F446A8B1BA4}"/>
              </a:ext>
            </a:extLst>
          </p:cNvPr>
          <p:cNvSpPr/>
          <p:nvPr/>
        </p:nvSpPr>
        <p:spPr>
          <a:xfrm>
            <a:off x="4942358" y="502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1C48C82B-A8AE-A047-8086-1A71C3AA326B}"/>
              </a:ext>
            </a:extLst>
          </p:cNvPr>
          <p:cNvSpPr/>
          <p:nvPr/>
        </p:nvSpPr>
        <p:spPr>
          <a:xfrm>
            <a:off x="4942358" y="56705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xmlns="" id="{160E9871-0EF2-4049-8646-385AEF937061}"/>
              </a:ext>
            </a:extLst>
          </p:cNvPr>
          <p:cNvCxnSpPr>
            <a:cxnSpLocks/>
          </p:cNvCxnSpPr>
          <p:nvPr/>
        </p:nvCxnSpPr>
        <p:spPr>
          <a:xfrm flipV="1">
            <a:off x="1155701" y="5657850"/>
            <a:ext cx="3786657" cy="127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xmlns="" id="{FA84E4BC-0D91-BE41-B491-20D86FF8573A}"/>
              </a:ext>
            </a:extLst>
          </p:cNvPr>
          <p:cNvCxnSpPr>
            <a:cxnSpLocks/>
          </p:cNvCxnSpPr>
          <p:nvPr/>
        </p:nvCxnSpPr>
        <p:spPr>
          <a:xfrm flipV="1">
            <a:off x="1767358" y="5013741"/>
            <a:ext cx="3175000" cy="19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6554A591-CE68-9944-AAE3-6231A8D19607}"/>
              </a:ext>
            </a:extLst>
          </p:cNvPr>
          <p:cNvSpPr/>
          <p:nvPr/>
        </p:nvSpPr>
        <p:spPr>
          <a:xfrm>
            <a:off x="520701" y="311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1847AB09-FFF0-524B-ABFC-2041CDC5046A}"/>
              </a:ext>
            </a:extLst>
          </p:cNvPr>
          <p:cNvSpPr/>
          <p:nvPr/>
        </p:nvSpPr>
        <p:spPr>
          <a:xfrm>
            <a:off x="520701" y="375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AD0C3E51-D551-7842-85F5-567808852459}"/>
              </a:ext>
            </a:extLst>
          </p:cNvPr>
          <p:cNvSpPr/>
          <p:nvPr/>
        </p:nvSpPr>
        <p:spPr>
          <a:xfrm>
            <a:off x="520701" y="438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58F2BCDF-881B-9C40-9637-964CDEFDE878}"/>
              </a:ext>
            </a:extLst>
          </p:cNvPr>
          <p:cNvSpPr/>
          <p:nvPr/>
        </p:nvSpPr>
        <p:spPr>
          <a:xfrm>
            <a:off x="520701" y="502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69B042F3-9014-DA4A-AB31-EC76109CD681}"/>
              </a:ext>
            </a:extLst>
          </p:cNvPr>
          <p:cNvSpPr/>
          <p:nvPr/>
        </p:nvSpPr>
        <p:spPr>
          <a:xfrm>
            <a:off x="520701" y="56705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FAE53312-7F43-9247-95F9-5F00E2F0DC2D}"/>
              </a:ext>
            </a:extLst>
          </p:cNvPr>
          <p:cNvSpPr/>
          <p:nvPr/>
        </p:nvSpPr>
        <p:spPr>
          <a:xfrm>
            <a:off x="1155701" y="311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3745BA58-EE7E-F54B-9122-CE373CB72830}"/>
              </a:ext>
            </a:extLst>
          </p:cNvPr>
          <p:cNvSpPr/>
          <p:nvPr/>
        </p:nvSpPr>
        <p:spPr>
          <a:xfrm>
            <a:off x="1155701" y="375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AA4BBE31-2826-5A43-9ED7-E94F091C914F}"/>
              </a:ext>
            </a:extLst>
          </p:cNvPr>
          <p:cNvSpPr/>
          <p:nvPr/>
        </p:nvSpPr>
        <p:spPr>
          <a:xfrm>
            <a:off x="1155701" y="438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+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xmlns="" id="{DE36B5E2-EA92-5749-A8B2-AD6240BFE153}"/>
              </a:ext>
            </a:extLst>
          </p:cNvPr>
          <p:cNvSpPr/>
          <p:nvPr/>
        </p:nvSpPr>
        <p:spPr>
          <a:xfrm>
            <a:off x="1155701" y="502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FD6D7EE9-2C4A-A74E-BFB1-B2110D44F700}"/>
              </a:ext>
            </a:extLst>
          </p:cNvPr>
          <p:cNvSpPr/>
          <p:nvPr/>
        </p:nvSpPr>
        <p:spPr>
          <a:xfrm>
            <a:off x="1155701" y="56705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108082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number lines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difference between A and B?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xmlns="" id="{5517E3D5-E2B4-ED45-B54F-C24FC07925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102" y="2577715"/>
            <a:ext cx="6081010" cy="3040505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xmlns="" id="{FE270A97-4BF4-8442-A011-2220FA6E86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90" y="2577716"/>
            <a:ext cx="6081010" cy="304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2591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number lines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difference between A and B?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A is 31,000 and B is 35,000, so they have a difference of 4,000. 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xmlns="" id="{5517E3D5-E2B4-ED45-B54F-C24FC07925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102" y="2577715"/>
            <a:ext cx="6081010" cy="3040505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xmlns="" id="{FE270A97-4BF4-8442-A011-2220FA6E86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90" y="2577716"/>
            <a:ext cx="6081010" cy="304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617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number lines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difference between C and D?</a:t>
            </a:r>
            <a:br>
              <a:rPr lang="en-GB" sz="2200" dirty="0"/>
            </a:br>
            <a:endParaRPr lang="en-GB" sz="2200" dirty="0">
              <a:solidFill>
                <a:srgbClr val="FF3860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xmlns="" id="{5517E3D5-E2B4-ED45-B54F-C24FC07925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102" y="2577715"/>
            <a:ext cx="6081010" cy="3040505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xmlns="" id="{FE270A97-4BF4-8442-A011-2220FA6E86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90" y="2577716"/>
            <a:ext cx="6081010" cy="304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9342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number lines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difference between C and D?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C is 73,500 and B is 80,500, so they have a difference of 7,000. 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xmlns="" id="{5517E3D5-E2B4-ED45-B54F-C24FC07925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102" y="2577715"/>
            <a:ext cx="6081010" cy="3040505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xmlns="" id="{FE270A97-4BF4-8442-A011-2220FA6E86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90" y="2577716"/>
            <a:ext cx="6081010" cy="304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482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number lines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difference between A and C?</a:t>
            </a:r>
            <a:br>
              <a:rPr lang="en-GB" sz="2200" dirty="0"/>
            </a:br>
            <a:endParaRPr lang="en-GB" sz="2200" dirty="0">
              <a:solidFill>
                <a:srgbClr val="FF3860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xmlns="" id="{5517E3D5-E2B4-ED45-B54F-C24FC07925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102" y="2577715"/>
            <a:ext cx="6081010" cy="3040505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xmlns="" id="{FE270A97-4BF4-8442-A011-2220FA6E86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90" y="2577716"/>
            <a:ext cx="6081010" cy="304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924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number lines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difference between A and C?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A is 31,000 and C is 73,500, so they have a difference of 42,500. 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xmlns="" id="{5517E3D5-E2B4-ED45-B54F-C24FC07925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102" y="2577715"/>
            <a:ext cx="6081010" cy="3040505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xmlns="" id="{FE270A97-4BF4-8442-A011-2220FA6E86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90" y="2577716"/>
            <a:ext cx="6081010" cy="304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837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number lines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difference between A and D?</a:t>
            </a:r>
            <a:br>
              <a:rPr lang="en-GB" sz="2200" dirty="0"/>
            </a:br>
            <a:endParaRPr lang="en-GB" sz="2200" dirty="0">
              <a:solidFill>
                <a:srgbClr val="FF3860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xmlns="" id="{5517E3D5-E2B4-ED45-B54F-C24FC07925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102" y="2577715"/>
            <a:ext cx="6081010" cy="3040505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xmlns="" id="{FE270A97-4BF4-8442-A011-2220FA6E86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90" y="2577716"/>
            <a:ext cx="6081010" cy="304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321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What’s the same? What’s different?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two representations have the same number of millions, ten thousands, thousands, hundreds, tens and ones; however, the worded form has 2 hundred thousands more as 3,724,132 is 200,000 more than the place value counters’ 3,524,132.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6E8BB2CE-FF0D-AA4F-A74A-413614353E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007" y="3437431"/>
            <a:ext cx="734971" cy="75991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E05C26D6-9DA2-E24B-B057-A05030B83F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1314" y="3138961"/>
            <a:ext cx="746484" cy="75991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76ECEFAF-B44B-CD4F-A244-5DCDCB45189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3280" y="3669654"/>
            <a:ext cx="752042" cy="75991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6312B2B1-D48C-7647-B0F9-789BFCCCC2A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419" y="2909737"/>
            <a:ext cx="748074" cy="75991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4FEB8D4B-6295-034E-88ED-206DE92A15C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1221" y="3394071"/>
            <a:ext cx="778452" cy="75991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696C4CC6-3901-E549-B004-9A98A77B5B9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379" y="2682471"/>
            <a:ext cx="766096" cy="75991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8768461A-4E2D-744E-8D2B-9721B1C148E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30" y="3051394"/>
            <a:ext cx="774451" cy="75991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B3F4C0F4-B674-8F44-9E1D-E9288D86309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29" y="3621335"/>
            <a:ext cx="774451" cy="75991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D12EE2E8-7F6E-9849-82CC-F45D0B14068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28" y="4153988"/>
            <a:ext cx="774451" cy="75991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8E37DC72-FE31-AF4A-82B4-C932EED4673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379" y="3164819"/>
            <a:ext cx="766096" cy="75991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5956A92F-EB74-5E49-972B-B3513416764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379" y="3643963"/>
            <a:ext cx="766096" cy="75991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2AA58E84-4572-D34E-BC58-94F19387147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437" y="4142481"/>
            <a:ext cx="766096" cy="75991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E7F5262A-3F92-CD4B-8E5D-AC45A396EF1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749" y="4621625"/>
            <a:ext cx="766096" cy="75991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D9D14623-F56A-504B-99D1-9C38149E48F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3925" y="3886565"/>
            <a:ext cx="778452" cy="75991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BE30446F-3322-E248-B5BD-ABF4A6D2161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419" y="3437431"/>
            <a:ext cx="748074" cy="759917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8CCE2BE5-9D6E-C549-8CD8-3692CA5B8C5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419" y="3965125"/>
            <a:ext cx="748074" cy="759917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11426074-FFA0-6745-8EAB-4DA5E4160B8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419" y="4492381"/>
            <a:ext cx="748074" cy="75991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3F8132BD-CCB4-0147-BC8F-800353EC86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8342" y="3621335"/>
            <a:ext cx="746484" cy="75991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46EF7EBB-1AAC-A944-B48C-A6FE0B3C02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8342" y="4136230"/>
            <a:ext cx="746484" cy="759917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xmlns="" id="{03F5C0C2-311B-3949-89A7-1AC39880AC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007" y="3952326"/>
            <a:ext cx="734971" cy="759917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258F7DB5-DB63-8A41-8A04-ADBCC487FACF}"/>
              </a:ext>
            </a:extLst>
          </p:cNvPr>
          <p:cNvSpPr/>
          <p:nvPr/>
        </p:nvSpPr>
        <p:spPr>
          <a:xfrm>
            <a:off x="6779176" y="3401128"/>
            <a:ext cx="49138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latin typeface="OpenDyslexic" pitchFamily="2" charset="77"/>
              </a:rPr>
              <a:t>three million, seven hundred and twenty-four thousand, one hundred and thirty-two</a:t>
            </a:r>
          </a:p>
        </p:txBody>
      </p:sp>
    </p:spTree>
    <p:extLst>
      <p:ext uri="{BB962C8B-B14F-4D97-AF65-F5344CB8AC3E}">
        <p14:creationId xmlns:p14="http://schemas.microsoft.com/office/powerpoint/2010/main" val="16384473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number lines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difference between A and D?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A is 31,000 and D is 80,500, so they have a difference of 49,500. 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xmlns="" id="{5517E3D5-E2B4-ED45-B54F-C24FC07925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102" y="2577715"/>
            <a:ext cx="6081010" cy="3040505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xmlns="" id="{FE270A97-4BF4-8442-A011-2220FA6E86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90" y="2577716"/>
            <a:ext cx="6081010" cy="304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164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number lines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difference between B and C?</a:t>
            </a:r>
            <a:br>
              <a:rPr lang="en-GB" sz="2200" dirty="0"/>
            </a:br>
            <a:endParaRPr lang="en-GB" sz="2200" dirty="0">
              <a:solidFill>
                <a:srgbClr val="FF3860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xmlns="" id="{5517E3D5-E2B4-ED45-B54F-C24FC07925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102" y="2577715"/>
            <a:ext cx="6081010" cy="3040505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xmlns="" id="{FE270A97-4BF4-8442-A011-2220FA6E86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90" y="2577716"/>
            <a:ext cx="6081010" cy="304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893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number lines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difference between B and C?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B is 35,000 and D is 73,500, so they have a difference of 38,500. 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xmlns="" id="{5517E3D5-E2B4-ED45-B54F-C24FC07925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102" y="2577715"/>
            <a:ext cx="6081010" cy="3040505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xmlns="" id="{FE270A97-4BF4-8442-A011-2220FA6E86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90" y="2577716"/>
            <a:ext cx="6081010" cy="304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656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number lines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difference between B and D?</a:t>
            </a:r>
            <a:br>
              <a:rPr lang="en-GB" sz="2200" dirty="0"/>
            </a:br>
            <a:endParaRPr lang="en-GB" sz="2200" dirty="0">
              <a:solidFill>
                <a:srgbClr val="FF3860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xmlns="" id="{5517E3D5-E2B4-ED45-B54F-C24FC07925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102" y="2577715"/>
            <a:ext cx="6081010" cy="3040505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xmlns="" id="{FE270A97-4BF4-8442-A011-2220FA6E86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90" y="2577716"/>
            <a:ext cx="6081010" cy="304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948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number lines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difference between B and D?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B is 35,000 and D is 80,500, so they have a difference of 45,500. 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xmlns="" id="{5517E3D5-E2B4-ED45-B54F-C24FC07925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102" y="2577715"/>
            <a:ext cx="6081010" cy="3040505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xmlns="" id="{FE270A97-4BF4-8442-A011-2220FA6E86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90" y="2577716"/>
            <a:ext cx="6081010" cy="304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290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7D7BDF6-B1D5-E140-A374-1692D5DE6E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90" y="2583900"/>
            <a:ext cx="6083998" cy="30419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99CB897-0A2C-D848-8C10-EC174B4C529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9488" y="2577715"/>
            <a:ext cx="6083998" cy="3041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number lines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difference between W and Y?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difference between W and Z?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difference between X and Y?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difference between X and Z? </a:t>
            </a:r>
            <a:endParaRPr lang="en-GB" sz="2200" dirty="0">
              <a:solidFill>
                <a:srgbClr val="FF3860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111066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7D7BDF6-B1D5-E140-A374-1692D5DE6E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90" y="2583900"/>
            <a:ext cx="6083998" cy="30419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99CB897-0A2C-D848-8C10-EC174B4C529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9488" y="2577715"/>
            <a:ext cx="6083998" cy="3041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number lines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W is 44,500 and Y is 83,000. So, there is a difference of 38,500.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W is 44,500 and Z is 89,000. So, there is a difference of 44,500.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X is 50,500 and Y is 83,000. So, there is a difference of 32,500.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X is 50,500 and Z is 89,000. So, there is a difference of 38,500.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15552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part-whole model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X is an odd number that  rounds to 600,000</a:t>
            </a:r>
            <a:br>
              <a:rPr lang="en-GB" sz="2200" dirty="0"/>
            </a:br>
            <a:r>
              <a:rPr lang="en-GB" sz="2200" dirty="0"/>
              <a:t>to the nearest 100,000. It has a digit total </a:t>
            </a:r>
            <a:r>
              <a:rPr lang="en-GB" sz="2200"/>
              <a:t>of 11. 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Y is an even number that rounds to 130,000 to </a:t>
            </a:r>
            <a:br>
              <a:rPr lang="en-GB" sz="2200" dirty="0"/>
            </a:br>
            <a:r>
              <a:rPr lang="en-GB" sz="2200" dirty="0"/>
              <a:t>the nearest ten thousand. It has a digit total of 27.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combinations of X and Y can you find?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B4068CE-7CFC-F242-985A-70CC1A36F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526973" y="2205205"/>
            <a:ext cx="3021496" cy="280946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E86613F-4C3A-FF46-9A66-D1A6554FEC16}"/>
              </a:ext>
            </a:extLst>
          </p:cNvPr>
          <p:cNvSpPr/>
          <p:nvPr/>
        </p:nvSpPr>
        <p:spPr>
          <a:xfrm>
            <a:off x="8986332" y="4184028"/>
            <a:ext cx="3818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OpenDyslexic" pitchFamily="2" charset="77"/>
              </a:rPr>
              <a:t>X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6E91105-D41A-B24B-9151-7486A442709C}"/>
              </a:ext>
            </a:extLst>
          </p:cNvPr>
          <p:cNvSpPr/>
          <p:nvPr/>
        </p:nvSpPr>
        <p:spPr>
          <a:xfrm>
            <a:off x="10707210" y="4184028"/>
            <a:ext cx="3802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OpenDyslexic" pitchFamily="2" charset="77"/>
              </a:rPr>
              <a:t>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53761C2-DCF8-D240-9504-1CC8DE780934}"/>
              </a:ext>
            </a:extLst>
          </p:cNvPr>
          <p:cNvSpPr/>
          <p:nvPr/>
        </p:nvSpPr>
        <p:spPr>
          <a:xfrm>
            <a:off x="9365674" y="2630747"/>
            <a:ext cx="12522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OpenDyslexic" pitchFamily="2" charset="77"/>
              </a:rPr>
              <a:t>745,895</a:t>
            </a:r>
          </a:p>
        </p:txBody>
      </p:sp>
    </p:spTree>
    <p:extLst>
      <p:ext uri="{BB962C8B-B14F-4D97-AF65-F5344CB8AC3E}">
        <p14:creationId xmlns:p14="http://schemas.microsoft.com/office/powerpoint/2010/main" val="37853782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part-whole model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X is an odd number that  rounds to 600,000</a:t>
            </a:r>
            <a:br>
              <a:rPr lang="en-GB" sz="2200" dirty="0"/>
            </a:br>
            <a:r>
              <a:rPr lang="en-GB" sz="2200" dirty="0"/>
              <a:t>to the nearest 100,000. It has a digit total of 11.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Y is an even number that rounds to 130,000 to </a:t>
            </a:r>
            <a:br>
              <a:rPr lang="en-GB" sz="2200" dirty="0"/>
            </a:br>
            <a:r>
              <a:rPr lang="en-GB" sz="2200" dirty="0"/>
              <a:t>the nearest ten thousand. It has a digit total of 27.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Example: 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If X is 611,111, Y would be 134,784.</a:t>
            </a: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B4068CE-7CFC-F242-985A-70CC1A36F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526973" y="2205205"/>
            <a:ext cx="3021496" cy="280946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E86613F-4C3A-FF46-9A66-D1A6554FEC16}"/>
              </a:ext>
            </a:extLst>
          </p:cNvPr>
          <p:cNvSpPr/>
          <p:nvPr/>
        </p:nvSpPr>
        <p:spPr>
          <a:xfrm>
            <a:off x="8986332" y="4184028"/>
            <a:ext cx="3818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OpenDyslexic" pitchFamily="2" charset="77"/>
              </a:rPr>
              <a:t>X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6E91105-D41A-B24B-9151-7486A442709C}"/>
              </a:ext>
            </a:extLst>
          </p:cNvPr>
          <p:cNvSpPr/>
          <p:nvPr/>
        </p:nvSpPr>
        <p:spPr>
          <a:xfrm>
            <a:off x="10707210" y="4184028"/>
            <a:ext cx="3802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OpenDyslexic" pitchFamily="2" charset="77"/>
              </a:rPr>
              <a:t>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53761C2-DCF8-D240-9504-1CC8DE780934}"/>
              </a:ext>
            </a:extLst>
          </p:cNvPr>
          <p:cNvSpPr/>
          <p:nvPr/>
        </p:nvSpPr>
        <p:spPr>
          <a:xfrm>
            <a:off x="9365674" y="2630747"/>
            <a:ext cx="12522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OpenDyslexic" pitchFamily="2" charset="77"/>
              </a:rPr>
              <a:t>745,895</a:t>
            </a:r>
          </a:p>
        </p:txBody>
      </p:sp>
    </p:spTree>
    <p:extLst>
      <p:ext uri="{BB962C8B-B14F-4D97-AF65-F5344CB8AC3E}">
        <p14:creationId xmlns:p14="http://schemas.microsoft.com/office/powerpoint/2010/main" val="33685814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Is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statement always, sometimes or never true?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Provide examples to help 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092E2DE-53C0-7944-9ECB-8F3D9E8B4995}"/>
              </a:ext>
            </a:extLst>
          </p:cNvPr>
          <p:cNvSpPr/>
          <p:nvPr/>
        </p:nvSpPr>
        <p:spPr>
          <a:xfrm>
            <a:off x="2466392" y="2552443"/>
            <a:ext cx="34627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" pitchFamily="2" charset="77"/>
              </a:rPr>
              <a:t>When adding lots of hundred thousands together, you exchange for a million. </a:t>
            </a: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calculation below: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CFE2842F-9F29-1C4A-A32A-F0147743472D}"/>
              </a:ext>
            </a:extLst>
          </p:cNvPr>
          <p:cNvSpPr/>
          <p:nvPr/>
        </p:nvSpPr>
        <p:spPr>
          <a:xfrm>
            <a:off x="5841091" y="3111500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38738508-96F1-564B-86D8-275105F52289}"/>
              </a:ext>
            </a:extLst>
          </p:cNvPr>
          <p:cNvSpPr/>
          <p:nvPr/>
        </p:nvSpPr>
        <p:spPr>
          <a:xfrm>
            <a:off x="479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C12467D-4F62-FA43-AA7D-22B9BA69C2AE}"/>
              </a:ext>
            </a:extLst>
          </p:cNvPr>
          <p:cNvSpPr/>
          <p:nvPr/>
        </p:nvSpPr>
        <p:spPr>
          <a:xfrm>
            <a:off x="479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9958753F-6D8B-3D4F-BC6A-950CFF849B46}"/>
              </a:ext>
            </a:extLst>
          </p:cNvPr>
          <p:cNvSpPr/>
          <p:nvPr/>
        </p:nvSpPr>
        <p:spPr>
          <a:xfrm>
            <a:off x="479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3E1B868-D6E0-D348-9898-2610DE8C6D9C}"/>
              </a:ext>
            </a:extLst>
          </p:cNvPr>
          <p:cNvSpPr/>
          <p:nvPr/>
        </p:nvSpPr>
        <p:spPr>
          <a:xfrm>
            <a:off x="479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1BD99E33-6F35-FC4B-AF59-195F1E0F535C}"/>
              </a:ext>
            </a:extLst>
          </p:cNvPr>
          <p:cNvSpPr/>
          <p:nvPr/>
        </p:nvSpPr>
        <p:spPr>
          <a:xfrm>
            <a:off x="479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D0B975BD-15C6-234C-AA99-1E0A5DAA6550}"/>
              </a:ext>
            </a:extLst>
          </p:cNvPr>
          <p:cNvSpPr/>
          <p:nvPr/>
        </p:nvSpPr>
        <p:spPr>
          <a:xfrm>
            <a:off x="543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TH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120EA4BA-3D4A-D14A-A192-FF893B469FC0}"/>
              </a:ext>
            </a:extLst>
          </p:cNvPr>
          <p:cNvSpPr/>
          <p:nvPr/>
        </p:nvSpPr>
        <p:spPr>
          <a:xfrm>
            <a:off x="543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C5614E03-94DA-9C4E-A2F4-57087E287EC0}"/>
              </a:ext>
            </a:extLst>
          </p:cNvPr>
          <p:cNvSpPr/>
          <p:nvPr/>
        </p:nvSpPr>
        <p:spPr>
          <a:xfrm>
            <a:off x="543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3FC8AA6B-7BC1-3C4D-8B91-F0D92B0C6C5F}"/>
              </a:ext>
            </a:extLst>
          </p:cNvPr>
          <p:cNvSpPr/>
          <p:nvPr/>
        </p:nvSpPr>
        <p:spPr>
          <a:xfrm>
            <a:off x="543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6F4D40AE-2C15-1F42-9E83-F9FD434B6A42}"/>
              </a:ext>
            </a:extLst>
          </p:cNvPr>
          <p:cNvSpPr/>
          <p:nvPr/>
        </p:nvSpPr>
        <p:spPr>
          <a:xfrm>
            <a:off x="543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24DFF461-3DBC-024B-896E-3250B2C0A54C}"/>
              </a:ext>
            </a:extLst>
          </p:cNvPr>
          <p:cNvSpPr/>
          <p:nvPr/>
        </p:nvSpPr>
        <p:spPr>
          <a:xfrm>
            <a:off x="606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8CAEC948-9406-0944-B6D6-BBD0CF7B6C07}"/>
              </a:ext>
            </a:extLst>
          </p:cNvPr>
          <p:cNvSpPr/>
          <p:nvPr/>
        </p:nvSpPr>
        <p:spPr>
          <a:xfrm>
            <a:off x="606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997AA299-6A98-DA45-BD3D-5CC2543FBCD8}"/>
              </a:ext>
            </a:extLst>
          </p:cNvPr>
          <p:cNvSpPr/>
          <p:nvPr/>
        </p:nvSpPr>
        <p:spPr>
          <a:xfrm>
            <a:off x="606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B5C027DC-1E77-FB4B-B008-A2420CEFACD0}"/>
              </a:ext>
            </a:extLst>
          </p:cNvPr>
          <p:cNvSpPr/>
          <p:nvPr/>
        </p:nvSpPr>
        <p:spPr>
          <a:xfrm>
            <a:off x="606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23EDB41D-F58E-B348-B51A-CC0CEA1BC42C}"/>
              </a:ext>
            </a:extLst>
          </p:cNvPr>
          <p:cNvSpPr/>
          <p:nvPr/>
        </p:nvSpPr>
        <p:spPr>
          <a:xfrm>
            <a:off x="606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632B5DDC-E008-2A48-9CDB-B90735D3436C}"/>
              </a:ext>
            </a:extLst>
          </p:cNvPr>
          <p:cNvSpPr/>
          <p:nvPr/>
        </p:nvSpPr>
        <p:spPr>
          <a:xfrm>
            <a:off x="670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43E6527B-8E4D-7F47-A90A-C54323A6BC8E}"/>
              </a:ext>
            </a:extLst>
          </p:cNvPr>
          <p:cNvSpPr/>
          <p:nvPr/>
        </p:nvSpPr>
        <p:spPr>
          <a:xfrm>
            <a:off x="670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3608D51C-8038-624A-A960-E1646268634A}"/>
              </a:ext>
            </a:extLst>
          </p:cNvPr>
          <p:cNvSpPr/>
          <p:nvPr/>
        </p:nvSpPr>
        <p:spPr>
          <a:xfrm>
            <a:off x="670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26F3208F-7945-934E-89A8-C3B8C97A939E}"/>
              </a:ext>
            </a:extLst>
          </p:cNvPr>
          <p:cNvSpPr/>
          <p:nvPr/>
        </p:nvSpPr>
        <p:spPr>
          <a:xfrm>
            <a:off x="670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F9A85995-9F3F-384D-8E01-F295CCDD187F}"/>
              </a:ext>
            </a:extLst>
          </p:cNvPr>
          <p:cNvSpPr/>
          <p:nvPr/>
        </p:nvSpPr>
        <p:spPr>
          <a:xfrm>
            <a:off x="670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5ADE97A3-DE39-174A-A66B-7D9D1BA62D87}"/>
              </a:ext>
            </a:extLst>
          </p:cNvPr>
          <p:cNvSpPr/>
          <p:nvPr/>
        </p:nvSpPr>
        <p:spPr>
          <a:xfrm>
            <a:off x="733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O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172A0BFC-6411-BD4E-BAE2-CEC0AA71AA7F}"/>
              </a:ext>
            </a:extLst>
          </p:cNvPr>
          <p:cNvSpPr/>
          <p:nvPr/>
        </p:nvSpPr>
        <p:spPr>
          <a:xfrm>
            <a:off x="733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495F8F95-0DD3-0645-AADD-33F4830740DE}"/>
              </a:ext>
            </a:extLst>
          </p:cNvPr>
          <p:cNvSpPr/>
          <p:nvPr/>
        </p:nvSpPr>
        <p:spPr>
          <a:xfrm>
            <a:off x="733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B957C811-DC97-D445-882F-F6F4A0C6C2C2}"/>
              </a:ext>
            </a:extLst>
          </p:cNvPr>
          <p:cNvSpPr/>
          <p:nvPr/>
        </p:nvSpPr>
        <p:spPr>
          <a:xfrm>
            <a:off x="733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ACBDB565-0478-7F43-96E8-E84D241D6C08}"/>
              </a:ext>
            </a:extLst>
          </p:cNvPr>
          <p:cNvSpPr/>
          <p:nvPr/>
        </p:nvSpPr>
        <p:spPr>
          <a:xfrm>
            <a:off x="733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B0BB50D5-37C5-974D-BFC3-43FFBCFEAA39}"/>
              </a:ext>
            </a:extLst>
          </p:cNvPr>
          <p:cNvSpPr/>
          <p:nvPr/>
        </p:nvSpPr>
        <p:spPr>
          <a:xfrm>
            <a:off x="797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6D177D5E-925C-B341-81DC-EC0B231333B0}"/>
              </a:ext>
            </a:extLst>
          </p:cNvPr>
          <p:cNvSpPr/>
          <p:nvPr/>
        </p:nvSpPr>
        <p:spPr>
          <a:xfrm>
            <a:off x="797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4FC0E50-B80A-FC4F-9290-7835796E09F9}"/>
              </a:ext>
            </a:extLst>
          </p:cNvPr>
          <p:cNvSpPr/>
          <p:nvPr/>
        </p:nvSpPr>
        <p:spPr>
          <a:xfrm>
            <a:off x="797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7A837BFC-0780-3A4C-9431-4703ED920E21}"/>
              </a:ext>
            </a:extLst>
          </p:cNvPr>
          <p:cNvSpPr/>
          <p:nvPr/>
        </p:nvSpPr>
        <p:spPr>
          <a:xfrm>
            <a:off x="797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FED92FB8-6266-F648-9613-32B89F042A7A}"/>
              </a:ext>
            </a:extLst>
          </p:cNvPr>
          <p:cNvSpPr/>
          <p:nvPr/>
        </p:nvSpPr>
        <p:spPr>
          <a:xfrm>
            <a:off x="797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xmlns="" id="{F5AE0FE9-BE66-E24F-BE5B-9F729F427C9C}"/>
              </a:ext>
            </a:extLst>
          </p:cNvPr>
          <p:cNvCxnSpPr>
            <a:cxnSpLocks/>
          </p:cNvCxnSpPr>
          <p:nvPr/>
        </p:nvCxnSpPr>
        <p:spPr>
          <a:xfrm flipV="1">
            <a:off x="4183863" y="5651500"/>
            <a:ext cx="3786657" cy="127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xmlns="" id="{709B8722-C771-1242-A52A-839A360267CF}"/>
              </a:ext>
            </a:extLst>
          </p:cNvPr>
          <p:cNvCxnSpPr>
            <a:cxnSpLocks/>
          </p:cNvCxnSpPr>
          <p:nvPr/>
        </p:nvCxnSpPr>
        <p:spPr>
          <a:xfrm flipV="1">
            <a:off x="4795520" y="5007391"/>
            <a:ext cx="3175000" cy="19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174AB720-CA66-354F-BC02-E93277FCB107}"/>
              </a:ext>
            </a:extLst>
          </p:cNvPr>
          <p:cNvSpPr/>
          <p:nvPr/>
        </p:nvSpPr>
        <p:spPr>
          <a:xfrm>
            <a:off x="3548863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98630DD2-E92A-DE4F-9980-ACA6A628F203}"/>
              </a:ext>
            </a:extLst>
          </p:cNvPr>
          <p:cNvSpPr/>
          <p:nvPr/>
        </p:nvSpPr>
        <p:spPr>
          <a:xfrm>
            <a:off x="3548863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A8232C4B-5C75-EE45-B0A6-878AE5DB40FC}"/>
              </a:ext>
            </a:extLst>
          </p:cNvPr>
          <p:cNvSpPr/>
          <p:nvPr/>
        </p:nvSpPr>
        <p:spPr>
          <a:xfrm>
            <a:off x="3548863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67A700AD-5021-784D-BC3E-83C9EB322919}"/>
              </a:ext>
            </a:extLst>
          </p:cNvPr>
          <p:cNvSpPr/>
          <p:nvPr/>
        </p:nvSpPr>
        <p:spPr>
          <a:xfrm>
            <a:off x="3548863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1709BFC6-C12D-D644-8E8D-706DCB07ABF2}"/>
              </a:ext>
            </a:extLst>
          </p:cNvPr>
          <p:cNvSpPr/>
          <p:nvPr/>
        </p:nvSpPr>
        <p:spPr>
          <a:xfrm>
            <a:off x="3548863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6BF407B6-7124-7B40-BC07-990DC44F6CBA}"/>
              </a:ext>
            </a:extLst>
          </p:cNvPr>
          <p:cNvSpPr/>
          <p:nvPr/>
        </p:nvSpPr>
        <p:spPr>
          <a:xfrm>
            <a:off x="4183863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C5D5ECFA-80D7-6B4E-B881-32947E323332}"/>
              </a:ext>
            </a:extLst>
          </p:cNvPr>
          <p:cNvSpPr/>
          <p:nvPr/>
        </p:nvSpPr>
        <p:spPr>
          <a:xfrm>
            <a:off x="4183863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B8D4E53A-427E-3543-B463-51B3D64A651E}"/>
              </a:ext>
            </a:extLst>
          </p:cNvPr>
          <p:cNvSpPr/>
          <p:nvPr/>
        </p:nvSpPr>
        <p:spPr>
          <a:xfrm>
            <a:off x="4183863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+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2C0110C1-880B-EA46-AAE8-2188A65B1B0C}"/>
              </a:ext>
            </a:extLst>
          </p:cNvPr>
          <p:cNvSpPr/>
          <p:nvPr/>
        </p:nvSpPr>
        <p:spPr>
          <a:xfrm>
            <a:off x="4183863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xmlns="" id="{D2A241E6-D36D-3646-8949-CEFAC9BCE141}"/>
              </a:ext>
            </a:extLst>
          </p:cNvPr>
          <p:cNvSpPr/>
          <p:nvPr/>
        </p:nvSpPr>
        <p:spPr>
          <a:xfrm>
            <a:off x="4183863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978692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Astrobee’s</a:t>
            </a:r>
            <a:r>
              <a:rPr lang="en-GB" sz="2200" dirty="0">
                <a:solidFill>
                  <a:srgbClr val="FF3860"/>
                </a:solidFill>
              </a:rPr>
              <a:t> statement is sometimes true – for example, if I were adding together 2,597,321 and 2,802,324, there would be an exchange between the hundred thousands and millions; however, if I were adding together 2,397,321 and 2,402,324 there wouldn’t be an exchange.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81702E8E-89C0-5241-8AF1-8E4334AE5D89}"/>
              </a:ext>
            </a:extLst>
          </p:cNvPr>
          <p:cNvSpPr/>
          <p:nvPr/>
        </p:nvSpPr>
        <p:spPr>
          <a:xfrm>
            <a:off x="2466392" y="2552443"/>
            <a:ext cx="34627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" pitchFamily="2" charset="77"/>
              </a:rPr>
              <a:t>When adding lots of hundred thousands together, you exchange for a million. </a:t>
            </a:r>
          </a:p>
        </p:txBody>
      </p:sp>
    </p:spTree>
    <p:extLst>
      <p:ext uri="{BB962C8B-B14F-4D97-AF65-F5344CB8AC3E}">
        <p14:creationId xmlns:p14="http://schemas.microsoft.com/office/powerpoint/2010/main" val="33439525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column addition and subtraction as fluency practice and to solve word problems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</a:t>
            </a:r>
            <a:r>
              <a:rPr lang="en-GB" sz="2200"/>
              <a:t>using column addition and subtraction as fluency practice and to solve word problems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/>
              <a:t>Year 5 – Term 1  Block 2 – Four Operations - Lesson 1 – To be able to add and subtract integers</a:t>
            </a:r>
          </a:p>
        </p:txBody>
      </p:sp>
    </p:spTree>
    <p:extLst>
      <p:ext uri="{BB962C8B-B14F-4D97-AF65-F5344CB8AC3E}">
        <p14:creationId xmlns:p14="http://schemas.microsoft.com/office/powerpoint/2010/main" val="2476430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calculation below: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CFE2842F-9F29-1C4A-A32A-F0147743472D}"/>
              </a:ext>
            </a:extLst>
          </p:cNvPr>
          <p:cNvSpPr/>
          <p:nvPr/>
        </p:nvSpPr>
        <p:spPr>
          <a:xfrm>
            <a:off x="5841091" y="3111500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38738508-96F1-564B-86D8-275105F52289}"/>
              </a:ext>
            </a:extLst>
          </p:cNvPr>
          <p:cNvSpPr/>
          <p:nvPr/>
        </p:nvSpPr>
        <p:spPr>
          <a:xfrm>
            <a:off x="479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C12467D-4F62-FA43-AA7D-22B9BA69C2AE}"/>
              </a:ext>
            </a:extLst>
          </p:cNvPr>
          <p:cNvSpPr/>
          <p:nvPr/>
        </p:nvSpPr>
        <p:spPr>
          <a:xfrm>
            <a:off x="479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9958753F-6D8B-3D4F-BC6A-950CFF849B46}"/>
              </a:ext>
            </a:extLst>
          </p:cNvPr>
          <p:cNvSpPr/>
          <p:nvPr/>
        </p:nvSpPr>
        <p:spPr>
          <a:xfrm>
            <a:off x="479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3E1B868-D6E0-D348-9898-2610DE8C6D9C}"/>
              </a:ext>
            </a:extLst>
          </p:cNvPr>
          <p:cNvSpPr/>
          <p:nvPr/>
        </p:nvSpPr>
        <p:spPr>
          <a:xfrm>
            <a:off x="479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1BD99E33-6F35-FC4B-AF59-195F1E0F535C}"/>
              </a:ext>
            </a:extLst>
          </p:cNvPr>
          <p:cNvSpPr/>
          <p:nvPr/>
        </p:nvSpPr>
        <p:spPr>
          <a:xfrm>
            <a:off x="479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D0B975BD-15C6-234C-AA99-1E0A5DAA6550}"/>
              </a:ext>
            </a:extLst>
          </p:cNvPr>
          <p:cNvSpPr/>
          <p:nvPr/>
        </p:nvSpPr>
        <p:spPr>
          <a:xfrm>
            <a:off x="543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TH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120EA4BA-3D4A-D14A-A192-FF893B469FC0}"/>
              </a:ext>
            </a:extLst>
          </p:cNvPr>
          <p:cNvSpPr/>
          <p:nvPr/>
        </p:nvSpPr>
        <p:spPr>
          <a:xfrm>
            <a:off x="543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C5614E03-94DA-9C4E-A2F4-57087E287EC0}"/>
              </a:ext>
            </a:extLst>
          </p:cNvPr>
          <p:cNvSpPr/>
          <p:nvPr/>
        </p:nvSpPr>
        <p:spPr>
          <a:xfrm>
            <a:off x="543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3FC8AA6B-7BC1-3C4D-8B91-F0D92B0C6C5F}"/>
              </a:ext>
            </a:extLst>
          </p:cNvPr>
          <p:cNvSpPr/>
          <p:nvPr/>
        </p:nvSpPr>
        <p:spPr>
          <a:xfrm>
            <a:off x="543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6F4D40AE-2C15-1F42-9E83-F9FD434B6A42}"/>
              </a:ext>
            </a:extLst>
          </p:cNvPr>
          <p:cNvSpPr/>
          <p:nvPr/>
        </p:nvSpPr>
        <p:spPr>
          <a:xfrm>
            <a:off x="543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24DFF461-3DBC-024B-896E-3250B2C0A54C}"/>
              </a:ext>
            </a:extLst>
          </p:cNvPr>
          <p:cNvSpPr/>
          <p:nvPr/>
        </p:nvSpPr>
        <p:spPr>
          <a:xfrm>
            <a:off x="606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8CAEC948-9406-0944-B6D6-BBD0CF7B6C07}"/>
              </a:ext>
            </a:extLst>
          </p:cNvPr>
          <p:cNvSpPr/>
          <p:nvPr/>
        </p:nvSpPr>
        <p:spPr>
          <a:xfrm>
            <a:off x="606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997AA299-6A98-DA45-BD3D-5CC2543FBCD8}"/>
              </a:ext>
            </a:extLst>
          </p:cNvPr>
          <p:cNvSpPr/>
          <p:nvPr/>
        </p:nvSpPr>
        <p:spPr>
          <a:xfrm>
            <a:off x="606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B5C027DC-1E77-FB4B-B008-A2420CEFACD0}"/>
              </a:ext>
            </a:extLst>
          </p:cNvPr>
          <p:cNvSpPr/>
          <p:nvPr/>
        </p:nvSpPr>
        <p:spPr>
          <a:xfrm>
            <a:off x="606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23EDB41D-F58E-B348-B51A-CC0CEA1BC42C}"/>
              </a:ext>
            </a:extLst>
          </p:cNvPr>
          <p:cNvSpPr/>
          <p:nvPr/>
        </p:nvSpPr>
        <p:spPr>
          <a:xfrm>
            <a:off x="606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632B5DDC-E008-2A48-9CDB-B90735D3436C}"/>
              </a:ext>
            </a:extLst>
          </p:cNvPr>
          <p:cNvSpPr/>
          <p:nvPr/>
        </p:nvSpPr>
        <p:spPr>
          <a:xfrm>
            <a:off x="670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43E6527B-8E4D-7F47-A90A-C54323A6BC8E}"/>
              </a:ext>
            </a:extLst>
          </p:cNvPr>
          <p:cNvSpPr/>
          <p:nvPr/>
        </p:nvSpPr>
        <p:spPr>
          <a:xfrm>
            <a:off x="670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3608D51C-8038-624A-A960-E1646268634A}"/>
              </a:ext>
            </a:extLst>
          </p:cNvPr>
          <p:cNvSpPr/>
          <p:nvPr/>
        </p:nvSpPr>
        <p:spPr>
          <a:xfrm>
            <a:off x="670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26F3208F-7945-934E-89A8-C3B8C97A939E}"/>
              </a:ext>
            </a:extLst>
          </p:cNvPr>
          <p:cNvSpPr/>
          <p:nvPr/>
        </p:nvSpPr>
        <p:spPr>
          <a:xfrm>
            <a:off x="670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F9A85995-9F3F-384D-8E01-F295CCDD187F}"/>
              </a:ext>
            </a:extLst>
          </p:cNvPr>
          <p:cNvSpPr/>
          <p:nvPr/>
        </p:nvSpPr>
        <p:spPr>
          <a:xfrm>
            <a:off x="670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5ADE97A3-DE39-174A-A66B-7D9D1BA62D87}"/>
              </a:ext>
            </a:extLst>
          </p:cNvPr>
          <p:cNvSpPr/>
          <p:nvPr/>
        </p:nvSpPr>
        <p:spPr>
          <a:xfrm>
            <a:off x="733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O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172A0BFC-6411-BD4E-BAE2-CEC0AA71AA7F}"/>
              </a:ext>
            </a:extLst>
          </p:cNvPr>
          <p:cNvSpPr/>
          <p:nvPr/>
        </p:nvSpPr>
        <p:spPr>
          <a:xfrm>
            <a:off x="733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495F8F95-0DD3-0645-AADD-33F4830740DE}"/>
              </a:ext>
            </a:extLst>
          </p:cNvPr>
          <p:cNvSpPr/>
          <p:nvPr/>
        </p:nvSpPr>
        <p:spPr>
          <a:xfrm>
            <a:off x="733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B957C811-DC97-D445-882F-F6F4A0C6C2C2}"/>
              </a:ext>
            </a:extLst>
          </p:cNvPr>
          <p:cNvSpPr/>
          <p:nvPr/>
        </p:nvSpPr>
        <p:spPr>
          <a:xfrm>
            <a:off x="733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ACBDB565-0478-7F43-96E8-E84D241D6C08}"/>
              </a:ext>
            </a:extLst>
          </p:cNvPr>
          <p:cNvSpPr/>
          <p:nvPr/>
        </p:nvSpPr>
        <p:spPr>
          <a:xfrm>
            <a:off x="733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B0BB50D5-37C5-974D-BFC3-43FFBCFEAA39}"/>
              </a:ext>
            </a:extLst>
          </p:cNvPr>
          <p:cNvSpPr/>
          <p:nvPr/>
        </p:nvSpPr>
        <p:spPr>
          <a:xfrm>
            <a:off x="797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6D177D5E-925C-B341-81DC-EC0B231333B0}"/>
              </a:ext>
            </a:extLst>
          </p:cNvPr>
          <p:cNvSpPr/>
          <p:nvPr/>
        </p:nvSpPr>
        <p:spPr>
          <a:xfrm>
            <a:off x="797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4FC0E50-B80A-FC4F-9290-7835796E09F9}"/>
              </a:ext>
            </a:extLst>
          </p:cNvPr>
          <p:cNvSpPr/>
          <p:nvPr/>
        </p:nvSpPr>
        <p:spPr>
          <a:xfrm>
            <a:off x="797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7A837BFC-0780-3A4C-9431-4703ED920E21}"/>
              </a:ext>
            </a:extLst>
          </p:cNvPr>
          <p:cNvSpPr/>
          <p:nvPr/>
        </p:nvSpPr>
        <p:spPr>
          <a:xfrm>
            <a:off x="797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FED92FB8-6266-F648-9613-32B89F042A7A}"/>
              </a:ext>
            </a:extLst>
          </p:cNvPr>
          <p:cNvSpPr/>
          <p:nvPr/>
        </p:nvSpPr>
        <p:spPr>
          <a:xfrm>
            <a:off x="797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xmlns="" id="{F5AE0FE9-BE66-E24F-BE5B-9F729F427C9C}"/>
              </a:ext>
            </a:extLst>
          </p:cNvPr>
          <p:cNvCxnSpPr>
            <a:cxnSpLocks/>
          </p:cNvCxnSpPr>
          <p:nvPr/>
        </p:nvCxnSpPr>
        <p:spPr>
          <a:xfrm flipV="1">
            <a:off x="4183863" y="5651500"/>
            <a:ext cx="3786657" cy="127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xmlns="" id="{709B8722-C771-1242-A52A-839A360267CF}"/>
              </a:ext>
            </a:extLst>
          </p:cNvPr>
          <p:cNvCxnSpPr>
            <a:cxnSpLocks/>
          </p:cNvCxnSpPr>
          <p:nvPr/>
        </p:nvCxnSpPr>
        <p:spPr>
          <a:xfrm flipV="1">
            <a:off x="4795520" y="5007391"/>
            <a:ext cx="3175000" cy="19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174AB720-CA66-354F-BC02-E93277FCB107}"/>
              </a:ext>
            </a:extLst>
          </p:cNvPr>
          <p:cNvSpPr/>
          <p:nvPr/>
        </p:nvSpPr>
        <p:spPr>
          <a:xfrm>
            <a:off x="3548863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98630DD2-E92A-DE4F-9980-ACA6A628F203}"/>
              </a:ext>
            </a:extLst>
          </p:cNvPr>
          <p:cNvSpPr/>
          <p:nvPr/>
        </p:nvSpPr>
        <p:spPr>
          <a:xfrm>
            <a:off x="3548863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A8232C4B-5C75-EE45-B0A6-878AE5DB40FC}"/>
              </a:ext>
            </a:extLst>
          </p:cNvPr>
          <p:cNvSpPr/>
          <p:nvPr/>
        </p:nvSpPr>
        <p:spPr>
          <a:xfrm>
            <a:off x="3548863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67A700AD-5021-784D-BC3E-83C9EB322919}"/>
              </a:ext>
            </a:extLst>
          </p:cNvPr>
          <p:cNvSpPr/>
          <p:nvPr/>
        </p:nvSpPr>
        <p:spPr>
          <a:xfrm>
            <a:off x="3548863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1709BFC6-C12D-D644-8E8D-706DCB07ABF2}"/>
              </a:ext>
            </a:extLst>
          </p:cNvPr>
          <p:cNvSpPr/>
          <p:nvPr/>
        </p:nvSpPr>
        <p:spPr>
          <a:xfrm>
            <a:off x="3548863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6BF407B6-7124-7B40-BC07-990DC44F6CBA}"/>
              </a:ext>
            </a:extLst>
          </p:cNvPr>
          <p:cNvSpPr/>
          <p:nvPr/>
        </p:nvSpPr>
        <p:spPr>
          <a:xfrm>
            <a:off x="4183863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C5D5ECFA-80D7-6B4E-B881-32947E323332}"/>
              </a:ext>
            </a:extLst>
          </p:cNvPr>
          <p:cNvSpPr/>
          <p:nvPr/>
        </p:nvSpPr>
        <p:spPr>
          <a:xfrm>
            <a:off x="4183863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B8D4E53A-427E-3543-B463-51B3D64A651E}"/>
              </a:ext>
            </a:extLst>
          </p:cNvPr>
          <p:cNvSpPr/>
          <p:nvPr/>
        </p:nvSpPr>
        <p:spPr>
          <a:xfrm>
            <a:off x="4183863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+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2C0110C1-880B-EA46-AAE8-2188A65B1B0C}"/>
              </a:ext>
            </a:extLst>
          </p:cNvPr>
          <p:cNvSpPr/>
          <p:nvPr/>
        </p:nvSpPr>
        <p:spPr>
          <a:xfrm>
            <a:off x="4183863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xmlns="" id="{D2A241E6-D36D-3646-8949-CEFAC9BCE141}"/>
              </a:ext>
            </a:extLst>
          </p:cNvPr>
          <p:cNvSpPr/>
          <p:nvPr/>
        </p:nvSpPr>
        <p:spPr>
          <a:xfrm>
            <a:off x="4183863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14518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calculation below: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CFE2842F-9F29-1C4A-A32A-F0147743472D}"/>
              </a:ext>
            </a:extLst>
          </p:cNvPr>
          <p:cNvSpPr/>
          <p:nvPr/>
        </p:nvSpPr>
        <p:spPr>
          <a:xfrm>
            <a:off x="5841091" y="3111500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38738508-96F1-564B-86D8-275105F52289}"/>
              </a:ext>
            </a:extLst>
          </p:cNvPr>
          <p:cNvSpPr/>
          <p:nvPr/>
        </p:nvSpPr>
        <p:spPr>
          <a:xfrm>
            <a:off x="479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C12467D-4F62-FA43-AA7D-22B9BA69C2AE}"/>
              </a:ext>
            </a:extLst>
          </p:cNvPr>
          <p:cNvSpPr/>
          <p:nvPr/>
        </p:nvSpPr>
        <p:spPr>
          <a:xfrm>
            <a:off x="479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9958753F-6D8B-3D4F-BC6A-950CFF849B46}"/>
              </a:ext>
            </a:extLst>
          </p:cNvPr>
          <p:cNvSpPr/>
          <p:nvPr/>
        </p:nvSpPr>
        <p:spPr>
          <a:xfrm>
            <a:off x="479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3E1B868-D6E0-D348-9898-2610DE8C6D9C}"/>
              </a:ext>
            </a:extLst>
          </p:cNvPr>
          <p:cNvSpPr/>
          <p:nvPr/>
        </p:nvSpPr>
        <p:spPr>
          <a:xfrm>
            <a:off x="479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1BD99E33-6F35-FC4B-AF59-195F1E0F535C}"/>
              </a:ext>
            </a:extLst>
          </p:cNvPr>
          <p:cNvSpPr/>
          <p:nvPr/>
        </p:nvSpPr>
        <p:spPr>
          <a:xfrm>
            <a:off x="479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D0B975BD-15C6-234C-AA99-1E0A5DAA6550}"/>
              </a:ext>
            </a:extLst>
          </p:cNvPr>
          <p:cNvSpPr/>
          <p:nvPr/>
        </p:nvSpPr>
        <p:spPr>
          <a:xfrm>
            <a:off x="543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TH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120EA4BA-3D4A-D14A-A192-FF893B469FC0}"/>
              </a:ext>
            </a:extLst>
          </p:cNvPr>
          <p:cNvSpPr/>
          <p:nvPr/>
        </p:nvSpPr>
        <p:spPr>
          <a:xfrm>
            <a:off x="543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C5614E03-94DA-9C4E-A2F4-57087E287EC0}"/>
              </a:ext>
            </a:extLst>
          </p:cNvPr>
          <p:cNvSpPr/>
          <p:nvPr/>
        </p:nvSpPr>
        <p:spPr>
          <a:xfrm>
            <a:off x="543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3FC8AA6B-7BC1-3C4D-8B91-F0D92B0C6C5F}"/>
              </a:ext>
            </a:extLst>
          </p:cNvPr>
          <p:cNvSpPr/>
          <p:nvPr/>
        </p:nvSpPr>
        <p:spPr>
          <a:xfrm>
            <a:off x="543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6F4D40AE-2C15-1F42-9E83-F9FD434B6A42}"/>
              </a:ext>
            </a:extLst>
          </p:cNvPr>
          <p:cNvSpPr/>
          <p:nvPr/>
        </p:nvSpPr>
        <p:spPr>
          <a:xfrm>
            <a:off x="543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24DFF461-3DBC-024B-896E-3250B2C0A54C}"/>
              </a:ext>
            </a:extLst>
          </p:cNvPr>
          <p:cNvSpPr/>
          <p:nvPr/>
        </p:nvSpPr>
        <p:spPr>
          <a:xfrm>
            <a:off x="606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8CAEC948-9406-0944-B6D6-BBD0CF7B6C07}"/>
              </a:ext>
            </a:extLst>
          </p:cNvPr>
          <p:cNvSpPr/>
          <p:nvPr/>
        </p:nvSpPr>
        <p:spPr>
          <a:xfrm>
            <a:off x="606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997AA299-6A98-DA45-BD3D-5CC2543FBCD8}"/>
              </a:ext>
            </a:extLst>
          </p:cNvPr>
          <p:cNvSpPr/>
          <p:nvPr/>
        </p:nvSpPr>
        <p:spPr>
          <a:xfrm>
            <a:off x="606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B5C027DC-1E77-FB4B-B008-A2420CEFACD0}"/>
              </a:ext>
            </a:extLst>
          </p:cNvPr>
          <p:cNvSpPr/>
          <p:nvPr/>
        </p:nvSpPr>
        <p:spPr>
          <a:xfrm>
            <a:off x="606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23EDB41D-F58E-B348-B51A-CC0CEA1BC42C}"/>
              </a:ext>
            </a:extLst>
          </p:cNvPr>
          <p:cNvSpPr/>
          <p:nvPr/>
        </p:nvSpPr>
        <p:spPr>
          <a:xfrm>
            <a:off x="606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632B5DDC-E008-2A48-9CDB-B90735D3436C}"/>
              </a:ext>
            </a:extLst>
          </p:cNvPr>
          <p:cNvSpPr/>
          <p:nvPr/>
        </p:nvSpPr>
        <p:spPr>
          <a:xfrm>
            <a:off x="670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43E6527B-8E4D-7F47-A90A-C54323A6BC8E}"/>
              </a:ext>
            </a:extLst>
          </p:cNvPr>
          <p:cNvSpPr/>
          <p:nvPr/>
        </p:nvSpPr>
        <p:spPr>
          <a:xfrm>
            <a:off x="670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3608D51C-8038-624A-A960-E1646268634A}"/>
              </a:ext>
            </a:extLst>
          </p:cNvPr>
          <p:cNvSpPr/>
          <p:nvPr/>
        </p:nvSpPr>
        <p:spPr>
          <a:xfrm>
            <a:off x="670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26F3208F-7945-934E-89A8-C3B8C97A939E}"/>
              </a:ext>
            </a:extLst>
          </p:cNvPr>
          <p:cNvSpPr/>
          <p:nvPr/>
        </p:nvSpPr>
        <p:spPr>
          <a:xfrm>
            <a:off x="670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F9A85995-9F3F-384D-8E01-F295CCDD187F}"/>
              </a:ext>
            </a:extLst>
          </p:cNvPr>
          <p:cNvSpPr/>
          <p:nvPr/>
        </p:nvSpPr>
        <p:spPr>
          <a:xfrm>
            <a:off x="670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5ADE97A3-DE39-174A-A66B-7D9D1BA62D87}"/>
              </a:ext>
            </a:extLst>
          </p:cNvPr>
          <p:cNvSpPr/>
          <p:nvPr/>
        </p:nvSpPr>
        <p:spPr>
          <a:xfrm>
            <a:off x="733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O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172A0BFC-6411-BD4E-BAE2-CEC0AA71AA7F}"/>
              </a:ext>
            </a:extLst>
          </p:cNvPr>
          <p:cNvSpPr/>
          <p:nvPr/>
        </p:nvSpPr>
        <p:spPr>
          <a:xfrm>
            <a:off x="733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495F8F95-0DD3-0645-AADD-33F4830740DE}"/>
              </a:ext>
            </a:extLst>
          </p:cNvPr>
          <p:cNvSpPr/>
          <p:nvPr/>
        </p:nvSpPr>
        <p:spPr>
          <a:xfrm>
            <a:off x="733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B957C811-DC97-D445-882F-F6F4A0C6C2C2}"/>
              </a:ext>
            </a:extLst>
          </p:cNvPr>
          <p:cNvSpPr/>
          <p:nvPr/>
        </p:nvSpPr>
        <p:spPr>
          <a:xfrm>
            <a:off x="733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8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ACBDB565-0478-7F43-96E8-E84D241D6C08}"/>
              </a:ext>
            </a:extLst>
          </p:cNvPr>
          <p:cNvSpPr/>
          <p:nvPr/>
        </p:nvSpPr>
        <p:spPr>
          <a:xfrm>
            <a:off x="733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B0BB50D5-37C5-974D-BFC3-43FFBCFEAA39}"/>
              </a:ext>
            </a:extLst>
          </p:cNvPr>
          <p:cNvSpPr/>
          <p:nvPr/>
        </p:nvSpPr>
        <p:spPr>
          <a:xfrm>
            <a:off x="797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6D177D5E-925C-B341-81DC-EC0B231333B0}"/>
              </a:ext>
            </a:extLst>
          </p:cNvPr>
          <p:cNvSpPr/>
          <p:nvPr/>
        </p:nvSpPr>
        <p:spPr>
          <a:xfrm>
            <a:off x="797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4FC0E50-B80A-FC4F-9290-7835796E09F9}"/>
              </a:ext>
            </a:extLst>
          </p:cNvPr>
          <p:cNvSpPr/>
          <p:nvPr/>
        </p:nvSpPr>
        <p:spPr>
          <a:xfrm>
            <a:off x="797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7A837BFC-0780-3A4C-9431-4703ED920E21}"/>
              </a:ext>
            </a:extLst>
          </p:cNvPr>
          <p:cNvSpPr/>
          <p:nvPr/>
        </p:nvSpPr>
        <p:spPr>
          <a:xfrm>
            <a:off x="797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FED92FB8-6266-F648-9613-32B89F042A7A}"/>
              </a:ext>
            </a:extLst>
          </p:cNvPr>
          <p:cNvSpPr/>
          <p:nvPr/>
        </p:nvSpPr>
        <p:spPr>
          <a:xfrm>
            <a:off x="797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xmlns="" id="{F5AE0FE9-BE66-E24F-BE5B-9F729F427C9C}"/>
              </a:ext>
            </a:extLst>
          </p:cNvPr>
          <p:cNvCxnSpPr>
            <a:cxnSpLocks/>
          </p:cNvCxnSpPr>
          <p:nvPr/>
        </p:nvCxnSpPr>
        <p:spPr>
          <a:xfrm flipV="1">
            <a:off x="4183863" y="5651500"/>
            <a:ext cx="3786657" cy="127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xmlns="" id="{709B8722-C771-1242-A52A-839A360267CF}"/>
              </a:ext>
            </a:extLst>
          </p:cNvPr>
          <p:cNvCxnSpPr>
            <a:cxnSpLocks/>
          </p:cNvCxnSpPr>
          <p:nvPr/>
        </p:nvCxnSpPr>
        <p:spPr>
          <a:xfrm flipV="1">
            <a:off x="4795520" y="5007391"/>
            <a:ext cx="3175000" cy="19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174AB720-CA66-354F-BC02-E93277FCB107}"/>
              </a:ext>
            </a:extLst>
          </p:cNvPr>
          <p:cNvSpPr/>
          <p:nvPr/>
        </p:nvSpPr>
        <p:spPr>
          <a:xfrm>
            <a:off x="3548863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98630DD2-E92A-DE4F-9980-ACA6A628F203}"/>
              </a:ext>
            </a:extLst>
          </p:cNvPr>
          <p:cNvSpPr/>
          <p:nvPr/>
        </p:nvSpPr>
        <p:spPr>
          <a:xfrm>
            <a:off x="3548863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A8232C4B-5C75-EE45-B0A6-878AE5DB40FC}"/>
              </a:ext>
            </a:extLst>
          </p:cNvPr>
          <p:cNvSpPr/>
          <p:nvPr/>
        </p:nvSpPr>
        <p:spPr>
          <a:xfrm>
            <a:off x="3548863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67A700AD-5021-784D-BC3E-83C9EB322919}"/>
              </a:ext>
            </a:extLst>
          </p:cNvPr>
          <p:cNvSpPr/>
          <p:nvPr/>
        </p:nvSpPr>
        <p:spPr>
          <a:xfrm>
            <a:off x="3548863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1709BFC6-C12D-D644-8E8D-706DCB07ABF2}"/>
              </a:ext>
            </a:extLst>
          </p:cNvPr>
          <p:cNvSpPr/>
          <p:nvPr/>
        </p:nvSpPr>
        <p:spPr>
          <a:xfrm>
            <a:off x="3548863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6BF407B6-7124-7B40-BC07-990DC44F6CBA}"/>
              </a:ext>
            </a:extLst>
          </p:cNvPr>
          <p:cNvSpPr/>
          <p:nvPr/>
        </p:nvSpPr>
        <p:spPr>
          <a:xfrm>
            <a:off x="4183863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C5D5ECFA-80D7-6B4E-B881-32947E323332}"/>
              </a:ext>
            </a:extLst>
          </p:cNvPr>
          <p:cNvSpPr/>
          <p:nvPr/>
        </p:nvSpPr>
        <p:spPr>
          <a:xfrm>
            <a:off x="4183863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B8D4E53A-427E-3543-B463-51B3D64A651E}"/>
              </a:ext>
            </a:extLst>
          </p:cNvPr>
          <p:cNvSpPr/>
          <p:nvPr/>
        </p:nvSpPr>
        <p:spPr>
          <a:xfrm>
            <a:off x="4183863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+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2C0110C1-880B-EA46-AAE8-2188A65B1B0C}"/>
              </a:ext>
            </a:extLst>
          </p:cNvPr>
          <p:cNvSpPr/>
          <p:nvPr/>
        </p:nvSpPr>
        <p:spPr>
          <a:xfrm>
            <a:off x="4183863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xmlns="" id="{D2A241E6-D36D-3646-8949-CEFAC9BCE141}"/>
              </a:ext>
            </a:extLst>
          </p:cNvPr>
          <p:cNvSpPr/>
          <p:nvPr/>
        </p:nvSpPr>
        <p:spPr>
          <a:xfrm>
            <a:off x="4183863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21641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calculation below: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CFE2842F-9F29-1C4A-A32A-F0147743472D}"/>
              </a:ext>
            </a:extLst>
          </p:cNvPr>
          <p:cNvSpPr/>
          <p:nvPr/>
        </p:nvSpPr>
        <p:spPr>
          <a:xfrm>
            <a:off x="5841091" y="3111500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38738508-96F1-564B-86D8-275105F52289}"/>
              </a:ext>
            </a:extLst>
          </p:cNvPr>
          <p:cNvSpPr/>
          <p:nvPr/>
        </p:nvSpPr>
        <p:spPr>
          <a:xfrm>
            <a:off x="479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C12467D-4F62-FA43-AA7D-22B9BA69C2AE}"/>
              </a:ext>
            </a:extLst>
          </p:cNvPr>
          <p:cNvSpPr/>
          <p:nvPr/>
        </p:nvSpPr>
        <p:spPr>
          <a:xfrm>
            <a:off x="479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9958753F-6D8B-3D4F-BC6A-950CFF849B46}"/>
              </a:ext>
            </a:extLst>
          </p:cNvPr>
          <p:cNvSpPr/>
          <p:nvPr/>
        </p:nvSpPr>
        <p:spPr>
          <a:xfrm>
            <a:off x="479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3E1B868-D6E0-D348-9898-2610DE8C6D9C}"/>
              </a:ext>
            </a:extLst>
          </p:cNvPr>
          <p:cNvSpPr/>
          <p:nvPr/>
        </p:nvSpPr>
        <p:spPr>
          <a:xfrm>
            <a:off x="479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1BD99E33-6F35-FC4B-AF59-195F1E0F535C}"/>
              </a:ext>
            </a:extLst>
          </p:cNvPr>
          <p:cNvSpPr/>
          <p:nvPr/>
        </p:nvSpPr>
        <p:spPr>
          <a:xfrm>
            <a:off x="479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D0B975BD-15C6-234C-AA99-1E0A5DAA6550}"/>
              </a:ext>
            </a:extLst>
          </p:cNvPr>
          <p:cNvSpPr/>
          <p:nvPr/>
        </p:nvSpPr>
        <p:spPr>
          <a:xfrm>
            <a:off x="543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TH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120EA4BA-3D4A-D14A-A192-FF893B469FC0}"/>
              </a:ext>
            </a:extLst>
          </p:cNvPr>
          <p:cNvSpPr/>
          <p:nvPr/>
        </p:nvSpPr>
        <p:spPr>
          <a:xfrm>
            <a:off x="543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C5614E03-94DA-9C4E-A2F4-57087E287EC0}"/>
              </a:ext>
            </a:extLst>
          </p:cNvPr>
          <p:cNvSpPr/>
          <p:nvPr/>
        </p:nvSpPr>
        <p:spPr>
          <a:xfrm>
            <a:off x="543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3FC8AA6B-7BC1-3C4D-8B91-F0D92B0C6C5F}"/>
              </a:ext>
            </a:extLst>
          </p:cNvPr>
          <p:cNvSpPr/>
          <p:nvPr/>
        </p:nvSpPr>
        <p:spPr>
          <a:xfrm>
            <a:off x="543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6F4D40AE-2C15-1F42-9E83-F9FD434B6A42}"/>
              </a:ext>
            </a:extLst>
          </p:cNvPr>
          <p:cNvSpPr/>
          <p:nvPr/>
        </p:nvSpPr>
        <p:spPr>
          <a:xfrm>
            <a:off x="543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24DFF461-3DBC-024B-896E-3250B2C0A54C}"/>
              </a:ext>
            </a:extLst>
          </p:cNvPr>
          <p:cNvSpPr/>
          <p:nvPr/>
        </p:nvSpPr>
        <p:spPr>
          <a:xfrm>
            <a:off x="606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8CAEC948-9406-0944-B6D6-BBD0CF7B6C07}"/>
              </a:ext>
            </a:extLst>
          </p:cNvPr>
          <p:cNvSpPr/>
          <p:nvPr/>
        </p:nvSpPr>
        <p:spPr>
          <a:xfrm>
            <a:off x="606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997AA299-6A98-DA45-BD3D-5CC2543FBCD8}"/>
              </a:ext>
            </a:extLst>
          </p:cNvPr>
          <p:cNvSpPr/>
          <p:nvPr/>
        </p:nvSpPr>
        <p:spPr>
          <a:xfrm>
            <a:off x="606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B5C027DC-1E77-FB4B-B008-A2420CEFACD0}"/>
              </a:ext>
            </a:extLst>
          </p:cNvPr>
          <p:cNvSpPr/>
          <p:nvPr/>
        </p:nvSpPr>
        <p:spPr>
          <a:xfrm>
            <a:off x="606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23EDB41D-F58E-B348-B51A-CC0CEA1BC42C}"/>
              </a:ext>
            </a:extLst>
          </p:cNvPr>
          <p:cNvSpPr/>
          <p:nvPr/>
        </p:nvSpPr>
        <p:spPr>
          <a:xfrm>
            <a:off x="606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632B5DDC-E008-2A48-9CDB-B90735D3436C}"/>
              </a:ext>
            </a:extLst>
          </p:cNvPr>
          <p:cNvSpPr/>
          <p:nvPr/>
        </p:nvSpPr>
        <p:spPr>
          <a:xfrm>
            <a:off x="670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43E6527B-8E4D-7F47-A90A-C54323A6BC8E}"/>
              </a:ext>
            </a:extLst>
          </p:cNvPr>
          <p:cNvSpPr/>
          <p:nvPr/>
        </p:nvSpPr>
        <p:spPr>
          <a:xfrm>
            <a:off x="670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3608D51C-8038-624A-A960-E1646268634A}"/>
              </a:ext>
            </a:extLst>
          </p:cNvPr>
          <p:cNvSpPr/>
          <p:nvPr/>
        </p:nvSpPr>
        <p:spPr>
          <a:xfrm>
            <a:off x="670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26F3208F-7945-934E-89A8-C3B8C97A939E}"/>
              </a:ext>
            </a:extLst>
          </p:cNvPr>
          <p:cNvSpPr/>
          <p:nvPr/>
        </p:nvSpPr>
        <p:spPr>
          <a:xfrm>
            <a:off x="670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F9A85995-9F3F-384D-8E01-F295CCDD187F}"/>
              </a:ext>
            </a:extLst>
          </p:cNvPr>
          <p:cNvSpPr/>
          <p:nvPr/>
        </p:nvSpPr>
        <p:spPr>
          <a:xfrm>
            <a:off x="670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5ADE97A3-DE39-174A-A66B-7D9D1BA62D87}"/>
              </a:ext>
            </a:extLst>
          </p:cNvPr>
          <p:cNvSpPr/>
          <p:nvPr/>
        </p:nvSpPr>
        <p:spPr>
          <a:xfrm>
            <a:off x="733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O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172A0BFC-6411-BD4E-BAE2-CEC0AA71AA7F}"/>
              </a:ext>
            </a:extLst>
          </p:cNvPr>
          <p:cNvSpPr/>
          <p:nvPr/>
        </p:nvSpPr>
        <p:spPr>
          <a:xfrm>
            <a:off x="733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495F8F95-0DD3-0645-AADD-33F4830740DE}"/>
              </a:ext>
            </a:extLst>
          </p:cNvPr>
          <p:cNvSpPr/>
          <p:nvPr/>
        </p:nvSpPr>
        <p:spPr>
          <a:xfrm>
            <a:off x="733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B957C811-DC97-D445-882F-F6F4A0C6C2C2}"/>
              </a:ext>
            </a:extLst>
          </p:cNvPr>
          <p:cNvSpPr/>
          <p:nvPr/>
        </p:nvSpPr>
        <p:spPr>
          <a:xfrm>
            <a:off x="733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8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ACBDB565-0478-7F43-96E8-E84D241D6C08}"/>
              </a:ext>
            </a:extLst>
          </p:cNvPr>
          <p:cNvSpPr/>
          <p:nvPr/>
        </p:nvSpPr>
        <p:spPr>
          <a:xfrm>
            <a:off x="733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B0BB50D5-37C5-974D-BFC3-43FFBCFEAA39}"/>
              </a:ext>
            </a:extLst>
          </p:cNvPr>
          <p:cNvSpPr/>
          <p:nvPr/>
        </p:nvSpPr>
        <p:spPr>
          <a:xfrm>
            <a:off x="797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6D177D5E-925C-B341-81DC-EC0B231333B0}"/>
              </a:ext>
            </a:extLst>
          </p:cNvPr>
          <p:cNvSpPr/>
          <p:nvPr/>
        </p:nvSpPr>
        <p:spPr>
          <a:xfrm>
            <a:off x="797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4FC0E50-B80A-FC4F-9290-7835796E09F9}"/>
              </a:ext>
            </a:extLst>
          </p:cNvPr>
          <p:cNvSpPr/>
          <p:nvPr/>
        </p:nvSpPr>
        <p:spPr>
          <a:xfrm>
            <a:off x="797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7A837BFC-0780-3A4C-9431-4703ED920E21}"/>
              </a:ext>
            </a:extLst>
          </p:cNvPr>
          <p:cNvSpPr/>
          <p:nvPr/>
        </p:nvSpPr>
        <p:spPr>
          <a:xfrm>
            <a:off x="797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FED92FB8-6266-F648-9613-32B89F042A7A}"/>
              </a:ext>
            </a:extLst>
          </p:cNvPr>
          <p:cNvSpPr/>
          <p:nvPr/>
        </p:nvSpPr>
        <p:spPr>
          <a:xfrm>
            <a:off x="797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xmlns="" id="{F5AE0FE9-BE66-E24F-BE5B-9F729F427C9C}"/>
              </a:ext>
            </a:extLst>
          </p:cNvPr>
          <p:cNvCxnSpPr>
            <a:cxnSpLocks/>
          </p:cNvCxnSpPr>
          <p:nvPr/>
        </p:nvCxnSpPr>
        <p:spPr>
          <a:xfrm flipV="1">
            <a:off x="4183863" y="5651500"/>
            <a:ext cx="3786657" cy="127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xmlns="" id="{709B8722-C771-1242-A52A-839A360267CF}"/>
              </a:ext>
            </a:extLst>
          </p:cNvPr>
          <p:cNvCxnSpPr>
            <a:cxnSpLocks/>
          </p:cNvCxnSpPr>
          <p:nvPr/>
        </p:nvCxnSpPr>
        <p:spPr>
          <a:xfrm flipV="1">
            <a:off x="4795520" y="5007391"/>
            <a:ext cx="3175000" cy="19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174AB720-CA66-354F-BC02-E93277FCB107}"/>
              </a:ext>
            </a:extLst>
          </p:cNvPr>
          <p:cNvSpPr/>
          <p:nvPr/>
        </p:nvSpPr>
        <p:spPr>
          <a:xfrm>
            <a:off x="3548863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98630DD2-E92A-DE4F-9980-ACA6A628F203}"/>
              </a:ext>
            </a:extLst>
          </p:cNvPr>
          <p:cNvSpPr/>
          <p:nvPr/>
        </p:nvSpPr>
        <p:spPr>
          <a:xfrm>
            <a:off x="3548863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A8232C4B-5C75-EE45-B0A6-878AE5DB40FC}"/>
              </a:ext>
            </a:extLst>
          </p:cNvPr>
          <p:cNvSpPr/>
          <p:nvPr/>
        </p:nvSpPr>
        <p:spPr>
          <a:xfrm>
            <a:off x="3548863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67A700AD-5021-784D-BC3E-83C9EB322919}"/>
              </a:ext>
            </a:extLst>
          </p:cNvPr>
          <p:cNvSpPr/>
          <p:nvPr/>
        </p:nvSpPr>
        <p:spPr>
          <a:xfrm>
            <a:off x="3548863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1709BFC6-C12D-D644-8E8D-706DCB07ABF2}"/>
              </a:ext>
            </a:extLst>
          </p:cNvPr>
          <p:cNvSpPr/>
          <p:nvPr/>
        </p:nvSpPr>
        <p:spPr>
          <a:xfrm>
            <a:off x="3548863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6BF407B6-7124-7B40-BC07-990DC44F6CBA}"/>
              </a:ext>
            </a:extLst>
          </p:cNvPr>
          <p:cNvSpPr/>
          <p:nvPr/>
        </p:nvSpPr>
        <p:spPr>
          <a:xfrm>
            <a:off x="4183863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C5D5ECFA-80D7-6B4E-B881-32947E323332}"/>
              </a:ext>
            </a:extLst>
          </p:cNvPr>
          <p:cNvSpPr/>
          <p:nvPr/>
        </p:nvSpPr>
        <p:spPr>
          <a:xfrm>
            <a:off x="4183863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B8D4E53A-427E-3543-B463-51B3D64A651E}"/>
              </a:ext>
            </a:extLst>
          </p:cNvPr>
          <p:cNvSpPr/>
          <p:nvPr/>
        </p:nvSpPr>
        <p:spPr>
          <a:xfrm>
            <a:off x="4183863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+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2C0110C1-880B-EA46-AAE8-2188A65B1B0C}"/>
              </a:ext>
            </a:extLst>
          </p:cNvPr>
          <p:cNvSpPr/>
          <p:nvPr/>
        </p:nvSpPr>
        <p:spPr>
          <a:xfrm>
            <a:off x="4183863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xmlns="" id="{D2A241E6-D36D-3646-8949-CEFAC9BCE141}"/>
              </a:ext>
            </a:extLst>
          </p:cNvPr>
          <p:cNvSpPr/>
          <p:nvPr/>
        </p:nvSpPr>
        <p:spPr>
          <a:xfrm>
            <a:off x="4183863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59317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calculation below: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CFE2842F-9F29-1C4A-A32A-F0147743472D}"/>
              </a:ext>
            </a:extLst>
          </p:cNvPr>
          <p:cNvSpPr/>
          <p:nvPr/>
        </p:nvSpPr>
        <p:spPr>
          <a:xfrm>
            <a:off x="5841091" y="3495814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38738508-96F1-564B-86D8-275105F52289}"/>
              </a:ext>
            </a:extLst>
          </p:cNvPr>
          <p:cNvSpPr/>
          <p:nvPr/>
        </p:nvSpPr>
        <p:spPr>
          <a:xfrm>
            <a:off x="4795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C12467D-4F62-FA43-AA7D-22B9BA69C2AE}"/>
              </a:ext>
            </a:extLst>
          </p:cNvPr>
          <p:cNvSpPr/>
          <p:nvPr/>
        </p:nvSpPr>
        <p:spPr>
          <a:xfrm>
            <a:off x="4795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9958753F-6D8B-3D4F-BC6A-950CFF849B46}"/>
              </a:ext>
            </a:extLst>
          </p:cNvPr>
          <p:cNvSpPr/>
          <p:nvPr/>
        </p:nvSpPr>
        <p:spPr>
          <a:xfrm>
            <a:off x="4795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3E1B868-D6E0-D348-9898-2610DE8C6D9C}"/>
              </a:ext>
            </a:extLst>
          </p:cNvPr>
          <p:cNvSpPr/>
          <p:nvPr/>
        </p:nvSpPr>
        <p:spPr>
          <a:xfrm>
            <a:off x="4795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D0B975BD-15C6-234C-AA99-1E0A5DAA6550}"/>
              </a:ext>
            </a:extLst>
          </p:cNvPr>
          <p:cNvSpPr/>
          <p:nvPr/>
        </p:nvSpPr>
        <p:spPr>
          <a:xfrm>
            <a:off x="5430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TH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120EA4BA-3D4A-D14A-A192-FF893B469FC0}"/>
              </a:ext>
            </a:extLst>
          </p:cNvPr>
          <p:cNvSpPr/>
          <p:nvPr/>
        </p:nvSpPr>
        <p:spPr>
          <a:xfrm>
            <a:off x="5430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C5614E03-94DA-9C4E-A2F4-57087E287EC0}"/>
              </a:ext>
            </a:extLst>
          </p:cNvPr>
          <p:cNvSpPr/>
          <p:nvPr/>
        </p:nvSpPr>
        <p:spPr>
          <a:xfrm>
            <a:off x="5430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3FC8AA6B-7BC1-3C4D-8B91-F0D92B0C6C5F}"/>
              </a:ext>
            </a:extLst>
          </p:cNvPr>
          <p:cNvSpPr/>
          <p:nvPr/>
        </p:nvSpPr>
        <p:spPr>
          <a:xfrm>
            <a:off x="5430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24DFF461-3DBC-024B-896E-3250B2C0A54C}"/>
              </a:ext>
            </a:extLst>
          </p:cNvPr>
          <p:cNvSpPr/>
          <p:nvPr/>
        </p:nvSpPr>
        <p:spPr>
          <a:xfrm>
            <a:off x="6065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8CAEC948-9406-0944-B6D6-BBD0CF7B6C07}"/>
              </a:ext>
            </a:extLst>
          </p:cNvPr>
          <p:cNvSpPr/>
          <p:nvPr/>
        </p:nvSpPr>
        <p:spPr>
          <a:xfrm>
            <a:off x="6065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997AA299-6A98-DA45-BD3D-5CC2543FBCD8}"/>
              </a:ext>
            </a:extLst>
          </p:cNvPr>
          <p:cNvSpPr/>
          <p:nvPr/>
        </p:nvSpPr>
        <p:spPr>
          <a:xfrm>
            <a:off x="6065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B5C027DC-1E77-FB4B-B008-A2420CEFACD0}"/>
              </a:ext>
            </a:extLst>
          </p:cNvPr>
          <p:cNvSpPr/>
          <p:nvPr/>
        </p:nvSpPr>
        <p:spPr>
          <a:xfrm>
            <a:off x="6065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632B5DDC-E008-2A48-9CDB-B90735D3436C}"/>
              </a:ext>
            </a:extLst>
          </p:cNvPr>
          <p:cNvSpPr/>
          <p:nvPr/>
        </p:nvSpPr>
        <p:spPr>
          <a:xfrm>
            <a:off x="6700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43E6527B-8E4D-7F47-A90A-C54323A6BC8E}"/>
              </a:ext>
            </a:extLst>
          </p:cNvPr>
          <p:cNvSpPr/>
          <p:nvPr/>
        </p:nvSpPr>
        <p:spPr>
          <a:xfrm>
            <a:off x="6700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3608D51C-8038-624A-A960-E1646268634A}"/>
              </a:ext>
            </a:extLst>
          </p:cNvPr>
          <p:cNvSpPr/>
          <p:nvPr/>
        </p:nvSpPr>
        <p:spPr>
          <a:xfrm>
            <a:off x="6700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26F3208F-7945-934E-89A8-C3B8C97A939E}"/>
              </a:ext>
            </a:extLst>
          </p:cNvPr>
          <p:cNvSpPr/>
          <p:nvPr/>
        </p:nvSpPr>
        <p:spPr>
          <a:xfrm>
            <a:off x="6700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5ADE97A3-DE39-174A-A66B-7D9D1BA62D87}"/>
              </a:ext>
            </a:extLst>
          </p:cNvPr>
          <p:cNvSpPr/>
          <p:nvPr/>
        </p:nvSpPr>
        <p:spPr>
          <a:xfrm>
            <a:off x="7335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O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172A0BFC-6411-BD4E-BAE2-CEC0AA71AA7F}"/>
              </a:ext>
            </a:extLst>
          </p:cNvPr>
          <p:cNvSpPr/>
          <p:nvPr/>
        </p:nvSpPr>
        <p:spPr>
          <a:xfrm>
            <a:off x="7335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495F8F95-0DD3-0645-AADD-33F4830740DE}"/>
              </a:ext>
            </a:extLst>
          </p:cNvPr>
          <p:cNvSpPr/>
          <p:nvPr/>
        </p:nvSpPr>
        <p:spPr>
          <a:xfrm>
            <a:off x="7335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B957C811-DC97-D445-882F-F6F4A0C6C2C2}"/>
              </a:ext>
            </a:extLst>
          </p:cNvPr>
          <p:cNvSpPr/>
          <p:nvPr/>
        </p:nvSpPr>
        <p:spPr>
          <a:xfrm>
            <a:off x="7335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B0BB50D5-37C5-974D-BFC3-43FFBCFEAA39}"/>
              </a:ext>
            </a:extLst>
          </p:cNvPr>
          <p:cNvSpPr/>
          <p:nvPr/>
        </p:nvSpPr>
        <p:spPr>
          <a:xfrm>
            <a:off x="7970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6D177D5E-925C-B341-81DC-EC0B231333B0}"/>
              </a:ext>
            </a:extLst>
          </p:cNvPr>
          <p:cNvSpPr/>
          <p:nvPr/>
        </p:nvSpPr>
        <p:spPr>
          <a:xfrm>
            <a:off x="7970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4FC0E50-B80A-FC4F-9290-7835796E09F9}"/>
              </a:ext>
            </a:extLst>
          </p:cNvPr>
          <p:cNvSpPr/>
          <p:nvPr/>
        </p:nvSpPr>
        <p:spPr>
          <a:xfrm>
            <a:off x="7970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7A837BFC-0780-3A4C-9431-4703ED920E21}"/>
              </a:ext>
            </a:extLst>
          </p:cNvPr>
          <p:cNvSpPr/>
          <p:nvPr/>
        </p:nvSpPr>
        <p:spPr>
          <a:xfrm>
            <a:off x="7970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174AB720-CA66-354F-BC02-E93277FCB107}"/>
              </a:ext>
            </a:extLst>
          </p:cNvPr>
          <p:cNvSpPr/>
          <p:nvPr/>
        </p:nvSpPr>
        <p:spPr>
          <a:xfrm>
            <a:off x="3548863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M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98630DD2-E92A-DE4F-9980-ACA6A628F203}"/>
              </a:ext>
            </a:extLst>
          </p:cNvPr>
          <p:cNvSpPr/>
          <p:nvPr/>
        </p:nvSpPr>
        <p:spPr>
          <a:xfrm>
            <a:off x="3548863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8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A8232C4B-5C75-EE45-B0A6-878AE5DB40FC}"/>
              </a:ext>
            </a:extLst>
          </p:cNvPr>
          <p:cNvSpPr/>
          <p:nvPr/>
        </p:nvSpPr>
        <p:spPr>
          <a:xfrm>
            <a:off x="3548863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67A700AD-5021-784D-BC3E-83C9EB322919}"/>
              </a:ext>
            </a:extLst>
          </p:cNvPr>
          <p:cNvSpPr/>
          <p:nvPr/>
        </p:nvSpPr>
        <p:spPr>
          <a:xfrm>
            <a:off x="3548863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6BF407B6-7124-7B40-BC07-990DC44F6CBA}"/>
              </a:ext>
            </a:extLst>
          </p:cNvPr>
          <p:cNvSpPr/>
          <p:nvPr/>
        </p:nvSpPr>
        <p:spPr>
          <a:xfrm>
            <a:off x="4183863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HTH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C5D5ECFA-80D7-6B4E-B881-32947E323332}"/>
              </a:ext>
            </a:extLst>
          </p:cNvPr>
          <p:cNvSpPr/>
          <p:nvPr/>
        </p:nvSpPr>
        <p:spPr>
          <a:xfrm>
            <a:off x="4183863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B8D4E53A-427E-3543-B463-51B3D64A651E}"/>
              </a:ext>
            </a:extLst>
          </p:cNvPr>
          <p:cNvSpPr/>
          <p:nvPr/>
        </p:nvSpPr>
        <p:spPr>
          <a:xfrm>
            <a:off x="4183863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2C0110C1-880B-EA46-AAE8-2188A65B1B0C}"/>
              </a:ext>
            </a:extLst>
          </p:cNvPr>
          <p:cNvSpPr/>
          <p:nvPr/>
        </p:nvSpPr>
        <p:spPr>
          <a:xfrm>
            <a:off x="4183863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D10F7EC7-E108-5846-AABD-A379D19F33F0}"/>
              </a:ext>
            </a:extLst>
          </p:cNvPr>
          <p:cNvSpPr/>
          <p:nvPr/>
        </p:nvSpPr>
        <p:spPr>
          <a:xfrm>
            <a:off x="2918247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A259833F-64B9-5442-A9EA-D61362A12468}"/>
              </a:ext>
            </a:extLst>
          </p:cNvPr>
          <p:cNvSpPr/>
          <p:nvPr/>
        </p:nvSpPr>
        <p:spPr>
          <a:xfrm>
            <a:off x="2918247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84413FA3-CC20-254D-ACC6-F641B82867C8}"/>
              </a:ext>
            </a:extLst>
          </p:cNvPr>
          <p:cNvSpPr/>
          <p:nvPr/>
        </p:nvSpPr>
        <p:spPr>
          <a:xfrm>
            <a:off x="2918247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-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F4054335-39E8-C540-B394-6BBA9A2B97D7}"/>
              </a:ext>
            </a:extLst>
          </p:cNvPr>
          <p:cNvSpPr/>
          <p:nvPr/>
        </p:nvSpPr>
        <p:spPr>
          <a:xfrm>
            <a:off x="2918247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7932E57E-72E6-AA4C-A8D3-0450760C5AC8}"/>
              </a:ext>
            </a:extLst>
          </p:cNvPr>
          <p:cNvCxnSpPr>
            <a:cxnSpLocks/>
          </p:cNvCxnSpPr>
          <p:nvPr/>
        </p:nvCxnSpPr>
        <p:spPr>
          <a:xfrm flipV="1">
            <a:off x="3548863" y="5391705"/>
            <a:ext cx="4421657" cy="218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9EE783A1-4AD3-3E4B-87BC-FC62A8381F63}"/>
              </a:ext>
            </a:extLst>
          </p:cNvPr>
          <p:cNvSpPr/>
          <p:nvPr/>
        </p:nvSpPr>
        <p:spPr>
          <a:xfrm>
            <a:off x="4795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646EB234-7740-1640-ADB2-6F6BC7E80056}"/>
              </a:ext>
            </a:extLst>
          </p:cNvPr>
          <p:cNvSpPr/>
          <p:nvPr/>
        </p:nvSpPr>
        <p:spPr>
          <a:xfrm>
            <a:off x="5430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8F2E9AC1-0399-704D-8FD9-632E2022F1EB}"/>
              </a:ext>
            </a:extLst>
          </p:cNvPr>
          <p:cNvSpPr/>
          <p:nvPr/>
        </p:nvSpPr>
        <p:spPr>
          <a:xfrm>
            <a:off x="6065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D8BF4046-33BD-2D41-B656-BF173904BCAF}"/>
              </a:ext>
            </a:extLst>
          </p:cNvPr>
          <p:cNvSpPr/>
          <p:nvPr/>
        </p:nvSpPr>
        <p:spPr>
          <a:xfrm>
            <a:off x="6700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CD17F4D6-805A-914C-9594-639337783A2B}"/>
              </a:ext>
            </a:extLst>
          </p:cNvPr>
          <p:cNvSpPr/>
          <p:nvPr/>
        </p:nvSpPr>
        <p:spPr>
          <a:xfrm>
            <a:off x="7335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AB97FF44-BE0B-CD47-88C8-BA0E39A669CF}"/>
              </a:ext>
            </a:extLst>
          </p:cNvPr>
          <p:cNvSpPr/>
          <p:nvPr/>
        </p:nvSpPr>
        <p:spPr>
          <a:xfrm>
            <a:off x="7970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BD39728A-9D7D-9141-9225-D2520C7FB48C}"/>
              </a:ext>
            </a:extLst>
          </p:cNvPr>
          <p:cNvSpPr/>
          <p:nvPr/>
        </p:nvSpPr>
        <p:spPr>
          <a:xfrm>
            <a:off x="3548863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1B37CD46-F536-314F-887F-7CD3DD73FF74}"/>
              </a:ext>
            </a:extLst>
          </p:cNvPr>
          <p:cNvSpPr/>
          <p:nvPr/>
        </p:nvSpPr>
        <p:spPr>
          <a:xfrm>
            <a:off x="4183863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4B1EFE5B-D86F-C942-A984-7FDEE1B72A8F}"/>
              </a:ext>
            </a:extLst>
          </p:cNvPr>
          <p:cNvSpPr/>
          <p:nvPr/>
        </p:nvSpPr>
        <p:spPr>
          <a:xfrm>
            <a:off x="2918247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FA8AD708-370A-8249-BDE9-961EAD3F3CF0}"/>
              </a:ext>
            </a:extLst>
          </p:cNvPr>
          <p:cNvSpPr/>
          <p:nvPr/>
        </p:nvSpPr>
        <p:spPr>
          <a:xfrm>
            <a:off x="4795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11B5B92B-4959-F342-9348-89826CBB0543}"/>
              </a:ext>
            </a:extLst>
          </p:cNvPr>
          <p:cNvSpPr/>
          <p:nvPr/>
        </p:nvSpPr>
        <p:spPr>
          <a:xfrm>
            <a:off x="5430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25F292EE-ED4F-D940-BE8B-7012DA82ED6A}"/>
              </a:ext>
            </a:extLst>
          </p:cNvPr>
          <p:cNvSpPr/>
          <p:nvPr/>
        </p:nvSpPr>
        <p:spPr>
          <a:xfrm>
            <a:off x="6065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E2594962-521F-B946-86EE-3D71A839946E}"/>
              </a:ext>
            </a:extLst>
          </p:cNvPr>
          <p:cNvSpPr/>
          <p:nvPr/>
        </p:nvSpPr>
        <p:spPr>
          <a:xfrm>
            <a:off x="6700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C8FD20A4-6C1C-AE4F-85A1-86B62F02C2A2}"/>
              </a:ext>
            </a:extLst>
          </p:cNvPr>
          <p:cNvSpPr/>
          <p:nvPr/>
        </p:nvSpPr>
        <p:spPr>
          <a:xfrm>
            <a:off x="7335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28BE19C0-67B0-BB43-AB34-F96D9A6C60F2}"/>
              </a:ext>
            </a:extLst>
          </p:cNvPr>
          <p:cNvSpPr/>
          <p:nvPr/>
        </p:nvSpPr>
        <p:spPr>
          <a:xfrm>
            <a:off x="7970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8992FA7F-C96A-F34F-83BC-8C791102D076}"/>
              </a:ext>
            </a:extLst>
          </p:cNvPr>
          <p:cNvSpPr/>
          <p:nvPr/>
        </p:nvSpPr>
        <p:spPr>
          <a:xfrm>
            <a:off x="3548863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xmlns="" id="{738F10FD-43CE-2148-9B0C-37CAA6F80CFD}"/>
              </a:ext>
            </a:extLst>
          </p:cNvPr>
          <p:cNvSpPr/>
          <p:nvPr/>
        </p:nvSpPr>
        <p:spPr>
          <a:xfrm>
            <a:off x="4183863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0D7C837A-E305-0D45-9080-7AEAB9887453}"/>
              </a:ext>
            </a:extLst>
          </p:cNvPr>
          <p:cNvSpPr/>
          <p:nvPr/>
        </p:nvSpPr>
        <p:spPr>
          <a:xfrm>
            <a:off x="2918247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xmlns="" id="{2B5BD300-CF44-4444-8B64-38F85A286045}"/>
              </a:ext>
            </a:extLst>
          </p:cNvPr>
          <p:cNvCxnSpPr>
            <a:cxnSpLocks/>
          </p:cNvCxnSpPr>
          <p:nvPr/>
        </p:nvCxnSpPr>
        <p:spPr>
          <a:xfrm flipV="1">
            <a:off x="3548863" y="6035814"/>
            <a:ext cx="4421657" cy="91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908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12899</TotalTime>
  <Words>2407</Words>
  <Application>Microsoft Office PowerPoint</Application>
  <PresentationFormat>Custom</PresentationFormat>
  <Paragraphs>1041</Paragraphs>
  <Slides>51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Arial</vt:lpstr>
      <vt:lpstr>OpenDyslexicAlta</vt:lpstr>
      <vt:lpstr>OpenDyslexic</vt:lpstr>
      <vt:lpstr>Muli</vt:lpstr>
      <vt:lpstr>Lato</vt:lpstr>
      <vt:lpstr>Wingdings</vt:lpstr>
      <vt:lpstr>Lato Light</vt:lpstr>
      <vt:lpstr>Calibri</vt:lpstr>
      <vt:lpstr>Office Theme</vt:lpstr>
      <vt:lpstr>PowerPoint Presentation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581</cp:revision>
  <cp:lastPrinted>2019-06-17T16:19:05Z</cp:lastPrinted>
  <dcterms:created xsi:type="dcterms:W3CDTF">2018-08-06T08:16:18Z</dcterms:created>
  <dcterms:modified xsi:type="dcterms:W3CDTF">2020-09-08T16:55:06Z</dcterms:modified>
</cp:coreProperties>
</file>