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0" r:id="rId2"/>
    <p:sldId id="321" r:id="rId3"/>
    <p:sldId id="346" r:id="rId4"/>
    <p:sldId id="375" r:id="rId5"/>
    <p:sldId id="376" r:id="rId6"/>
    <p:sldId id="400" r:id="rId7"/>
    <p:sldId id="383" r:id="rId8"/>
    <p:sldId id="401" r:id="rId9"/>
    <p:sldId id="382" r:id="rId10"/>
    <p:sldId id="377" r:id="rId11"/>
    <p:sldId id="381" r:id="rId12"/>
    <p:sldId id="380" r:id="rId13"/>
    <p:sldId id="378" r:id="rId14"/>
    <p:sldId id="379" r:id="rId15"/>
    <p:sldId id="398" r:id="rId16"/>
    <p:sldId id="399" r:id="rId17"/>
    <p:sldId id="384" r:id="rId18"/>
    <p:sldId id="385" r:id="rId19"/>
    <p:sldId id="386" r:id="rId20"/>
    <p:sldId id="389" r:id="rId21"/>
    <p:sldId id="391" r:id="rId22"/>
    <p:sldId id="390" r:id="rId23"/>
    <p:sldId id="387" r:id="rId24"/>
    <p:sldId id="388" r:id="rId25"/>
    <p:sldId id="396" r:id="rId26"/>
    <p:sldId id="397" r:id="rId27"/>
    <p:sldId id="373" r:id="rId28"/>
    <p:sldId id="395" r:id="rId29"/>
    <p:sldId id="374" r:id="rId30"/>
  </p:sldIdLst>
  <p:sldSz cx="12192000" cy="6858000"/>
  <p:notesSz cx="6858000" cy="9144000"/>
  <p:embeddedFontLst>
    <p:embeddedFont>
      <p:font typeface="OpenDyslexicAlta" panose="020B0604020202020204" charset="0"/>
      <p:regular r:id="rId33"/>
      <p:bold r:id="rId34"/>
      <p:italic r:id="rId35"/>
      <p:boldItalic r:id="rId36"/>
    </p:embeddedFont>
    <p:embeddedFont>
      <p:font typeface="OpenDyslexic" panose="020B0604020202020204" charset="0"/>
      <p:regular r:id="rId37"/>
      <p:bold r:id="rId38"/>
      <p:italic r:id="rId39"/>
      <p:boldItalic r:id="rId40"/>
    </p:embeddedFont>
    <p:embeddedFont>
      <p:font typeface="Muli" panose="020B060402020202020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</p:embeddedFont>
    <p:embeddedFont>
      <p:font typeface="Lato Light" panose="020F0302020204030203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69CEF"/>
    <a:srgbClr val="3173DC"/>
    <a:srgbClr val="3273DC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 autoAdjust="0"/>
    <p:restoredTop sz="87415" autoAdjust="0"/>
  </p:normalViewPr>
  <p:slideViewPr>
    <p:cSldViewPr snapToGrid="0" snapToObjects="1">
      <p:cViewPr varScale="1">
        <p:scale>
          <a:sx n="60" d="100"/>
          <a:sy n="60" d="100"/>
        </p:scale>
        <p:origin x="-91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4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4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8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9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7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0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8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31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2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97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7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8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2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1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0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4 </a:t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explore numbers up to 10,000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1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0E72E28-9A39-AA45-AC84-0B4E24025F5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9945427" y="4637830"/>
            <a:ext cx="204510" cy="129831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ECA3C77-50F6-7C43-8D7C-2A509A8B5A9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792627" y="5046481"/>
            <a:ext cx="3306835" cy="880623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C36FABBE-0470-4F44-9480-8E93841A323A}"/>
              </a:ext>
            </a:extLst>
          </p:cNvPr>
          <p:cNvCxnSpPr>
            <a:cxnSpLocks/>
            <a:stCxn id="26" idx="5"/>
            <a:endCxn id="34" idx="0"/>
          </p:cNvCxnSpPr>
          <p:nvPr/>
        </p:nvCxnSpPr>
        <p:spPr>
          <a:xfrm>
            <a:off x="7261467" y="5046481"/>
            <a:ext cx="2683960" cy="889666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0E72E28-9A39-AA45-AC84-0B4E24025F5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142455" y="5211054"/>
            <a:ext cx="7111722" cy="720985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04716A0-6871-C644-B7DB-18591A096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161E2C5-38DB-2C4F-968D-F0732D5F47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C4089A7-1D69-C94B-9FA8-EDB84D106D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line doesn’t belong.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shows a number greater than 3,300.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EF6D4CF-6984-C444-8169-4BDD0DFC3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F854BE4-238F-FC4A-961E-4C8D0A0CD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23FC99-3A36-114D-A9EB-76458EDC16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1429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0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86088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4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2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4 - Term 1 - Block 1 - Place Value - Lesson 1 - To be able to explore numbers up to 10,000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7471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6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4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4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80045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00166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7632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2,111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9752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9,999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7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113175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99,876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89,676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67,999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77,777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97,968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50617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16A5894-6988-AD41-8BDF-AD6B509E578B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40C0E25-3A73-2743-B11B-8A0E6DBAF35E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9C5D5CCD-150B-F345-A0A8-246ECC6AFEBD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357115EC-119B-0B4C-AE5B-9BCD3A411CA7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helps to start ordering the numbers by looking at the first three digits, we have two numbers that share the same first three digits: 11,411 and 11,414. So, we need to look at all five digits to order these numbers!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AAE7B8C-0A37-3B4B-B507-6FC568AF3F49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1DE6EC5-BF21-A643-8466-C3B67E379027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AD39BA4-6835-414F-9C09-9E0F161533B5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15DAA85-082E-E74D-B281-7F71D9A12A5A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161314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4 – Term 1 Block 1 - Place Value - Lesson 1 - To be able to explore numbers up to 10,000</a:t>
            </a:r>
          </a:p>
        </p:txBody>
      </p:sp>
    </p:spTree>
    <p:extLst>
      <p:ext uri="{BB962C8B-B14F-4D97-AF65-F5344CB8AC3E}">
        <p14:creationId xmlns:p14="http://schemas.microsoft.com/office/powerpoint/2010/main" val="38937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FC596D7-86F5-0F49-9C8C-141810893D4F}"/>
              </a:ext>
            </a:extLst>
          </p:cNvPr>
          <p:cNvSpPr/>
          <p:nvPr/>
        </p:nvSpPr>
        <p:spPr>
          <a:xfrm>
            <a:off x="9484127" y="3319648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DEA8BB4-CEF0-EC42-B5F5-811F4B17653A}"/>
              </a:ext>
            </a:extLst>
          </p:cNvPr>
          <p:cNvSpPr/>
          <p:nvPr/>
        </p:nvSpPr>
        <p:spPr>
          <a:xfrm>
            <a:off x="5402135" y="3670841"/>
            <a:ext cx="3755781" cy="657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one hundred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cube does not belong as it has a value of 1,000, whereas the place value counter is worth 100, C is the Roman Numeral for </a:t>
            </a:r>
            <a:r>
              <a:rPr lang="en-GB" sz="2200">
                <a:solidFill>
                  <a:srgbClr val="FF3860"/>
                </a:solidFill>
              </a:rPr>
              <a:t>one hundred.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35170EE-3510-D248-978F-787BF32CA071}"/>
              </a:ext>
            </a:extLst>
          </p:cNvPr>
          <p:cNvSpPr/>
          <p:nvPr/>
        </p:nvSpPr>
        <p:spPr>
          <a:xfrm>
            <a:off x="9484127" y="3319648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B405D1A-23B1-6941-81CA-F9D737C079EF}"/>
              </a:ext>
            </a:extLst>
          </p:cNvPr>
          <p:cNvSpPr/>
          <p:nvPr/>
        </p:nvSpPr>
        <p:spPr>
          <a:xfrm>
            <a:off x="5402135" y="3670841"/>
            <a:ext cx="3755781" cy="657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one hundred</a:t>
            </a:r>
          </a:p>
        </p:txBody>
      </p:sp>
    </p:spTree>
    <p:extLst>
      <p:ext uri="{BB962C8B-B14F-4D97-AF65-F5344CB8AC3E}">
        <p14:creationId xmlns:p14="http://schemas.microsoft.com/office/powerpoint/2010/main" val="12347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701811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706118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706118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715089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21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701811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706118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706118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715089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</p:spTree>
    <p:extLst>
      <p:ext uri="{BB962C8B-B14F-4D97-AF65-F5344CB8AC3E}">
        <p14:creationId xmlns:p14="http://schemas.microsoft.com/office/powerpoint/2010/main" val="73725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8413</TotalTime>
  <Words>1259</Words>
  <Application>Microsoft Office PowerPoint</Application>
  <PresentationFormat>Custom</PresentationFormat>
  <Paragraphs>486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OpenDyslexicAlta</vt:lpstr>
      <vt:lpstr>OpenDyslexic</vt:lpstr>
      <vt:lpstr>Muli</vt:lpstr>
      <vt:lpstr>Lato</vt:lpstr>
      <vt:lpstr>Wingdings</vt:lpstr>
      <vt:lpstr>Lato Light</vt:lpstr>
      <vt:lpstr>Calibri</vt:lpstr>
      <vt:lpstr>Office Theme</vt:lpstr>
      <vt:lpstr>PowerPoint Presentation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PowerPoint Presentation</vt:lpstr>
      <vt:lpstr>PowerPoint Presentation</vt:lpstr>
      <vt:lpstr>To be able to explore numbers up to 10,000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284</cp:revision>
  <cp:lastPrinted>2019-06-17T16:19:05Z</cp:lastPrinted>
  <dcterms:created xsi:type="dcterms:W3CDTF">2018-08-06T08:16:18Z</dcterms:created>
  <dcterms:modified xsi:type="dcterms:W3CDTF">2020-09-08T12:42:34Z</dcterms:modified>
</cp:coreProperties>
</file>