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20" r:id="rId2"/>
    <p:sldId id="321" r:id="rId3"/>
    <p:sldId id="346" r:id="rId4"/>
    <p:sldId id="348" r:id="rId5"/>
    <p:sldId id="351" r:id="rId6"/>
    <p:sldId id="382" r:id="rId7"/>
    <p:sldId id="381" r:id="rId8"/>
    <p:sldId id="380" r:id="rId9"/>
    <p:sldId id="379" r:id="rId10"/>
    <p:sldId id="378" r:id="rId11"/>
    <p:sldId id="377" r:id="rId12"/>
    <p:sldId id="353" r:id="rId13"/>
    <p:sldId id="354" r:id="rId14"/>
    <p:sldId id="356" r:id="rId15"/>
    <p:sldId id="357" r:id="rId16"/>
    <p:sldId id="359" r:id="rId17"/>
    <p:sldId id="360" r:id="rId18"/>
    <p:sldId id="365" r:id="rId19"/>
    <p:sldId id="366" r:id="rId20"/>
    <p:sldId id="385" r:id="rId21"/>
    <p:sldId id="384" r:id="rId22"/>
    <p:sldId id="383" r:id="rId23"/>
    <p:sldId id="361" r:id="rId24"/>
    <p:sldId id="362" r:id="rId25"/>
    <p:sldId id="388" r:id="rId26"/>
    <p:sldId id="387" r:id="rId27"/>
    <p:sldId id="386" r:id="rId28"/>
    <p:sldId id="363" r:id="rId29"/>
    <p:sldId id="364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47" r:id="rId39"/>
  </p:sldIdLst>
  <p:sldSz cx="12192000" cy="6858000"/>
  <p:notesSz cx="6858000" cy="9144000"/>
  <p:embeddedFontLst>
    <p:embeddedFont>
      <p:font typeface="Lato Light" panose="020F0302020204030203" pitchFamily="34" charset="0"/>
      <p:regular r:id="rId42"/>
    </p:embeddedFont>
    <p:embeddedFont>
      <p:font typeface="Muli" panose="020B0604020202020204" charset="0"/>
      <p:regular r:id="rId43"/>
      <p:bold r:id="rId44"/>
      <p:italic r:id="rId45"/>
      <p:boldItalic r:id="rId46"/>
    </p:embeddedFont>
    <p:embeddedFont>
      <p:font typeface="Lato" panose="020F0502020204030203" pitchFamily="34" charset="0"/>
      <p:regular r:id="rId47"/>
      <p:bold r:id="rId48"/>
    </p:embeddedFont>
    <p:embeddedFont>
      <p:font typeface="OpenDyslexicAlta" panose="020B0604020202020204" charset="0"/>
      <p:regular r:id="rId49"/>
      <p:bold r:id="rId50"/>
      <p:italic r:id="rId51"/>
      <p:boldItalic r:id="rId52"/>
    </p:embeddedFont>
    <p:embeddedFont>
      <p:font typeface="OpenDyslexic" panose="020B0604020202020204" charset="0"/>
      <p:regular r:id="rId53"/>
      <p:bold r:id="rId54"/>
      <p:italic r:id="rId55"/>
      <p:bold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7D5"/>
    <a:srgbClr val="209CEE"/>
    <a:srgbClr val="FFDD57"/>
    <a:srgbClr val="3273DC"/>
    <a:srgbClr val="FF3860"/>
    <a:srgbClr val="23D160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7211" autoAdjust="0"/>
  </p:normalViewPr>
  <p:slideViewPr>
    <p:cSldViewPr snapToGrid="0" snapToObjects="1">
      <p:cViewPr varScale="1">
        <p:scale>
          <a:sx n="60" d="100"/>
          <a:sy n="60" d="100"/>
        </p:scale>
        <p:origin x="-52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26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008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8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095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9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38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266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299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09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0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56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416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4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27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94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94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25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774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250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80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3816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923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95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23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735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74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870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07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40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866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67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781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8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tiff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tiff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0.tiff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tif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tiff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8.tiff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tiff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tiff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tif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tif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tiff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1 </a:t>
            </a:r>
            <a:br>
              <a:rPr lang="en-GB" dirty="0"/>
            </a:br>
            <a:r>
              <a:rPr lang="en-GB" dirty="0"/>
              <a:t>Term 1 Block 1: Place Value</a:t>
            </a:r>
            <a:br>
              <a:rPr lang="en-GB" dirty="0"/>
            </a:br>
            <a:r>
              <a:rPr lang="en-GB" dirty="0"/>
              <a:t>Lesson 1: To be able to count objects to 100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Place Value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17F91E4-2006-424C-A61B-166858C9C679}"/>
              </a:ext>
            </a:extLst>
          </p:cNvPr>
          <p:cNvGraphicFramePr>
            <a:graphicFrameLocks noGrp="1"/>
          </p:cNvGraphicFramePr>
          <p:nvPr/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:a16="http://schemas.microsoft.com/office/drawing/2014/main" xmlns="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six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nine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B91A7F-52AD-3642-AD9F-46EE57F1C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C4304E-D895-D746-8593-208CE244E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6F2924-95B9-2C49-9C09-7535AB18D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CDF0BE-47EE-E542-9F4B-6A94F5A40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EB0CD7F-ED06-1149-B2D6-4401C3AC6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CE573DD-CF9D-1747-AAAC-338BCC35D5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0473D9-A941-3144-B02C-80F9044F4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590D920-F80D-6641-9AD5-9D4DE82EE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EAD254E-5ABC-7F4E-899D-0DB380127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609B946-C0EB-A549-860C-85D77899F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533D0EE-7809-6747-AD4C-D6B04A876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3A7DCD4-1418-B941-A135-AA538799D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1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17F91E4-2006-424C-A61B-166858C9C679}"/>
              </a:ext>
            </a:extLst>
          </p:cNvPr>
          <p:cNvGraphicFramePr>
            <a:graphicFrameLocks noGrp="1"/>
          </p:cNvGraphicFramePr>
          <p:nvPr/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:a16="http://schemas.microsoft.com/office/drawing/2014/main" xmlns="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six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nine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eleven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C05D90-7339-464B-A026-30997ED7A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C3F75C-F36A-0545-9A1A-BB846C919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07F957F-3184-734B-AE74-8286FE207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DA57D2-11D2-B041-ACC9-3A4655BC7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BFF497F-F995-0D4A-9EF2-082F4F599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C80A9C2-1F6A-C84E-B15C-3F1B307EAD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D38631-99CE-3548-9154-1236D4E928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C0A20F4-53CF-D743-BAAD-70DC249BC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A4E623F-8E0A-6944-8B66-0DD54496D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C6C4076-D99A-4945-8F24-D1EA505C13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BB7063E-6D30-984C-A8E1-AC2239923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8461439-4B37-5C4A-9D09-73BF1433D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2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17F91E4-2006-424C-A61B-166858C9C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01550"/>
              </p:ext>
            </p:extLst>
          </p:nvPr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:a16="http://schemas.microsoft.com/office/drawing/2014/main" xmlns="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seven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nine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4610513"/>
                  </a:ext>
                </a:extLst>
              </a:tr>
            </a:tbl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98854EA-7372-CD4A-8770-676CFE560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FD2CD90-5251-6E45-A976-9B2959453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273801C-0D94-5243-A48D-5011024C0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84A44D1-8350-E94D-B778-B65A81791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1096291-8945-0E4B-A325-86C9F9B22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87D3801E-4A12-B545-8C7D-44263A0A02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61F16D5-A36D-5C4D-94AD-8C3459FB2B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C797DB9-2430-A843-8E09-5DD7CA964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6F26FFE-9860-994A-8F45-826A3ADBB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FD45587-9ED9-8748-8822-AA6F2857C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187959FF-FC38-0046-B179-069189CE8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62EC5FFC-7317-964E-AA81-7D3A69CA27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0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17F91E4-2006-424C-A61B-166858C9C679}"/>
              </a:ext>
            </a:extLst>
          </p:cNvPr>
          <p:cNvGraphicFramePr>
            <a:graphicFrameLocks noGrp="1"/>
          </p:cNvGraphicFramePr>
          <p:nvPr/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:a16="http://schemas.microsoft.com/office/drawing/2014/main" xmlns="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six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seven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nine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eleven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577987-18A9-8C4F-9B3C-8F93BF374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D7D082-114F-8F42-A60C-92ED52088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0EBD72-869B-BC44-BDFB-63F168DB9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F9FF505-A493-4B46-B2E7-76B8E2050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716C4C-D0E7-E643-9549-BE163F046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AD2F803-8426-D04B-8A00-0525605A14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0EB2D60-134C-B346-8653-C9ECDC71A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5DD694A-F9AE-C147-9C3C-10DBA2ED5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11016D6-80A9-064E-B470-12C00E63D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CEB1EA6-0511-354A-8CB2-EDAD8CF59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C542D23-E965-664A-B87B-67A575440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C92ED24-D973-0F4C-BA13-AFA0975919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8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AAE957B-D4C4-2641-A1F5-6B7BD1FA32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95" y="3204496"/>
            <a:ext cx="1419924" cy="28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numbers are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write each in numerals and words?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6890E4B-6CE9-4F4A-AEAE-71178ADAF5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933" y="3139151"/>
            <a:ext cx="3064934" cy="15324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9E3E7CC-4CE8-A544-9FE6-6876BC602D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933" y="4441298"/>
            <a:ext cx="3064934" cy="15324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98CC7C4-10A7-B741-99A4-86B264FBE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38" y="3138743"/>
            <a:ext cx="1419924" cy="28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C578606-74AA-7345-BE0F-62272AD0E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62" y="3138743"/>
            <a:ext cx="1419924" cy="28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B19E440-C911-0F48-8169-6543F68862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877" y="5403620"/>
            <a:ext cx="480000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10F0FA0-ED90-F944-95FC-756FFBB492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78" y="4978729"/>
            <a:ext cx="480000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ADB6682-C88F-7B49-8AD9-610ACCE4F5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666" y="3369646"/>
            <a:ext cx="508001" cy="517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864AB56-ED5F-2B4A-BA27-5718D73C32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534" y="3369649"/>
            <a:ext cx="508001" cy="517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1220C8E-34BB-7F4D-AB4B-95811020FD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399" y="3371067"/>
            <a:ext cx="508001" cy="517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A0A05AE-9E11-164C-9C14-4CFB11DB43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265" y="3369646"/>
            <a:ext cx="508001" cy="5173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A9DE137-55DE-0B47-A91A-0717EC9ABA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137" y="3371067"/>
            <a:ext cx="508001" cy="517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5A9BCBC-1647-3741-88D8-47CD9A2B57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291" y="3906978"/>
            <a:ext cx="508001" cy="5173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1FA246E-5AB5-F44D-B0A1-DAE0540B43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159" y="3906981"/>
            <a:ext cx="508001" cy="5173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2E0F20F-C682-1944-966F-BD9D0A6FFA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024" y="3908399"/>
            <a:ext cx="508001" cy="5173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7BCA144-A6FC-3247-93B4-352E842526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890" y="3906978"/>
            <a:ext cx="508001" cy="5173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2605883-4262-4643-B277-73B6D118DD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762" y="3925332"/>
            <a:ext cx="508001" cy="5173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E83CFABA-4C7F-9542-B69F-7F6AA3A435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666" y="4671618"/>
            <a:ext cx="508001" cy="517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16120755-C96A-EC42-A2FD-251193CB2F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886" y="3204496"/>
            <a:ext cx="2155234" cy="10348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5A729D1-A68A-E247-B885-1E77648B08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158" y="4671618"/>
            <a:ext cx="508001" cy="5173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5393A0D-C335-1B4D-B506-0EB6D9A7FC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912" y="4671618"/>
            <a:ext cx="508001" cy="51738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0E638F95-7795-3546-9DE2-039A3F47CB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886" y="4128530"/>
            <a:ext cx="2155234" cy="103481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24DC2F9-5093-854E-A2A9-E74CC19EFEC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248" y="5029527"/>
            <a:ext cx="2155234" cy="103481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36DEB44-45E9-504E-9996-3A7D295D21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3272" y="3087189"/>
            <a:ext cx="1392728" cy="144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977AD312-7C5A-4F44-A50C-594B31AF70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2271" y="3167030"/>
            <a:ext cx="1414546" cy="144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A5C1EA7F-BA82-8344-9634-5A063568E6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8518" y="4469384"/>
            <a:ext cx="1414546" cy="144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164FFBF6-F234-834E-93F0-3EFF157D09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7874" y="4001294"/>
            <a:ext cx="1392728" cy="144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B64DE8F5-9FBC-0E4C-BE94-1CB7B5AB34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6120" y="4978728"/>
            <a:ext cx="139272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7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AAE957B-D4C4-2641-A1F5-6B7BD1FA32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95" y="3204496"/>
            <a:ext cx="1419924" cy="28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numbers are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write each in numerals and words?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6890E4B-6CE9-4F4A-AEAE-71178ADAF5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933" y="3139151"/>
            <a:ext cx="3064934" cy="15324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9E3E7CC-4CE8-A544-9FE6-6876BC602D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933" y="4441298"/>
            <a:ext cx="3064934" cy="15324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98CC7C4-10A7-B741-99A4-86B264FBE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38" y="3138743"/>
            <a:ext cx="1419924" cy="28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C578606-74AA-7345-BE0F-62272AD0E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62" y="3138743"/>
            <a:ext cx="1419924" cy="28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B19E440-C911-0F48-8169-6543F68862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877" y="5403620"/>
            <a:ext cx="480000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10F0FA0-ED90-F944-95FC-756FFBB492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78" y="4978729"/>
            <a:ext cx="480000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ADB6682-C88F-7B49-8AD9-610ACCE4F5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666" y="3369646"/>
            <a:ext cx="508001" cy="517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4864AB56-ED5F-2B4A-BA27-5718D73C32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534" y="3369649"/>
            <a:ext cx="508001" cy="517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1220C8E-34BB-7F4D-AB4B-95811020FD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399" y="3371067"/>
            <a:ext cx="508001" cy="517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A0A05AE-9E11-164C-9C14-4CFB11DB43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265" y="3369646"/>
            <a:ext cx="508001" cy="5173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A9DE137-55DE-0B47-A91A-0717EC9ABA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137" y="3371067"/>
            <a:ext cx="508001" cy="517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5A9BCBC-1647-3741-88D8-47CD9A2B57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291" y="3906978"/>
            <a:ext cx="508001" cy="5173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1FA246E-5AB5-F44D-B0A1-DAE0540B43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159" y="3906981"/>
            <a:ext cx="508001" cy="5173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2E0F20F-C682-1944-966F-BD9D0A6FFA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024" y="3908399"/>
            <a:ext cx="508001" cy="5173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7BCA144-A6FC-3247-93B4-352E842526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890" y="3906978"/>
            <a:ext cx="508001" cy="5173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2605883-4262-4643-B277-73B6D118DD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1762" y="3925332"/>
            <a:ext cx="508001" cy="5173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E83CFABA-4C7F-9542-B69F-7F6AA3A435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666" y="4671618"/>
            <a:ext cx="508001" cy="517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16120755-C96A-EC42-A2FD-251193CB2F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886" y="3204496"/>
            <a:ext cx="2155234" cy="1034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64D30E-4A7B-AF44-AAB7-CCABBDB102E0}"/>
              </a:ext>
            </a:extLst>
          </p:cNvPr>
          <p:cNvSpPr txBox="1"/>
          <p:nvPr/>
        </p:nvSpPr>
        <p:spPr>
          <a:xfrm>
            <a:off x="507594" y="5954165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32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thirty-two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5A729D1-A68A-E247-B885-1E77648B08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158" y="4671618"/>
            <a:ext cx="508001" cy="5173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5393A0D-C335-1B4D-B506-0EB6D9A7FC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912" y="4671618"/>
            <a:ext cx="508001" cy="5173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1A2A1DB-5EF4-4941-9694-3D5DE52DF53E}"/>
              </a:ext>
            </a:extLst>
          </p:cNvPr>
          <p:cNvSpPr txBox="1"/>
          <p:nvPr/>
        </p:nvSpPr>
        <p:spPr>
          <a:xfrm>
            <a:off x="6468867" y="5919575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22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twenty-two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0E638F95-7795-3546-9DE2-039A3F47CB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886" y="4128530"/>
            <a:ext cx="2155234" cy="103481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24DC2F9-5093-854E-A2A9-E74CC19EFEC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248" y="5029527"/>
            <a:ext cx="2155234" cy="103481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E8332C8-AFCF-E04C-AABE-121198758742}"/>
              </a:ext>
            </a:extLst>
          </p:cNvPr>
          <p:cNvSpPr txBox="1"/>
          <p:nvPr/>
        </p:nvSpPr>
        <p:spPr>
          <a:xfrm>
            <a:off x="3543933" y="5903207"/>
            <a:ext cx="2012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23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twenty-three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00D1D2D-CA8F-DC41-9918-6CDAA6CA4587}"/>
              </a:ext>
            </a:extLst>
          </p:cNvPr>
          <p:cNvSpPr txBox="1"/>
          <p:nvPr/>
        </p:nvSpPr>
        <p:spPr>
          <a:xfrm>
            <a:off x="9664026" y="5910319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13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thirteen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ACBB374-2DF3-FB46-B287-5CA13A6744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3272" y="3087189"/>
            <a:ext cx="1392728" cy="144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BCF4AB1B-4412-B945-8508-2FE468835E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2271" y="3167030"/>
            <a:ext cx="1414546" cy="144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F52B41F2-1A5A-C348-847B-1078F19E5B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8518" y="4469384"/>
            <a:ext cx="1414546" cy="144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F5AA511D-F9E9-5246-85AE-22510C6CF1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7874" y="4001294"/>
            <a:ext cx="1392728" cy="1440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9F0FE883-B464-8141-BEB3-ECB87EE1DF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6120" y="4978728"/>
            <a:ext cx="139272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50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AAE957B-D4C4-2641-A1F5-6B7BD1FA32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61" y="3204496"/>
            <a:ext cx="1419924" cy="28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numbers are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write each in numerals and words?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98CC7C4-10A7-B741-99A4-86B264FBE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04" y="3138743"/>
            <a:ext cx="1419924" cy="288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C578606-74AA-7345-BE0F-62272AD0E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628" y="3138743"/>
            <a:ext cx="1419924" cy="28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B19E440-C911-0F48-8169-6543F68862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543" y="5403620"/>
            <a:ext cx="480000" cy="4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10F0FA0-ED90-F944-95FC-756FFBB492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744" y="4978729"/>
            <a:ext cx="480000" cy="432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E34C9E9-4220-4C4C-83CC-B3A9D5A7A0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024" y="3145328"/>
            <a:ext cx="1419924" cy="288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5266F637-EED1-6F42-9123-52EFC7DC28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91" y="4588012"/>
            <a:ext cx="480000" cy="432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46D289A2-8126-A54E-AF51-96D5F0F1EA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91" y="4165670"/>
            <a:ext cx="480000" cy="432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1E964162-1F3F-3E49-A432-D1D1635A76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162" y="3190714"/>
            <a:ext cx="3064934" cy="153246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26275833-722E-E34C-907A-8501E0AA85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162" y="4492861"/>
            <a:ext cx="3064934" cy="153246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CFCEE4F4-6310-B244-A9B6-DEEE2EAE25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895" y="3421209"/>
            <a:ext cx="508001" cy="5173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C3300C10-B843-F642-A78C-069D430536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63" y="3421212"/>
            <a:ext cx="508001" cy="5173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5AA6985F-7132-0F47-8CC4-B2E2069E1C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628" y="3422630"/>
            <a:ext cx="508001" cy="51738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3D1D20C0-5623-9849-97FC-FE71D552AA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494" y="3421209"/>
            <a:ext cx="508001" cy="5173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1C9D3B47-0327-9449-A385-8C90D45114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366" y="3422630"/>
            <a:ext cx="508001" cy="51738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B11FBE52-08DD-DD40-8D2B-4D86AA9B09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520" y="3958541"/>
            <a:ext cx="508001" cy="5173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8478E899-1C75-F740-A367-DA4AE97B08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388" y="3958544"/>
            <a:ext cx="508001" cy="51738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7C33CB4A-4CCA-7348-8DCC-641015E1E4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253" y="3959962"/>
            <a:ext cx="508001" cy="51738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76A570FB-6FE3-644F-9236-0F3FE87F8B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119" y="3958541"/>
            <a:ext cx="508001" cy="51738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49EC81CE-FAEA-9D4E-9439-8A776204AB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991" y="3976895"/>
            <a:ext cx="508001" cy="51738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A9D38A43-0393-9D42-8987-77BDC83F8D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895" y="4723181"/>
            <a:ext cx="508001" cy="51738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5E03FB35-6323-6A49-A5A9-F995054455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387" y="4723181"/>
            <a:ext cx="508001" cy="51738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720016EB-5BF8-D84C-96F9-D2C59D7ECD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141" y="4723181"/>
            <a:ext cx="508001" cy="5173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6AE2A9B8-509D-6C4E-B313-A79FD053DF6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547" y="4724349"/>
            <a:ext cx="508001" cy="51738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1E1F6912-A6F0-DD46-B3FF-556C7B5927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935" y="3119928"/>
            <a:ext cx="2155234" cy="103481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1E95DBA3-1400-DC4E-BE29-5CE84CDDA4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935" y="4043962"/>
            <a:ext cx="2155234" cy="103481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A84A73AB-842A-5042-B66A-B7A1195071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060" y="4978580"/>
            <a:ext cx="2151511" cy="10348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DE152D3-CF9A-2547-B56E-24EFF58F07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8295" y="3659285"/>
            <a:ext cx="1392728" cy="14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5568937-F12C-7447-9E66-CF589585ED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7294" y="3739126"/>
            <a:ext cx="1414546" cy="14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DFF99F7-3A74-0644-AAB3-7E73CFE39A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2897" y="4573390"/>
            <a:ext cx="139272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9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numbers are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can we write each in numerals and words?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64D30E-4A7B-AF44-AAB7-CCABBDB102E0}"/>
              </a:ext>
            </a:extLst>
          </p:cNvPr>
          <p:cNvSpPr txBox="1"/>
          <p:nvPr/>
        </p:nvSpPr>
        <p:spPr>
          <a:xfrm>
            <a:off x="754661" y="5948207"/>
            <a:ext cx="1563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44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forty-four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1A2A1DB-5EF4-4941-9694-3D5DE52DF53E}"/>
              </a:ext>
            </a:extLst>
          </p:cNvPr>
          <p:cNvSpPr txBox="1"/>
          <p:nvPr/>
        </p:nvSpPr>
        <p:spPr>
          <a:xfrm>
            <a:off x="6797483" y="5919575"/>
            <a:ext cx="113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12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twelve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E8332C8-AFCF-E04C-AABE-121198758742}"/>
              </a:ext>
            </a:extLst>
          </p:cNvPr>
          <p:cNvSpPr txBox="1"/>
          <p:nvPr/>
        </p:nvSpPr>
        <p:spPr>
          <a:xfrm>
            <a:off x="3857717" y="5919575"/>
            <a:ext cx="1370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14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fourteen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00D1D2D-CA8F-DC41-9918-6CDAA6CA4587}"/>
              </a:ext>
            </a:extLst>
          </p:cNvPr>
          <p:cNvSpPr txBox="1"/>
          <p:nvPr/>
        </p:nvSpPr>
        <p:spPr>
          <a:xfrm>
            <a:off x="9386708" y="5910319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24</a:t>
            </a:r>
          </a:p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twenty-four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1E964162-1F3F-3E49-A432-D1D1635A76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162" y="3190714"/>
            <a:ext cx="3064934" cy="153246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26275833-722E-E34C-907A-8501E0AA8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162" y="4492861"/>
            <a:ext cx="3064934" cy="153246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CFCEE4F4-6310-B244-A9B6-DEEE2EAE25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895" y="3421209"/>
            <a:ext cx="508001" cy="5173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C3300C10-B843-F642-A78C-069D430536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763" y="3421212"/>
            <a:ext cx="508001" cy="5173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5AA6985F-7132-0F47-8CC4-B2E2069E1C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628" y="3422630"/>
            <a:ext cx="508001" cy="51738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3D1D20C0-5623-9849-97FC-FE71D552AA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494" y="3421209"/>
            <a:ext cx="508001" cy="5173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1C9D3B47-0327-9449-A385-8C90D45114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366" y="3422630"/>
            <a:ext cx="508001" cy="51738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B11FBE52-08DD-DD40-8D2B-4D86AA9B09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520" y="3958541"/>
            <a:ext cx="508001" cy="5173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8478E899-1C75-F740-A367-DA4AE97B08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388" y="3958544"/>
            <a:ext cx="508001" cy="51738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7C33CB4A-4CCA-7348-8DCC-641015E1E4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253" y="3959962"/>
            <a:ext cx="508001" cy="51738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76A570FB-6FE3-644F-9236-0F3FE87F8B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119" y="3958541"/>
            <a:ext cx="508001" cy="51738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49EC81CE-FAEA-9D4E-9439-8A776204AB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991" y="3976895"/>
            <a:ext cx="508001" cy="51738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A9D38A43-0393-9D42-8987-77BDC83F8D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895" y="4723181"/>
            <a:ext cx="508001" cy="51738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5E03FB35-6323-6A49-A5A9-F995054455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387" y="4723181"/>
            <a:ext cx="508001" cy="51738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720016EB-5BF8-D84C-96F9-D2C59D7ECD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141" y="4723181"/>
            <a:ext cx="508001" cy="51738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1E1F6912-A6F0-DD46-B3FF-556C7B5927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935" y="3119928"/>
            <a:ext cx="2155234" cy="103481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1E95DBA3-1400-DC4E-BE29-5CE84CDDA4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935" y="4043962"/>
            <a:ext cx="2155234" cy="103481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A84A73AB-842A-5042-B66A-B7A1195071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5060" y="4978580"/>
            <a:ext cx="2151511" cy="10348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EFE3A3F-03C6-644E-B88A-AA6F37B75EE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61" y="3204496"/>
            <a:ext cx="1419924" cy="28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213643AA-FB0E-C749-AE53-92822A249F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04" y="3138743"/>
            <a:ext cx="1419924" cy="28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99AB2AA4-52B5-D946-8DD0-C28F48B08AB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628" y="3138743"/>
            <a:ext cx="1419924" cy="288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0327FE2-363A-7241-8043-EF92AD379D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543" y="5403620"/>
            <a:ext cx="480000" cy="432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2AAEB6D2-4809-5E4F-A362-46B39E1CEA3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744" y="4978729"/>
            <a:ext cx="480000" cy="43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E61960C2-5C26-1542-96A3-852ABD252A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024" y="3145328"/>
            <a:ext cx="1419924" cy="288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D86606C5-0C2A-F840-BD29-BB076BB1B9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91" y="4588012"/>
            <a:ext cx="480000" cy="432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ACBD49E-5083-9144-8A75-22A3CF3548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391" y="4165670"/>
            <a:ext cx="480000" cy="432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13B2C1A2-5F7C-F542-95E4-3F7884A77C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547" y="4724349"/>
            <a:ext cx="508001" cy="5173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9424764-DFD7-7847-B858-CFEA97C09E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8295" y="3659285"/>
            <a:ext cx="1392728" cy="1440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EC0C3979-1A82-6E43-AF4B-E73487C722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7294" y="3739126"/>
            <a:ext cx="1414546" cy="144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BFDC7AC-B99D-7440-BD75-280465BE8E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2897" y="4573390"/>
            <a:ext cx="139272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25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62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ten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twenty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sixty-two</a:t>
            </a:r>
          </a:p>
        </p:txBody>
      </p:sp>
    </p:spTree>
    <p:extLst>
      <p:ext uri="{BB962C8B-B14F-4D97-AF65-F5344CB8AC3E}">
        <p14:creationId xmlns:p14="http://schemas.microsoft.com/office/powerpoint/2010/main" val="4271512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62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ten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twenty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sixty-two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11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count objects to 100 in both numerals and words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counting objects to 100 in various contexts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dirty="0"/>
              <a:t>Year 1 - Term 1 - Block 1 - Place Value - Lesson 1 - To be able to count objects to 100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62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ten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twenty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sixty-two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9FF7F5F-2EC1-9A45-A111-D807C05E0045}"/>
              </a:ext>
            </a:extLst>
          </p:cNvPr>
          <p:cNvCxnSpPr>
            <a:cxnSpLocks/>
            <a:stCxn id="54" idx="2"/>
            <a:endCxn id="50" idx="0"/>
          </p:cNvCxnSpPr>
          <p:nvPr/>
        </p:nvCxnSpPr>
        <p:spPr>
          <a:xfrm>
            <a:off x="4535556" y="3824600"/>
            <a:ext cx="5999921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6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62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ten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twenty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sixty-two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9FF7F5F-2EC1-9A45-A111-D807C05E0045}"/>
              </a:ext>
            </a:extLst>
          </p:cNvPr>
          <p:cNvCxnSpPr>
            <a:cxnSpLocks/>
            <a:stCxn id="54" idx="2"/>
            <a:endCxn id="50" idx="0"/>
          </p:cNvCxnSpPr>
          <p:nvPr/>
        </p:nvCxnSpPr>
        <p:spPr>
          <a:xfrm>
            <a:off x="4535556" y="3824600"/>
            <a:ext cx="5999921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AFA4ADD-11BE-E048-B481-1EA83FE8D1DC}"/>
              </a:ext>
            </a:extLst>
          </p:cNvPr>
          <p:cNvCxnSpPr>
            <a:cxnSpLocks/>
            <a:stCxn id="55" idx="2"/>
            <a:endCxn id="47" idx="0"/>
          </p:cNvCxnSpPr>
          <p:nvPr/>
        </p:nvCxnSpPr>
        <p:spPr>
          <a:xfrm flipH="1">
            <a:off x="4535556" y="3824599"/>
            <a:ext cx="3001617" cy="126568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162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62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20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10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ten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twenty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sixty-two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9FF7F5F-2EC1-9A45-A111-D807C05E0045}"/>
              </a:ext>
            </a:extLst>
          </p:cNvPr>
          <p:cNvCxnSpPr>
            <a:cxnSpLocks/>
            <a:stCxn id="54" idx="2"/>
            <a:endCxn id="50" idx="0"/>
          </p:cNvCxnSpPr>
          <p:nvPr/>
        </p:nvCxnSpPr>
        <p:spPr>
          <a:xfrm>
            <a:off x="4535556" y="3824600"/>
            <a:ext cx="5999921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AFA4ADD-11BE-E048-B481-1EA83FE8D1DC}"/>
              </a:ext>
            </a:extLst>
          </p:cNvPr>
          <p:cNvCxnSpPr>
            <a:cxnSpLocks/>
            <a:stCxn id="55" idx="2"/>
            <a:endCxn id="47" idx="0"/>
          </p:cNvCxnSpPr>
          <p:nvPr/>
        </p:nvCxnSpPr>
        <p:spPr>
          <a:xfrm flipH="1">
            <a:off x="4535556" y="3824599"/>
            <a:ext cx="3001617" cy="126568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3F7B3D-FD4A-1643-B83A-D04C6CE49693}"/>
              </a:ext>
            </a:extLst>
          </p:cNvPr>
          <p:cNvCxnSpPr>
            <a:cxnSpLocks/>
            <a:stCxn id="58" idx="2"/>
            <a:endCxn id="6" idx="0"/>
          </p:cNvCxnSpPr>
          <p:nvPr/>
        </p:nvCxnSpPr>
        <p:spPr>
          <a:xfrm flipH="1">
            <a:off x="1533939" y="3824598"/>
            <a:ext cx="9001538" cy="126568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170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five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fifty-one</a:t>
            </a:r>
          </a:p>
        </p:txBody>
      </p:sp>
    </p:spTree>
    <p:extLst>
      <p:ext uri="{BB962C8B-B14F-4D97-AF65-F5344CB8AC3E}">
        <p14:creationId xmlns:p14="http://schemas.microsoft.com/office/powerpoint/2010/main" val="2127738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five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fifty-one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680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five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fifty-one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9FF7F5F-2EC1-9A45-A111-D807C05E0045}"/>
              </a:ext>
            </a:extLst>
          </p:cNvPr>
          <p:cNvCxnSpPr>
            <a:cxnSpLocks/>
            <a:stCxn id="54" idx="2"/>
            <a:endCxn id="6" idx="0"/>
          </p:cNvCxnSpPr>
          <p:nvPr/>
        </p:nvCxnSpPr>
        <p:spPr>
          <a:xfrm flipH="1">
            <a:off x="1533939" y="3824600"/>
            <a:ext cx="3001617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176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five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fifty-one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9FF7F5F-2EC1-9A45-A111-D807C05E0045}"/>
              </a:ext>
            </a:extLst>
          </p:cNvPr>
          <p:cNvCxnSpPr>
            <a:cxnSpLocks/>
            <a:stCxn id="54" idx="2"/>
            <a:endCxn id="6" idx="0"/>
          </p:cNvCxnSpPr>
          <p:nvPr/>
        </p:nvCxnSpPr>
        <p:spPr>
          <a:xfrm flipH="1">
            <a:off x="1533939" y="3824600"/>
            <a:ext cx="3001617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AFA4ADD-11BE-E048-B481-1EA83FE8D1DC}"/>
              </a:ext>
            </a:extLst>
          </p:cNvPr>
          <p:cNvCxnSpPr>
            <a:cxnSpLocks/>
            <a:stCxn id="55" idx="2"/>
            <a:endCxn id="50" idx="0"/>
          </p:cNvCxnSpPr>
          <p:nvPr/>
        </p:nvCxnSpPr>
        <p:spPr>
          <a:xfrm>
            <a:off x="7537173" y="3824599"/>
            <a:ext cx="2998304" cy="126568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352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15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51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50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five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fifteen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fifty-one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C77BE55-97C0-C64D-ABE0-0589A30BACF1}"/>
              </a:ext>
            </a:extLst>
          </p:cNvPr>
          <p:cNvCxnSpPr>
            <a:stCxn id="53" idx="2"/>
            <a:endCxn id="49" idx="0"/>
          </p:cNvCxnSpPr>
          <p:nvPr/>
        </p:nvCxnSpPr>
        <p:spPr>
          <a:xfrm>
            <a:off x="1636644" y="3824600"/>
            <a:ext cx="5900529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9FF7F5F-2EC1-9A45-A111-D807C05E0045}"/>
              </a:ext>
            </a:extLst>
          </p:cNvPr>
          <p:cNvCxnSpPr>
            <a:cxnSpLocks/>
            <a:stCxn id="54" idx="2"/>
            <a:endCxn id="6" idx="0"/>
          </p:cNvCxnSpPr>
          <p:nvPr/>
        </p:nvCxnSpPr>
        <p:spPr>
          <a:xfrm flipH="1">
            <a:off x="1533939" y="3824600"/>
            <a:ext cx="3001617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AFA4ADD-11BE-E048-B481-1EA83FE8D1DC}"/>
              </a:ext>
            </a:extLst>
          </p:cNvPr>
          <p:cNvCxnSpPr>
            <a:cxnSpLocks/>
            <a:stCxn id="55" idx="2"/>
            <a:endCxn id="50" idx="0"/>
          </p:cNvCxnSpPr>
          <p:nvPr/>
        </p:nvCxnSpPr>
        <p:spPr>
          <a:xfrm>
            <a:off x="7537173" y="3824599"/>
            <a:ext cx="2998304" cy="126568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3F7B3D-FD4A-1643-B83A-D04C6CE49693}"/>
              </a:ext>
            </a:extLst>
          </p:cNvPr>
          <p:cNvCxnSpPr>
            <a:cxnSpLocks/>
            <a:stCxn id="58" idx="2"/>
            <a:endCxn id="47" idx="0"/>
          </p:cNvCxnSpPr>
          <p:nvPr/>
        </p:nvCxnSpPr>
        <p:spPr>
          <a:xfrm flipH="1">
            <a:off x="4535556" y="3824598"/>
            <a:ext cx="5999921" cy="126568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620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17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70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77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71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seventy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seventy-one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seventeen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seventy-seven</a:t>
            </a:r>
          </a:p>
        </p:txBody>
      </p:sp>
    </p:spTree>
    <p:extLst>
      <p:ext uri="{BB962C8B-B14F-4D97-AF65-F5344CB8AC3E}">
        <p14:creationId xmlns:p14="http://schemas.microsoft.com/office/powerpoint/2010/main" val="892778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to the numerals.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A1CC29F-BA3B-8541-B744-86FA6111E5D2}"/>
              </a:ext>
            </a:extLst>
          </p:cNvPr>
          <p:cNvSpPr/>
          <p:nvPr/>
        </p:nvSpPr>
        <p:spPr>
          <a:xfrm>
            <a:off x="990600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17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48B3D13D-DDD2-6546-B48F-9E6A1EA4C8FD}"/>
              </a:ext>
            </a:extLst>
          </p:cNvPr>
          <p:cNvSpPr/>
          <p:nvPr/>
        </p:nvSpPr>
        <p:spPr>
          <a:xfrm>
            <a:off x="3992217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70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29263841-EC01-FC4B-B723-ABD1F28DBCDB}"/>
              </a:ext>
            </a:extLst>
          </p:cNvPr>
          <p:cNvSpPr/>
          <p:nvPr/>
        </p:nvSpPr>
        <p:spPr>
          <a:xfrm>
            <a:off x="6993834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77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C5C7E3CA-62F4-A24A-A9BD-AF7790AAD0A3}"/>
              </a:ext>
            </a:extLst>
          </p:cNvPr>
          <p:cNvSpPr/>
          <p:nvPr/>
        </p:nvSpPr>
        <p:spPr>
          <a:xfrm>
            <a:off x="9992138" y="5090285"/>
            <a:ext cx="1086678" cy="10866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273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OpenDyslexic" pitchFamily="2" charset="77"/>
              </a:rPr>
              <a:t>71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2B3474A9-6933-1745-AA32-0CD676F9C9DC}"/>
              </a:ext>
            </a:extLst>
          </p:cNvPr>
          <p:cNvSpPr/>
          <p:nvPr/>
        </p:nvSpPr>
        <p:spPr>
          <a:xfrm>
            <a:off x="344557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seventy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2998A587-E91E-1742-B9B6-9F9435EE1C98}"/>
              </a:ext>
            </a:extLst>
          </p:cNvPr>
          <p:cNvSpPr/>
          <p:nvPr/>
        </p:nvSpPr>
        <p:spPr>
          <a:xfrm>
            <a:off x="3243469" y="2885661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seventy-one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11FDDFDF-A397-DD49-B8E1-E9E46E1A509E}"/>
              </a:ext>
            </a:extLst>
          </p:cNvPr>
          <p:cNvSpPr/>
          <p:nvPr/>
        </p:nvSpPr>
        <p:spPr>
          <a:xfrm>
            <a:off x="6245086" y="2885660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" pitchFamily="2" charset="77"/>
              </a:rPr>
              <a:t>seventeen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2C0B8C3F-B957-F84F-BD62-117D1FC9E5A3}"/>
              </a:ext>
            </a:extLst>
          </p:cNvPr>
          <p:cNvSpPr/>
          <p:nvPr/>
        </p:nvSpPr>
        <p:spPr>
          <a:xfrm>
            <a:off x="9243390" y="2885659"/>
            <a:ext cx="2584173" cy="9389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seventy-seven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C77BE55-97C0-C64D-ABE0-0589A30BACF1}"/>
              </a:ext>
            </a:extLst>
          </p:cNvPr>
          <p:cNvCxnSpPr>
            <a:cxnSpLocks/>
            <a:stCxn id="53" idx="2"/>
            <a:endCxn id="47" idx="0"/>
          </p:cNvCxnSpPr>
          <p:nvPr/>
        </p:nvCxnSpPr>
        <p:spPr>
          <a:xfrm>
            <a:off x="1636644" y="3824600"/>
            <a:ext cx="2898912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9FF7F5F-2EC1-9A45-A111-D807C05E0045}"/>
              </a:ext>
            </a:extLst>
          </p:cNvPr>
          <p:cNvCxnSpPr>
            <a:cxnSpLocks/>
            <a:stCxn id="54" idx="2"/>
            <a:endCxn id="50" idx="0"/>
          </p:cNvCxnSpPr>
          <p:nvPr/>
        </p:nvCxnSpPr>
        <p:spPr>
          <a:xfrm>
            <a:off x="4535556" y="3824600"/>
            <a:ext cx="5999921" cy="126568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AFA4ADD-11BE-E048-B481-1EA83FE8D1DC}"/>
              </a:ext>
            </a:extLst>
          </p:cNvPr>
          <p:cNvCxnSpPr>
            <a:cxnSpLocks/>
            <a:stCxn id="55" idx="2"/>
            <a:endCxn id="6" idx="0"/>
          </p:cNvCxnSpPr>
          <p:nvPr/>
        </p:nvCxnSpPr>
        <p:spPr>
          <a:xfrm flipH="1">
            <a:off x="1533939" y="3824599"/>
            <a:ext cx="6003234" cy="126568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73F7B3D-FD4A-1643-B83A-D04C6CE49693}"/>
              </a:ext>
            </a:extLst>
          </p:cNvPr>
          <p:cNvCxnSpPr>
            <a:cxnSpLocks/>
            <a:stCxn id="58" idx="2"/>
            <a:endCxn id="49" idx="0"/>
          </p:cNvCxnSpPr>
          <p:nvPr/>
        </p:nvCxnSpPr>
        <p:spPr>
          <a:xfrm flipH="1">
            <a:off x="7537173" y="3824598"/>
            <a:ext cx="2998304" cy="126568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71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3E4712C-0924-5949-90ED-5A0BE37B248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80" y="2852196"/>
            <a:ext cx="1393548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E1AA723-443D-A645-847A-3D1FC08369A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41" y="2852196"/>
            <a:ext cx="1393548" cy="14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B8C9C98-6B5E-8841-B134-EEA820449F6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19" y="4734704"/>
            <a:ext cx="1393548" cy="14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7D0F9D4-FE3E-AA40-AB97-51AE50143F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973" y="408728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F755A1E-1A1E-E544-9A7F-230CA2EAE34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527" y="4669495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AB8920D-5890-8348-A491-14227B7E94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148" y="2852196"/>
            <a:ext cx="1335865" cy="1359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7869B50-8014-7F48-B59B-561F48929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947" y="2852196"/>
            <a:ext cx="1335865" cy="13599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914D0CB-8009-A04C-BA07-9858D74EE8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861" y="3941486"/>
            <a:ext cx="1335865" cy="13599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0D00DC2-3E11-A748-AFF7-709D8362C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253" y="4663230"/>
            <a:ext cx="1335865" cy="13599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9499EBC-8B7A-244B-8980-405A0B57E2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831" y="4734704"/>
            <a:ext cx="1335865" cy="1359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3472BA2-7B99-8147-95FB-D0C9EAF2E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014" y="1414687"/>
            <a:ext cx="2667000" cy="27559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4E379C0-CA83-CA4E-911E-643E52FEC0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382" y="4231509"/>
            <a:ext cx="2446389" cy="24463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1AA407F-F06C-D444-B6E5-F8E3B68786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50668" y="4269233"/>
            <a:ext cx="2370939" cy="2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 with </a:t>
            </a:r>
            <a:r>
              <a:rPr lang="en-GB" sz="2200" dirty="0" err="1"/>
              <a:t>Astrobee</a:t>
            </a:r>
            <a:r>
              <a:rPr lang="en-GB" sz="2200" dirty="0"/>
              <a:t>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2734DA4-29DA-D446-B7B5-64953D2A2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771" y="2208638"/>
            <a:ext cx="1419924" cy="28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62D680F-673B-0846-A677-2A53AC2296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133" y="2196296"/>
            <a:ext cx="1419924" cy="28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8512A8-A2F5-C148-9218-735C7A4924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548" y="3521438"/>
            <a:ext cx="480000" cy="43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1571401-2918-F24B-919A-B09B58C9B4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884" y="2220980"/>
            <a:ext cx="1419924" cy="288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2C02454-CE39-D045-A7E5-B3C57AD0C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333" y="3941096"/>
            <a:ext cx="480000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FE4C779-3848-4045-BCA8-C3DE8E3D48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08" y="4369490"/>
            <a:ext cx="480000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BE3952-D79E-7D4D-B4E9-5CD48528D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91" y="3958026"/>
            <a:ext cx="1689100" cy="1244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4AA9B40-521C-4240-A858-3418903AC3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898" y="2049983"/>
            <a:ext cx="3810000" cy="28829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50B3C70-9E30-A647-AD41-8A92083E93EE}"/>
              </a:ext>
            </a:extLst>
          </p:cNvPr>
          <p:cNvSpPr/>
          <p:nvPr/>
        </p:nvSpPr>
        <p:spPr>
          <a:xfrm>
            <a:off x="1987892" y="2653620"/>
            <a:ext cx="2338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The Base 10 pieces show the number thirty-five.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023EF07-0C81-A74C-8083-A2B3EA56A4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548" y="2701148"/>
            <a:ext cx="480000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E1C89A5-B855-4242-9A51-4551A0ECB9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333" y="3120806"/>
            <a:ext cx="480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33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correct . There are 3 tens and 5 ones totalling 35 which is written as thirty-five in words.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2734DA4-29DA-D446-B7B5-64953D2A2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771" y="2208638"/>
            <a:ext cx="1419924" cy="28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62D680F-673B-0846-A677-2A53AC2296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133" y="2196296"/>
            <a:ext cx="1419924" cy="28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1571401-2918-F24B-919A-B09B58C9B4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884" y="2220980"/>
            <a:ext cx="1419924" cy="28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BE3952-D79E-7D4D-B4E9-5CD48528D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91" y="3958026"/>
            <a:ext cx="1689100" cy="1244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3520F3B-4296-8440-A94C-0A0B826D1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898" y="2049983"/>
            <a:ext cx="3810000" cy="28829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59110A3-906C-2C42-A3B4-2D75EFD277B1}"/>
              </a:ext>
            </a:extLst>
          </p:cNvPr>
          <p:cNvSpPr/>
          <p:nvPr/>
        </p:nvSpPr>
        <p:spPr>
          <a:xfrm>
            <a:off x="1987892" y="2653620"/>
            <a:ext cx="2338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The Base 10 pieces show the number thirty-five.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FB9CC8-C5B6-C044-A450-BCEDAEFA36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548" y="3521438"/>
            <a:ext cx="480000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A57C17D-093C-4241-82A4-CF5110161A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333" y="3941096"/>
            <a:ext cx="480000" cy="43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3E93195-99EC-4742-9190-998C7E4316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808" y="4369490"/>
            <a:ext cx="480000" cy="43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536B1D9-1EB4-BE42-B4A7-F26DE6E4F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548" y="2701148"/>
            <a:ext cx="480000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B5787C0-4622-A94E-9C81-9561815172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333" y="3120806"/>
            <a:ext cx="480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69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 with </a:t>
            </a:r>
            <a:r>
              <a:rPr lang="en-GB" sz="2200" dirty="0" err="1"/>
              <a:t>Astrobee</a:t>
            </a:r>
            <a:r>
              <a:rPr lang="en-GB" sz="2200" dirty="0"/>
              <a:t>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2734DA4-29DA-D446-B7B5-64953D2A2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771" y="2208638"/>
            <a:ext cx="1419924" cy="28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8512A8-A2F5-C148-9218-735C7A4924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681" y="3775436"/>
            <a:ext cx="480000" cy="43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1571401-2918-F24B-919A-B09B58C9B4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884" y="2220980"/>
            <a:ext cx="1419924" cy="288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2C02454-CE39-D045-A7E5-B3C57AD0C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466" y="4093496"/>
            <a:ext cx="480000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FE4C779-3848-4045-BCA8-C3DE8E3D48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941" y="4437222"/>
            <a:ext cx="480000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BE3952-D79E-7D4D-B4E9-5CD48528D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91" y="3958026"/>
            <a:ext cx="1689100" cy="124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D18597-4668-224C-8A59-BEBC63BAEF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289" y="2759728"/>
            <a:ext cx="480000" cy="43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5ED13EC-0ED4-E24D-9A2C-FD073CF25A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141" y="3094722"/>
            <a:ext cx="480000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59DFC71-852E-714C-B9CB-CEF0190EAA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616" y="3438450"/>
            <a:ext cx="480000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8A4DDE7-00B0-A04D-9E06-A1A0B64876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987" y="2387228"/>
            <a:ext cx="480000" cy="43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7AFE75D-5778-8B42-BA55-FC6DB352A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898" y="2049983"/>
            <a:ext cx="3810000" cy="28829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955DA8A-82B6-484C-89CE-D9AAA39DBE7D}"/>
              </a:ext>
            </a:extLst>
          </p:cNvPr>
          <p:cNvSpPr/>
          <p:nvPr/>
        </p:nvSpPr>
        <p:spPr>
          <a:xfrm>
            <a:off x="1987892" y="2653620"/>
            <a:ext cx="2338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The Base 10 pieces show the number seventy-two.</a:t>
            </a:r>
          </a:p>
        </p:txBody>
      </p:sp>
    </p:spTree>
    <p:extLst>
      <p:ext uri="{BB962C8B-B14F-4D97-AF65-F5344CB8AC3E}">
        <p14:creationId xmlns:p14="http://schemas.microsoft.com/office/powerpoint/2010/main" val="1935936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incorrect. </a:t>
            </a:r>
            <a:r>
              <a:rPr lang="en-GB" sz="2200">
                <a:solidFill>
                  <a:srgbClr val="FF3860"/>
                </a:solidFill>
              </a:rPr>
              <a:t>There </a:t>
            </a:r>
            <a:r>
              <a:rPr lang="en-GB" sz="2200" dirty="0">
                <a:solidFill>
                  <a:srgbClr val="FF3860"/>
                </a:solidFill>
              </a:rPr>
              <a:t>are 2 tens and 7 ones totalling 27.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confused the tens and ones pieces.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should have said twenty-seven.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2734DA4-29DA-D446-B7B5-64953D2A2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771" y="2208638"/>
            <a:ext cx="1419924" cy="28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8512A8-A2F5-C148-9218-735C7A4924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681" y="3775436"/>
            <a:ext cx="480000" cy="43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1571401-2918-F24B-919A-B09B58C9B4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884" y="2220980"/>
            <a:ext cx="1419924" cy="288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2C02454-CE39-D045-A7E5-B3C57AD0C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466" y="4093496"/>
            <a:ext cx="480000" cy="43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FE4C779-3848-4045-BCA8-C3DE8E3D48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941" y="4437222"/>
            <a:ext cx="480000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BE3952-D79E-7D4D-B4E9-5CD48528D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91" y="3958026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96616F7-3956-8F44-B5AB-F3EE4F388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898" y="2049983"/>
            <a:ext cx="3810000" cy="28829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1F5AEB2-2D17-B846-82B6-7766E5A150DE}"/>
              </a:ext>
            </a:extLst>
          </p:cNvPr>
          <p:cNvSpPr/>
          <p:nvPr/>
        </p:nvSpPr>
        <p:spPr>
          <a:xfrm>
            <a:off x="1987892" y="2653620"/>
            <a:ext cx="2338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The base 10 pieces show the number seventy-two.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D18597-4668-224C-8A59-BEBC63BAEF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289" y="2759728"/>
            <a:ext cx="480000" cy="43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5ED13EC-0ED4-E24D-9A2C-FD073CF25A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141" y="3094722"/>
            <a:ext cx="480000" cy="43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59DFC71-852E-714C-B9CB-CEF0190EAA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616" y="3438450"/>
            <a:ext cx="480000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8A4DDE7-00B0-A04D-9E06-A1A0B64876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987" y="2387228"/>
            <a:ext cx="480000" cy="43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</p:spTree>
    <p:extLst>
      <p:ext uri="{BB962C8B-B14F-4D97-AF65-F5344CB8AC3E}">
        <p14:creationId xmlns:p14="http://schemas.microsoft.com/office/powerpoint/2010/main" val="1386745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bag contains ten dollars.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How many dollars are there in total?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your answer in numerals and words.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strategy did you use?</a:t>
            </a:r>
            <a:br>
              <a:rPr lang="en-GB" sz="2200" dirty="0"/>
            </a:br>
            <a:r>
              <a:rPr lang="en-GB" sz="2200" dirty="0"/>
              <a:t>Was it the same strategy as your table partner?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best strategy to use?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E39F6EF-133D-0D4E-AB98-1A56F755A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745" y="1536640"/>
            <a:ext cx="19050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CE2055-B27B-FC46-AC03-E85C85D46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990" y="1536640"/>
            <a:ext cx="19050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90051BE-D81A-DD47-9D04-6C2B9FE56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278" y="1536640"/>
            <a:ext cx="19050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807FA1D-3002-7C4B-97EC-FBF571B58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501" y="1897673"/>
            <a:ext cx="591467" cy="5914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C880C20-5674-2F4C-A44E-749F846D0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7928" y="2561188"/>
            <a:ext cx="591467" cy="5914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E78D531-0C22-6C44-A5B8-12BC500ED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9500" y="1903776"/>
            <a:ext cx="591467" cy="5914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2F92A58-7959-CE45-B40F-793E0233B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7927" y="2567291"/>
            <a:ext cx="591467" cy="5914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412EE6F-A38F-A846-A333-EE12A15F2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0964" y="1897672"/>
            <a:ext cx="591467" cy="5914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9564526-DFBB-AE41-9C28-E38923C3A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9391" y="2561187"/>
            <a:ext cx="591467" cy="5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83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Each bag contains ten dollars.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How many dollars are there in total?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your answer in numerals and words.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There are $36 or thirty-six dollars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best strategy is to count in 10s to 30, then count up in ones to 6 to make 36.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If you were really fast, you might have noticed there were three bags making 30 and 6 dollars to make 36.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B62420E-198B-9B4B-8CA9-90100B073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745" y="1536640"/>
            <a:ext cx="1905000" cy="1905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404CCBA-7524-3645-8675-403DF7DC9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990" y="1536640"/>
            <a:ext cx="1905000" cy="1905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D00C39A-132B-0D43-B216-715F12A55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278" y="1536640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E0E85A-17C7-7E40-8D84-64AE2FB45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501" y="1897673"/>
            <a:ext cx="591467" cy="5914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A4C5C5E-29EC-4F46-9F1D-2A27685D3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7928" y="2561188"/>
            <a:ext cx="591467" cy="5914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51C254B-2352-7643-B223-07D6750D6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9500" y="1903776"/>
            <a:ext cx="591467" cy="5914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9384BD6-9054-7645-96FB-E58BA5791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7927" y="2567291"/>
            <a:ext cx="591467" cy="5914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32D1253-469C-094E-8915-2F0E3EE2C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0964" y="1897672"/>
            <a:ext cx="591467" cy="5914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95C82BD-11C4-1746-BF6F-9B9FD97DA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9391" y="2561187"/>
            <a:ext cx="591467" cy="5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1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Look at these three sets of objects: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Which is the hardest to count? Explain your answer.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300088A-A766-824E-B577-93C0DD0122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277" y="4732237"/>
            <a:ext cx="480000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7FE581F-A8D8-8D4D-8A7A-07A9CB3060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612" y="4358145"/>
            <a:ext cx="480000" cy="43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EDC6A14-CB93-F343-94D0-D23349DB27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334" y="2569096"/>
            <a:ext cx="1419924" cy="28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F296E74-BAAD-464F-A284-6A9874B39B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326" y="3984361"/>
            <a:ext cx="480000" cy="43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FA121D-F27F-1E44-8200-8E071BF019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326" y="3629751"/>
            <a:ext cx="480000" cy="432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9EA4115-5418-A942-9672-3457AFFEE68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250" y="2621751"/>
            <a:ext cx="975484" cy="100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A2D034A-10C5-A543-91FC-B08803FAF79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90" y="3480361"/>
            <a:ext cx="975484" cy="100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DD6B538-A366-7D40-AB03-8FACB320942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734" y="2074298"/>
            <a:ext cx="975484" cy="100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607A123F-C6F1-434E-A5A7-063C2CFDB1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627" y="3091786"/>
            <a:ext cx="975484" cy="100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0808AA2-57E8-064D-8F43-6568E5161A9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550" y="4359251"/>
            <a:ext cx="975484" cy="100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88F0069-47CC-4647-90A6-B9C18C849A4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406" y="2387133"/>
            <a:ext cx="975484" cy="100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4792101-73DF-354F-9BAF-F7759E903F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820" y="4029602"/>
            <a:ext cx="975484" cy="1008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CBCCEA80-169B-B742-9558-38D93B428D0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304" y="3324949"/>
            <a:ext cx="975484" cy="1008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CD79D942-7975-334D-855D-B7232ABD8D4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383" y="4332949"/>
            <a:ext cx="975484" cy="1008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9A954AEB-8E35-B143-9F60-274DD5283FA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355" y="1690688"/>
            <a:ext cx="975484" cy="100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F5D72E7B-95A6-694D-A62D-86335B0FDD9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938" y="1517051"/>
            <a:ext cx="975484" cy="1008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BA8A6CAB-EB22-9C49-9C88-DE95EC8E873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059" y="2621751"/>
            <a:ext cx="975484" cy="1008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D1123B3B-CF79-1243-A173-64DA328A0EA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289" y="3786350"/>
            <a:ext cx="975484" cy="1008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DBA78FB4-8EA3-894F-8A1D-0C1D70F23B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2662766"/>
            <a:ext cx="3064934" cy="153246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55270E4B-ED3C-3241-896E-8ECE49AFDD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3916629"/>
            <a:ext cx="3064934" cy="15324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23EF5011-B7B0-7B49-8F31-79133666F2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978" y="2869709"/>
            <a:ext cx="574802" cy="5658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DE4FD4F1-772E-684E-88BB-39A22BA968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4075" y="2863155"/>
            <a:ext cx="574802" cy="56584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A3FFB747-54C1-6449-A130-EA1EE1AA49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7639" y="2876263"/>
            <a:ext cx="574802" cy="56584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B6E76BD0-98DF-3043-8BDC-0445A2C258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309" y="2884056"/>
            <a:ext cx="574802" cy="56584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6BEFA171-82BF-664E-AF02-A15D18B4B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0686" y="2876263"/>
            <a:ext cx="574802" cy="56584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DB0A59F5-3B69-7348-8A5C-CD272B456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899" y="3406717"/>
            <a:ext cx="574802" cy="56584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CCFA7E16-DF4F-D24F-B7B5-61BA85B776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4996" y="3400163"/>
            <a:ext cx="574802" cy="5658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AE0C278-F120-8342-A6DF-C934D5EA0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8560" y="3413271"/>
            <a:ext cx="574802" cy="56584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9BD05C2C-64C7-A540-A73A-E091DFEE89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1230" y="3421064"/>
            <a:ext cx="574802" cy="56584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1B9D973C-E750-7E4C-87DC-9E4A57B482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1607" y="3413271"/>
            <a:ext cx="574802" cy="56584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802882A8-86C3-C243-9CF2-1FBDCFCE49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28" y="4122976"/>
            <a:ext cx="574802" cy="56584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F63313CC-4C0C-1743-9F80-AB9E69C0E9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225" y="4116422"/>
            <a:ext cx="574802" cy="56584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B2C187B7-2B6B-B640-BC56-EF6FBD6128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0789" y="4129530"/>
            <a:ext cx="574802" cy="5658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E2290144-77F2-4A48-92FC-921E2AB462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3459" y="4137323"/>
            <a:ext cx="574802" cy="56584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C1C44A09-D9D0-8D41-9297-AD1AC97ED6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3836" y="4129530"/>
            <a:ext cx="574802" cy="5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58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Look at these three sets of objects: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Which is the hardest to count? Explain your answer.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cubes are hardest to count, because the tens frame and Base 10 pieces show a total of ten each time which means you can start counting from 10!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41EA85-1501-5344-9F98-A97FDFEEEA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2662766"/>
            <a:ext cx="3064934" cy="15324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73F065-E00F-2040-B2D6-B4E1DCDC58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3916629"/>
            <a:ext cx="3064934" cy="15324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300088A-A766-824E-B577-93C0DD0122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277" y="4732237"/>
            <a:ext cx="480000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7FE581F-A8D8-8D4D-8A7A-07A9CB3060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612" y="4358145"/>
            <a:ext cx="480000" cy="43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EDC6A14-CB93-F343-94D0-D23349DB27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334" y="2569096"/>
            <a:ext cx="1419924" cy="28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F296E74-BAAD-464F-A284-6A9874B39B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326" y="3984361"/>
            <a:ext cx="480000" cy="43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FA121D-F27F-1E44-8200-8E071BF019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326" y="3629751"/>
            <a:ext cx="480000" cy="432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B9EA4115-5418-A942-9672-3457AFFEE68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250" y="2621751"/>
            <a:ext cx="975484" cy="100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A2D034A-10C5-A543-91FC-B08803FAF79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390" y="3480361"/>
            <a:ext cx="975484" cy="1008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DD6B538-A366-7D40-AB03-8FACB320942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734" y="2074298"/>
            <a:ext cx="975484" cy="100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607A123F-C6F1-434E-A5A7-063C2CFDB1F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627" y="3091786"/>
            <a:ext cx="975484" cy="100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0808AA2-57E8-064D-8F43-6568E5161A9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550" y="4359251"/>
            <a:ext cx="975484" cy="100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88F0069-47CC-4647-90A6-B9C18C849A4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406" y="2387133"/>
            <a:ext cx="975484" cy="100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4792101-73DF-354F-9BAF-F7759E903F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820" y="4029602"/>
            <a:ext cx="975484" cy="1008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CBCCEA80-169B-B742-9558-38D93B428D0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304" y="3324949"/>
            <a:ext cx="975484" cy="1008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CD79D942-7975-334D-855D-B7232ABD8D4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383" y="4332949"/>
            <a:ext cx="975484" cy="1008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9A954AEB-8E35-B143-9F60-274DD5283FA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355" y="1690688"/>
            <a:ext cx="975484" cy="1008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F5D72E7B-95A6-694D-A62D-86335B0FDD9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938" y="1517051"/>
            <a:ext cx="975484" cy="1008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BA8A6CAB-EB22-9C49-9C88-DE95EC8E873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059" y="2621751"/>
            <a:ext cx="975484" cy="1008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D1123B3B-CF79-1243-A173-64DA328A0EA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289" y="3786350"/>
            <a:ext cx="975484" cy="1008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2955F69D-F404-C34D-91CB-6BA9EF31D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978" y="2869709"/>
            <a:ext cx="574802" cy="5658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91BB5EF2-28DE-2840-B942-71266E0F49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4075" y="2863155"/>
            <a:ext cx="574802" cy="56584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FE2DE1E-926F-D845-9F2E-937EEDCE77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7639" y="2876263"/>
            <a:ext cx="574802" cy="5658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AA8F7698-0251-1243-BED9-570F824029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309" y="2884056"/>
            <a:ext cx="574802" cy="56584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DE1A6327-C77F-C54C-A903-8382B29B0D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0686" y="2876263"/>
            <a:ext cx="574802" cy="56584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A36FB494-ADCD-1646-90D5-83FEB12163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899" y="3406717"/>
            <a:ext cx="574802" cy="56584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1CA52EF2-6CF2-C34C-9D93-B0A58375BB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4996" y="3400163"/>
            <a:ext cx="574802" cy="56584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88C740E3-CBFB-2941-BDA1-BB7DE3597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8560" y="3413271"/>
            <a:ext cx="574802" cy="56584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BC0116D3-9753-A845-A03C-BF67522D7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1230" y="3421064"/>
            <a:ext cx="574802" cy="56584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84D221EE-FECF-AC4B-AA3D-57DBB98398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1607" y="3413271"/>
            <a:ext cx="574802" cy="56584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DCAA7E88-AB69-4846-9C65-2C8F5B051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28" y="4122976"/>
            <a:ext cx="574802" cy="56584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BE1A81D0-6779-2345-BFA9-098C23A4B4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225" y="4116422"/>
            <a:ext cx="574802" cy="56584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D494E83A-ABA0-A34D-B59F-4032389C27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0789" y="4129530"/>
            <a:ext cx="574802" cy="56584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3B50D786-C297-2E48-A696-3CF81E9B11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3459" y="4137323"/>
            <a:ext cx="574802" cy="56584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D378F8E8-8CCC-F34F-9509-C914EF543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3836" y="4129530"/>
            <a:ext cx="574802" cy="56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01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count objects to 100 in both numerals and words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counting objects to 100 in various contexts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dirty="0"/>
              <a:t>Year 1 – Term 1  Block 1 - Place Value - Lesson 1 - To be able to count objects to 100</a:t>
            </a:r>
          </a:p>
        </p:txBody>
      </p:sp>
    </p:spTree>
    <p:extLst>
      <p:ext uri="{BB962C8B-B14F-4D97-AF65-F5344CB8AC3E}">
        <p14:creationId xmlns:p14="http://schemas.microsoft.com/office/powerpoint/2010/main" val="87518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3E4712C-0924-5949-90ED-5A0BE37B248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80" y="2852196"/>
            <a:ext cx="1393548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E1AA723-443D-A645-847A-3D1FC08369A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41" y="2852196"/>
            <a:ext cx="1393548" cy="14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B8C9C98-6B5E-8841-B134-EEA820449F6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19" y="4734704"/>
            <a:ext cx="1393548" cy="14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7D0F9D4-FE3E-AA40-AB97-51AE50143F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973" y="408728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F755A1E-1A1E-E544-9A7F-230CA2EAE34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527" y="4669495"/>
            <a:ext cx="1393548" cy="14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AB8920D-5890-8348-A491-14227B7E94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148" y="2852196"/>
            <a:ext cx="1335865" cy="13599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7869B50-8014-7F48-B59B-561F48929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947" y="2852196"/>
            <a:ext cx="1335865" cy="13599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914D0CB-8009-A04C-BA07-9858D74EE8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861" y="3941486"/>
            <a:ext cx="1335865" cy="13599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0D00DC2-3E11-A748-AFF7-709D8362C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253" y="4663230"/>
            <a:ext cx="1335865" cy="13599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9499EBC-8B7A-244B-8980-405A0B57E2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831" y="4734704"/>
            <a:ext cx="1335865" cy="1359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93472BA2-7B99-8147-95FB-D0C9EAF2E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014" y="1414687"/>
            <a:ext cx="2667000" cy="27559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4E379C0-CA83-CA4E-911E-643E52FEC0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382" y="4231509"/>
            <a:ext cx="2446389" cy="24463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1AA407F-F06C-D444-B6E5-F8E3B68786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50668" y="4269233"/>
            <a:ext cx="2370939" cy="237093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27A1395D-262A-9C44-B098-CE7D3DC765E5}"/>
              </a:ext>
            </a:extLst>
          </p:cNvPr>
          <p:cNvSpPr/>
          <p:nvPr/>
        </p:nvSpPr>
        <p:spPr>
          <a:xfrm>
            <a:off x="4485402" y="1324691"/>
            <a:ext cx="3063097" cy="2887410"/>
          </a:xfrm>
          <a:prstGeom prst="ellipse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17F91E4-2006-424C-A61B-166858C9C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92229"/>
              </p:ext>
            </p:extLst>
          </p:nvPr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:a16="http://schemas.microsoft.com/office/drawing/2014/main" xmlns="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4610513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8438A17-C16E-9A41-BC21-354F7AF0C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6A3379C-DF6D-AD40-8C1F-75A315B21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2BF862D-5FC0-2B45-B8C7-DA3751324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6E367AA-0797-4046-A4D8-7EC6E3CABE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5F0232C-1344-E44E-85BB-602FE51AB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07311D2-22F6-6340-866E-8F307E03B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E2E55EB-B552-7A46-8C0E-1928B566FF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A643C92-ED98-EE47-9157-479432A0C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A71807C-3993-084E-8AD6-354F86A81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F2277A-6B06-9241-8524-D9E73787A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76DDD25-A864-CD4B-A769-731E36503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00BC2C5-7138-034D-8620-A0D0290961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17F91E4-2006-424C-A61B-166858C9C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52158"/>
              </p:ext>
            </p:extLst>
          </p:nvPr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:a16="http://schemas.microsoft.com/office/drawing/2014/main" xmlns="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1F817-099B-124F-A110-F39B4B17F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A0BD56-513F-4547-AC9B-8990F2C44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EB60ED9-C6A4-1546-9CF8-6432585BE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7302672-71F9-3F44-9241-164476AC9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2448FC-8FFA-6A4A-80CA-13DAAAC7B9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7D91953-34C8-F146-82C7-338350C6ED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485142-2980-214E-B936-47E202BD36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6ECE182-993B-1043-BC92-9282C6294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67624BA-CBF2-FC4F-BD9B-309CD8E1B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971FDDA-D669-1944-972B-E27A0BDA71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6534901-63DB-404C-8172-AD2CECC77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5BFD65C-DF3B-0D4C-880F-1F860FCBF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17F91E4-2006-424C-A61B-166858C9C679}"/>
              </a:ext>
            </a:extLst>
          </p:cNvPr>
          <p:cNvGraphicFramePr>
            <a:graphicFrameLocks noGrp="1"/>
          </p:cNvGraphicFramePr>
          <p:nvPr/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:a16="http://schemas.microsoft.com/office/drawing/2014/main" xmlns="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E7BF15-9C09-F843-9202-3761BC891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B53E28F-CB3B-7C4C-A217-39204958A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FA49FB-EDBD-DA4B-AC97-9B836DD53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FCB81EB-157F-5546-B381-F4B023B25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B63C75-0DE2-D14E-B2E8-D67F9C4A51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07E9D3C-AB0C-C74C-ABD7-F8CEA9887D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BF1EB92-5AA7-4446-8A64-72004D9DBE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209CC81-60B9-E841-8C04-784DE2015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2C067ED-5995-3B4C-B600-E4F96F118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4354FF0-9581-3B4C-A8A5-D1D756A22F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9571B56-FEB9-034C-BE4C-D81CA55AF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B5EABD1-C9A8-1A4E-B895-9AD10A0A74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8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17F91E4-2006-424C-A61B-166858C9C679}"/>
              </a:ext>
            </a:extLst>
          </p:cNvPr>
          <p:cNvGraphicFramePr>
            <a:graphicFrameLocks noGrp="1"/>
          </p:cNvGraphicFramePr>
          <p:nvPr/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:a16="http://schemas.microsoft.com/office/drawing/2014/main" xmlns="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six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545F53-B9F5-F54A-A218-31AD7CCB8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03F612-AB00-7A49-84CB-381448F83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8FACC20-D89E-E74D-A0DB-100250310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896FF6-568A-E64F-A7E8-44C521B84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576B62-DFA0-1D47-8950-4575D2C5FA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731AC87-CCF4-7546-9849-B3F4AC3249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E0BB247-BD20-054E-872A-4AB1EF895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0541EE6-E067-5145-8FCD-A212FCAFA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98B4800-C43F-E14C-AC3E-04D501ED0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5A3F478-C6E4-5145-B04B-998E57F588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CF2D2E9-9D6E-4445-82EE-074D3E88D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0B2AF11-DA7C-7F4E-BE8A-90F3961002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count objects to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and write the number of boats in the dock.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17F91E4-2006-424C-A61B-166858C9C679}"/>
              </a:ext>
            </a:extLst>
          </p:cNvPr>
          <p:cNvGraphicFramePr>
            <a:graphicFrameLocks noGrp="1"/>
          </p:cNvGraphicFramePr>
          <p:nvPr/>
        </p:nvGraphicFramePr>
        <p:xfrm>
          <a:off x="287867" y="3060700"/>
          <a:ext cx="1165012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844">
                  <a:extLst>
                    <a:ext uri="{9D8B030D-6E8A-4147-A177-3AD203B41FA5}">
                      <a16:colId xmlns:a16="http://schemas.microsoft.com/office/drawing/2014/main" xmlns="" val="338691807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812979479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40979950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57479493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272875304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487294881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59408103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161827961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1672055968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175323173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314523405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xmlns="" val="2887003120"/>
                    </a:ext>
                  </a:extLst>
                </a:gridCol>
              </a:tblGrid>
              <a:tr h="194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one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two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three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four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five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six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3860"/>
                          </a:solidFill>
                          <a:latin typeface="OpenDyslexic" pitchFamily="2" charset="77"/>
                        </a:rPr>
                        <a:t>seven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eight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ten 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3860"/>
                        </a:solidFill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OpenDyslexic" pitchFamily="2" charset="77"/>
                        </a:rPr>
                        <a:t>twelve</a:t>
                      </a:r>
                    </a:p>
                  </a:txBody>
                  <a:tcPr anchor="ctr" anchorCtr="1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83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OpenDyslexic" pitchFamily="2" charset="77"/>
                      </a:endParaRPr>
                    </a:p>
                  </a:txBody>
                  <a:tcPr anchor="ctr" anchorCt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4610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592512-6C22-5C41-899E-7C0E7EB85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70" y="3185425"/>
            <a:ext cx="9525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364DB67-C7D9-DF4C-90E3-03797148E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8" y="3180397"/>
            <a:ext cx="9525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976B580-FBE1-1E4D-A969-EB9009924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532" y="3238948"/>
            <a:ext cx="952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5CD067-00BF-5245-BD4E-33CA28CE8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2100" y="3164730"/>
            <a:ext cx="9525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36BDC2C-DA53-4642-BAF3-CBF78CD7D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517" y="3193892"/>
            <a:ext cx="9525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2DE64D-2C49-364E-AB97-5B08F3C91D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383" y="2876392"/>
            <a:ext cx="1270000" cy="254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7FCA373-6687-BC4A-A80F-F0636BDC11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3585" y="3155840"/>
            <a:ext cx="952500" cy="1905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8058679-DDF1-5847-B082-07CE84B01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21" y="3238948"/>
            <a:ext cx="952500" cy="1905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E673B29-135A-7048-BBBF-0A813C937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69" y="3238948"/>
            <a:ext cx="9525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064C681-5A11-D941-BA5F-0F1C46A5E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754" y="3193892"/>
            <a:ext cx="952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8C3F61C-7F02-0B48-86EF-9EE972A92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006" y="3278426"/>
            <a:ext cx="952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268529D-3D82-CB4E-B28F-F2A261360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4525" y="2876392"/>
            <a:ext cx="127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9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8117</TotalTime>
  <Words>1356</Words>
  <Application>Microsoft Office PowerPoint</Application>
  <PresentationFormat>Custom</PresentationFormat>
  <Paragraphs>516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Lato Light</vt:lpstr>
      <vt:lpstr>Muli</vt:lpstr>
      <vt:lpstr>Lato</vt:lpstr>
      <vt:lpstr>OpenDyslexicAlta</vt:lpstr>
      <vt:lpstr>Wingdings</vt:lpstr>
      <vt:lpstr>OpenDyslexic</vt:lpstr>
      <vt:lpstr>Calibri</vt:lpstr>
      <vt:lpstr>Office Theme</vt:lpstr>
      <vt:lpstr>PowerPoint Presentation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  <vt:lpstr>To be able to count objects to 100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246</cp:revision>
  <cp:lastPrinted>2019-06-17T16:19:05Z</cp:lastPrinted>
  <dcterms:created xsi:type="dcterms:W3CDTF">2018-08-06T08:16:18Z</dcterms:created>
  <dcterms:modified xsi:type="dcterms:W3CDTF">2020-07-30T09:32:32Z</dcterms:modified>
</cp:coreProperties>
</file>