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450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51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7" r:id="rId48"/>
    <p:sldId id="418" r:id="rId49"/>
    <p:sldId id="415" r:id="rId50"/>
    <p:sldId id="416" r:id="rId51"/>
    <p:sldId id="419" r:id="rId52"/>
    <p:sldId id="420" r:id="rId53"/>
    <p:sldId id="423" r:id="rId54"/>
    <p:sldId id="424" r:id="rId55"/>
    <p:sldId id="421" r:id="rId56"/>
    <p:sldId id="422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32" r:id="rId65"/>
    <p:sldId id="435" r:id="rId66"/>
    <p:sldId id="434" r:id="rId67"/>
    <p:sldId id="436" r:id="rId68"/>
    <p:sldId id="437" r:id="rId69"/>
    <p:sldId id="438" r:id="rId70"/>
    <p:sldId id="439" r:id="rId71"/>
    <p:sldId id="440" r:id="rId72"/>
    <p:sldId id="442" r:id="rId73"/>
    <p:sldId id="441" r:id="rId74"/>
    <p:sldId id="443" r:id="rId75"/>
    <p:sldId id="444" r:id="rId76"/>
    <p:sldId id="445" r:id="rId77"/>
    <p:sldId id="446" r:id="rId78"/>
    <p:sldId id="447" r:id="rId79"/>
    <p:sldId id="449" r:id="rId80"/>
    <p:sldId id="370" r:id="rId81"/>
    <p:sldId id="448" r:id="rId82"/>
    <p:sldId id="373" r:id="rId83"/>
  </p:sldIdLst>
  <p:sldSz cx="12192000" cy="6858000"/>
  <p:notesSz cx="6858000" cy="9144000"/>
  <p:embeddedFontLst>
    <p:embeddedFont>
      <p:font typeface="OpenDyslexicAlta" panose="00000500000000000000" pitchFamily="2" charset="0"/>
      <p:regular r:id="rId86"/>
      <p:bold r:id="rId87"/>
      <p:italic r:id="rId88"/>
      <p:boldItalic r:id="rId89"/>
    </p:embeddedFon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OpenDyslexic" panose="00000500000000000000" pitchFamily="2" charset="0"/>
      <p:regular r:id="rId94"/>
      <p:bold r:id="rId95"/>
      <p:italic r:id="rId96"/>
      <p:boldItalic r:id="rId97"/>
    </p:embeddedFont>
    <p:embeddedFont>
      <p:font typeface="Lato Light" panose="020F0302020204030203" pitchFamily="34" charset="0"/>
      <p:regular r:id="rId98"/>
    </p:embeddedFont>
    <p:embeddedFont>
      <p:font typeface="Muli" panose="020B0604020202020204" charset="0"/>
      <p:regular r:id="rId99"/>
      <p:bold r:id="rId100"/>
      <p:italic r:id="rId101"/>
      <p:boldItalic r:id="rId102"/>
    </p:embeddedFont>
    <p:embeddedFont>
      <p:font typeface="Lato" panose="020F0502020204030203" pitchFamily="34" charset="0"/>
      <p:regular r:id="rId103"/>
      <p:bold r:id="rId10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7957D5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90884" autoAdjust="0"/>
  </p:normalViewPr>
  <p:slideViewPr>
    <p:cSldViewPr snapToGrid="0" snapToObjects="1">
      <p:cViewPr varScale="1">
        <p:scale>
          <a:sx n="61" d="100"/>
          <a:sy n="61" d="100"/>
        </p:scale>
        <p:origin x="-84" y="-18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7.fntdata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8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1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4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1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21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88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4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54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2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8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27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95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4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86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56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80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08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72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74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2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37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24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44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87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30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67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630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5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56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77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13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286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67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72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94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693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66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504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0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77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7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78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997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8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503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646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548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365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537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3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976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521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358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35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810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2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10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713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120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20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0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796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368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866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829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077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712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5600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687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560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9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0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Spring Block 3: Algebra</a:t>
            </a:r>
          </a:p>
          <a:p>
            <a:r>
              <a:rPr lang="en-GB" dirty="0"/>
              <a:t>Lesson 1: To be able to find and express a one-step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Algebra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QWIQLHM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46.2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0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648.2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324.1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648.2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find one-step rules via deduction from given inputs and outputs and express inputs and outputs based on given one-step functions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one-step rules via deduction from given inputs and outputs and when expressing inputs and outputs based on given one-step functions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– Spring Block 3 – Algebra – Lesson 1 – To be able to find and express a one-step rule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230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37.19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37.19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371.9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490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49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490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2.31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machines below,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721815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4230060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252657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221477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391374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00B2468-E3F3-6040-B960-764470AB31D5}"/>
              </a:ext>
            </a:extLst>
          </p:cNvPr>
          <p:cNvSpPr/>
          <p:nvPr/>
        </p:nvSpPr>
        <p:spPr>
          <a:xfrm>
            <a:off x="6464444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45E06D9-2862-DC47-9075-E7B2DDE7B151}"/>
              </a:ext>
            </a:extLst>
          </p:cNvPr>
          <p:cNvSpPr/>
          <p:nvPr/>
        </p:nvSpPr>
        <p:spPr>
          <a:xfrm>
            <a:off x="9972689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239D4EF-FB55-0F40-9997-185514DCEF55}"/>
              </a:ext>
            </a:extLst>
          </p:cNvPr>
          <p:cNvSpPr/>
          <p:nvPr/>
        </p:nvSpPr>
        <p:spPr>
          <a:xfrm>
            <a:off x="8269207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4568783E-569F-804D-B848-0724035C4A25}"/>
              </a:ext>
            </a:extLst>
          </p:cNvPr>
          <p:cNvSpPr/>
          <p:nvPr/>
        </p:nvSpPr>
        <p:spPr>
          <a:xfrm>
            <a:off x="7957400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49EA3BE2-CCDF-9144-8F14-D91C1CA02B07}"/>
              </a:ext>
            </a:extLst>
          </p:cNvPr>
          <p:cNvSpPr/>
          <p:nvPr/>
        </p:nvSpPr>
        <p:spPr>
          <a:xfrm>
            <a:off x="9656377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2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1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65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1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3.5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4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5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6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101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7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5,050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machines below,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function machines have the same starting number, 2, and both have outputs that are multiples of 2. The left-hand function machine has the function of multiplying by 2, whereas the right-hand function machine multiplies by 5.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721815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4230060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252657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221477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391374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00B2468-E3F3-6040-B960-764470AB31D5}"/>
              </a:ext>
            </a:extLst>
          </p:cNvPr>
          <p:cNvSpPr/>
          <p:nvPr/>
        </p:nvSpPr>
        <p:spPr>
          <a:xfrm>
            <a:off x="6464444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45E06D9-2862-DC47-9075-E7B2DDE7B151}"/>
              </a:ext>
            </a:extLst>
          </p:cNvPr>
          <p:cNvSpPr/>
          <p:nvPr/>
        </p:nvSpPr>
        <p:spPr>
          <a:xfrm>
            <a:off x="9972689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239D4EF-FB55-0F40-9997-185514DCEF55}"/>
              </a:ext>
            </a:extLst>
          </p:cNvPr>
          <p:cNvSpPr/>
          <p:nvPr/>
        </p:nvSpPr>
        <p:spPr>
          <a:xfrm>
            <a:off x="8269207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4568783E-569F-804D-B848-0724035C4A25}"/>
              </a:ext>
            </a:extLst>
          </p:cNvPr>
          <p:cNvSpPr/>
          <p:nvPr/>
        </p:nvSpPr>
        <p:spPr>
          <a:xfrm>
            <a:off x="7957400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49EA3BE2-CCDF-9144-8F14-D91C1CA02B07}"/>
              </a:ext>
            </a:extLst>
          </p:cNvPr>
          <p:cNvSpPr/>
          <p:nvPr/>
        </p:nvSpPr>
        <p:spPr>
          <a:xfrm>
            <a:off x="9656377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1,010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5,050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68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 shown, complete the following sentences: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11, the output will be 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122, the output will be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32.1 the output will be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12, the input was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88, the input was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the output is 92.4, the input was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0E1FB4-F58C-9748-986D-0E977708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46" y="1366837"/>
            <a:ext cx="356235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 shown, complete the following sentences: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11, the output will be </a:t>
            </a:r>
            <a:r>
              <a:rPr lang="en-GB" sz="2200" u="sng" dirty="0">
                <a:solidFill>
                  <a:srgbClr val="FF3860"/>
                </a:solidFill>
              </a:rPr>
              <a:t>44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122, the output will be </a:t>
            </a:r>
            <a:r>
              <a:rPr lang="en-GB" sz="2200" u="sng" dirty="0">
                <a:solidFill>
                  <a:srgbClr val="FF3860"/>
                </a:solidFill>
              </a:rPr>
              <a:t>488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32.1 the output will be </a:t>
            </a:r>
            <a:r>
              <a:rPr lang="en-GB" sz="2200" u="sng" dirty="0">
                <a:solidFill>
                  <a:srgbClr val="FF3860"/>
                </a:solidFill>
              </a:rPr>
              <a:t>128.4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12, the input was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88, the input was </a:t>
            </a:r>
            <a:r>
              <a:rPr lang="en-GB" sz="2200" u="sng" dirty="0">
                <a:solidFill>
                  <a:srgbClr val="FF3860"/>
                </a:solidFill>
              </a:rPr>
              <a:t>22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the output is 92.4, the input was </a:t>
            </a:r>
            <a:r>
              <a:rPr lang="en-GB" sz="2200" u="sng" dirty="0">
                <a:solidFill>
                  <a:srgbClr val="FF3860"/>
                </a:solidFill>
              </a:rPr>
              <a:t>23.1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0E1FB4-F58C-9748-986D-0E977708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46" y="1366837"/>
            <a:ext cx="356235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5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9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4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9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3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157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31.7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7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31.7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34.7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57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7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3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87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0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1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- 2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3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3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84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4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3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178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2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based on the function machine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A0EFFB0-F6E6-EA4E-9201-06ED65D20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84167"/>
              </p:ext>
            </p:extLst>
          </p:nvPr>
        </p:nvGraphicFramePr>
        <p:xfrm>
          <a:off x="838200" y="4558512"/>
          <a:ext cx="10820400" cy="111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xmlns="" val="258766733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40940369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3920017687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1624663589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15555998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81734346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19604590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2102675396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4286209996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80428"/>
                  </a:ext>
                </a:extLst>
              </a:tr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output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29114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4AD8636F-E6B8-9A48-8796-1AEE5EC1D6DC}"/>
              </a:ext>
            </a:extLst>
          </p:cNvPr>
          <p:cNvSpPr/>
          <p:nvPr/>
        </p:nvSpPr>
        <p:spPr>
          <a:xfrm>
            <a:off x="3563848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5EAF12C-D8B8-5240-BE30-8F61A88FAD68}"/>
              </a:ext>
            </a:extLst>
          </p:cNvPr>
          <p:cNvSpPr/>
          <p:nvPr/>
        </p:nvSpPr>
        <p:spPr>
          <a:xfrm>
            <a:off x="7072093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1F48B374-742D-2C44-9F6F-0F47F7756A9E}"/>
              </a:ext>
            </a:extLst>
          </p:cNvPr>
          <p:cNvSpPr/>
          <p:nvPr/>
        </p:nvSpPr>
        <p:spPr>
          <a:xfrm>
            <a:off x="5368611" y="3199243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+ 7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4AB38070-2FF1-7B4B-9BDB-BBEA825EBF98}"/>
              </a:ext>
            </a:extLst>
          </p:cNvPr>
          <p:cNvSpPr/>
          <p:nvPr/>
        </p:nvSpPr>
        <p:spPr>
          <a:xfrm>
            <a:off x="5056804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9BB5DC3F-8821-C54B-9771-88AB07EA58BA}"/>
              </a:ext>
            </a:extLst>
          </p:cNvPr>
          <p:cNvSpPr/>
          <p:nvPr/>
        </p:nvSpPr>
        <p:spPr>
          <a:xfrm>
            <a:off x="6755781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9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based on the function machine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A0EFFB0-F6E6-EA4E-9201-06ED65D20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85522"/>
              </p:ext>
            </p:extLst>
          </p:nvPr>
        </p:nvGraphicFramePr>
        <p:xfrm>
          <a:off x="838200" y="4558512"/>
          <a:ext cx="10820400" cy="111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xmlns="" val="258766733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40940369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3920017687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1624663589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15555998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81734346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19604590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2102675396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4286209996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- 7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80428"/>
                  </a:ext>
                </a:extLst>
              </a:tr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output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- 2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29114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4AD8636F-E6B8-9A48-8796-1AEE5EC1D6DC}"/>
              </a:ext>
            </a:extLst>
          </p:cNvPr>
          <p:cNvSpPr/>
          <p:nvPr/>
        </p:nvSpPr>
        <p:spPr>
          <a:xfrm>
            <a:off x="3563848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5EAF12C-D8B8-5240-BE30-8F61A88FAD68}"/>
              </a:ext>
            </a:extLst>
          </p:cNvPr>
          <p:cNvSpPr/>
          <p:nvPr/>
        </p:nvSpPr>
        <p:spPr>
          <a:xfrm>
            <a:off x="7072093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1F48B374-742D-2C44-9F6F-0F47F7756A9E}"/>
              </a:ext>
            </a:extLst>
          </p:cNvPr>
          <p:cNvSpPr/>
          <p:nvPr/>
        </p:nvSpPr>
        <p:spPr>
          <a:xfrm>
            <a:off x="5368611" y="3199243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+ 7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4AB38070-2FF1-7B4B-9BDB-BBEA825EBF98}"/>
              </a:ext>
            </a:extLst>
          </p:cNvPr>
          <p:cNvSpPr/>
          <p:nvPr/>
        </p:nvSpPr>
        <p:spPr>
          <a:xfrm>
            <a:off x="5056804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9BB5DC3F-8821-C54B-9771-88AB07EA58BA}"/>
              </a:ext>
            </a:extLst>
          </p:cNvPr>
          <p:cNvSpPr/>
          <p:nvPr/>
        </p:nvSpPr>
        <p:spPr>
          <a:xfrm>
            <a:off x="6755781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9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2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69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2,410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87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2,410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10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1,205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51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1,205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24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784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C00F4941-1632-434D-AB95-94C4D2417ECC}"/>
              </a:ext>
            </a:extLst>
          </p:cNvPr>
          <p:cNvSpPr/>
          <p:nvPr/>
        </p:nvSpPr>
        <p:spPr>
          <a:xfrm>
            <a:off x="5808171" y="1380580"/>
            <a:ext cx="5770418" cy="735965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OpenDyslexicAlta" pitchFamily="2" charset="77"/>
              </a:rPr>
              <a:t>Create your own question and set it for your table partner. </a:t>
            </a:r>
          </a:p>
        </p:txBody>
      </p:sp>
    </p:spTree>
    <p:extLst>
      <p:ext uri="{BB962C8B-B14F-4D97-AF65-F5344CB8AC3E}">
        <p14:creationId xmlns:p14="http://schemas.microsoft.com/office/powerpoint/2010/main" val="20944231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u="sng" dirty="0"/>
              <a:t>Template: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ADF5A7D1-2597-6E41-821D-A10226C18FD5}"/>
              </a:ext>
            </a:extLst>
          </p:cNvPr>
          <p:cNvSpPr/>
          <p:nvPr/>
        </p:nvSpPr>
        <p:spPr>
          <a:xfrm>
            <a:off x="5808171" y="1380580"/>
            <a:ext cx="5770418" cy="735965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OpenDyslexicAlta" pitchFamily="2" charset="77"/>
              </a:rPr>
              <a:t>Create your own question and set it for your table partner. </a:t>
            </a:r>
          </a:p>
        </p:txBody>
      </p:sp>
    </p:spTree>
    <p:extLst>
      <p:ext uri="{BB962C8B-B14F-4D97-AF65-F5344CB8AC3E}">
        <p14:creationId xmlns:p14="http://schemas.microsoft.com/office/powerpoint/2010/main" val="2339724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784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7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89F0B79C-29D5-DA49-8E64-1BC555D6F72E}"/>
              </a:ext>
            </a:extLst>
          </p:cNvPr>
          <p:cNvSpPr/>
          <p:nvPr/>
        </p:nvSpPr>
        <p:spPr>
          <a:xfrm>
            <a:off x="5835040" y="1412875"/>
            <a:ext cx="4454400" cy="501482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2388503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happening?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would the output be if the input were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5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input number is being subtracted from 5 each time: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4</a:t>
            </a:r>
            <a:r>
              <a:rPr lang="en-GB" sz="2200" dirty="0">
                <a:solidFill>
                  <a:srgbClr val="FF3860"/>
                </a:solidFill>
              </a:rPr>
              <a:t> = 1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= 2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>
                <a:solidFill>
                  <a:srgbClr val="FF3860"/>
                </a:solidFill>
              </a:rPr>
              <a:t> = 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if the input were 10, the output would be – 5, because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5 – 10 = - 5.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subtract input from 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72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happening?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would the output be if the input were 100?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2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input number is being subtracted from 10 each time: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9</a:t>
            </a:r>
            <a:r>
              <a:rPr lang="en-GB" sz="2200" dirty="0">
                <a:solidFill>
                  <a:srgbClr val="FF3860"/>
                </a:solidFill>
              </a:rPr>
              <a:t> = 1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>
                <a:solidFill>
                  <a:srgbClr val="FF3860"/>
                </a:solidFill>
              </a:rPr>
              <a:t> = 5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0</a:t>
            </a:r>
            <a:r>
              <a:rPr lang="en-GB" sz="2200" dirty="0">
                <a:solidFill>
                  <a:srgbClr val="FF3860"/>
                </a:solidFill>
              </a:rPr>
              <a:t>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if the input were 10-, the output would be – 90, because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10 – 100 = - 90.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CEBA693-49E6-8E44-9BE9-9109CEA41456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subtract input from 10</a:t>
            </a:r>
          </a:p>
        </p:txBody>
      </p:sp>
    </p:spTree>
    <p:extLst>
      <p:ext uri="{BB962C8B-B14F-4D97-AF65-F5344CB8AC3E}">
        <p14:creationId xmlns:p14="http://schemas.microsoft.com/office/powerpoint/2010/main" val="1184190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4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puts a number into the function machine shown.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One of her numbers is a factor of the number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other number is a square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her input? What is her output?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417801C5-1459-2943-841B-AEA1B2756643}"/>
              </a:ext>
            </a:extLst>
          </p:cNvPr>
          <p:cNvSpPr/>
          <p:nvPr/>
        </p:nvSpPr>
        <p:spPr>
          <a:xfrm>
            <a:off x="3600360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C8BA0F2-63CA-BC42-A5C5-F1312D7C8ECA}"/>
              </a:ext>
            </a:extLst>
          </p:cNvPr>
          <p:cNvSpPr/>
          <p:nvPr/>
        </p:nvSpPr>
        <p:spPr>
          <a:xfrm>
            <a:off x="7108605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1B6C574D-3F2A-6A4D-8898-67AFC5333F7C}"/>
              </a:ext>
            </a:extLst>
          </p:cNvPr>
          <p:cNvSpPr/>
          <p:nvPr/>
        </p:nvSpPr>
        <p:spPr>
          <a:xfrm>
            <a:off x="5405123" y="3086814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÷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xmlns="" id="{B2E3BFD9-387E-964F-9A2D-2155BF5CA689}"/>
              </a:ext>
            </a:extLst>
          </p:cNvPr>
          <p:cNvSpPr/>
          <p:nvPr/>
        </p:nvSpPr>
        <p:spPr>
          <a:xfrm>
            <a:off x="5093316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xmlns="" id="{1756B692-27F4-374C-8A05-0E3288E161CC}"/>
              </a:ext>
            </a:extLst>
          </p:cNvPr>
          <p:cNvSpPr/>
          <p:nvPr/>
        </p:nvSpPr>
        <p:spPr>
          <a:xfrm>
            <a:off x="6792293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51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4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puts a number into the function machine shown.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One of her numbers is a factor of the number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other number is a square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Her input is 25, as it is a square number that is divisible by 5; her output is 5, as it is the only factor of 20 that results from dividing a square number by 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2C94E32-7945-8941-9371-2AC2314C9101}"/>
              </a:ext>
            </a:extLst>
          </p:cNvPr>
          <p:cNvSpPr/>
          <p:nvPr/>
        </p:nvSpPr>
        <p:spPr>
          <a:xfrm>
            <a:off x="3600360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DA360F4-2CAB-8E46-947E-ABC534EDBDB3}"/>
              </a:ext>
            </a:extLst>
          </p:cNvPr>
          <p:cNvSpPr/>
          <p:nvPr/>
        </p:nvSpPr>
        <p:spPr>
          <a:xfrm>
            <a:off x="7108605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26EB58E0-B0AD-4940-B2CE-BE179DC1D82A}"/>
              </a:ext>
            </a:extLst>
          </p:cNvPr>
          <p:cNvSpPr/>
          <p:nvPr/>
        </p:nvSpPr>
        <p:spPr>
          <a:xfrm>
            <a:off x="5405123" y="3086814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÷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29E71AA-A6B0-094F-B96E-23A2966670C2}"/>
              </a:ext>
            </a:extLst>
          </p:cNvPr>
          <p:cNvSpPr/>
          <p:nvPr/>
        </p:nvSpPr>
        <p:spPr>
          <a:xfrm>
            <a:off x="5093316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B435DE5C-A5EE-0E4D-94BF-A2BE5E74672F}"/>
              </a:ext>
            </a:extLst>
          </p:cNvPr>
          <p:cNvSpPr/>
          <p:nvPr/>
        </p:nvSpPr>
        <p:spPr>
          <a:xfrm>
            <a:off x="6792293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6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110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579305" y="2725282"/>
            <a:ext cx="320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possible function is multiplying the input by 4.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CCDD124-5D53-D54B-BCD7-2AC145BFAEF1}"/>
              </a:ext>
            </a:extLst>
          </p:cNvPr>
          <p:cNvSpPr/>
          <p:nvPr/>
        </p:nvSpPr>
        <p:spPr>
          <a:xfrm>
            <a:off x="6685718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21D2F2B-393E-D344-B03D-7191B8653FF9}"/>
              </a:ext>
            </a:extLst>
          </p:cNvPr>
          <p:cNvSpPr/>
          <p:nvPr/>
        </p:nvSpPr>
        <p:spPr>
          <a:xfrm>
            <a:off x="10193963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4CE50BA-A94E-5E4B-B547-42521ECF30A5}"/>
              </a:ext>
            </a:extLst>
          </p:cNvPr>
          <p:cNvSpPr/>
          <p:nvPr/>
        </p:nvSpPr>
        <p:spPr>
          <a:xfrm>
            <a:off x="8490481" y="3130825"/>
            <a:ext cx="1381753" cy="596348"/>
          </a:xfrm>
          <a:prstGeom prst="round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CEA2098A-C8AB-0B43-9CAA-83B8A4E2A381}"/>
              </a:ext>
            </a:extLst>
          </p:cNvPr>
          <p:cNvSpPr/>
          <p:nvPr/>
        </p:nvSpPr>
        <p:spPr>
          <a:xfrm>
            <a:off x="8178674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6589195B-7163-4448-ABD1-358F959DBB60}"/>
              </a:ext>
            </a:extLst>
          </p:cNvPr>
          <p:cNvSpPr/>
          <p:nvPr/>
        </p:nvSpPr>
        <p:spPr>
          <a:xfrm>
            <a:off x="9877651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It is also possible for the function to be + 27 or it could even be to subtract the input from 45.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579305" y="2725282"/>
            <a:ext cx="320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possible function is multiplying the input by 4.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CCDD124-5D53-D54B-BCD7-2AC145BFAEF1}"/>
              </a:ext>
            </a:extLst>
          </p:cNvPr>
          <p:cNvSpPr/>
          <p:nvPr/>
        </p:nvSpPr>
        <p:spPr>
          <a:xfrm>
            <a:off x="6685718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21D2F2B-393E-D344-B03D-7191B8653FF9}"/>
              </a:ext>
            </a:extLst>
          </p:cNvPr>
          <p:cNvSpPr/>
          <p:nvPr/>
        </p:nvSpPr>
        <p:spPr>
          <a:xfrm>
            <a:off x="10193963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4CE50BA-A94E-5E4B-B547-42521ECF30A5}"/>
              </a:ext>
            </a:extLst>
          </p:cNvPr>
          <p:cNvSpPr/>
          <p:nvPr/>
        </p:nvSpPr>
        <p:spPr>
          <a:xfrm>
            <a:off x="8490481" y="3130825"/>
            <a:ext cx="1381753" cy="596348"/>
          </a:xfrm>
          <a:prstGeom prst="round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CEA2098A-C8AB-0B43-9CAA-83B8A4E2A381}"/>
              </a:ext>
            </a:extLst>
          </p:cNvPr>
          <p:cNvSpPr/>
          <p:nvPr/>
        </p:nvSpPr>
        <p:spPr>
          <a:xfrm>
            <a:off x="8178674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6589195B-7163-4448-ABD1-358F959DBB60}"/>
              </a:ext>
            </a:extLst>
          </p:cNvPr>
          <p:cNvSpPr/>
          <p:nvPr/>
        </p:nvSpPr>
        <p:spPr>
          <a:xfrm>
            <a:off x="9877651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1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find one-step rules via deduction from given inputs and outputs and express inputs and outputs based on given one-step functions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one-step rules via deduction from given inputs and outputs and when expressing inputs and outputs based on given one-step functions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– Spring Block 3 – Algebra – Lesson 1 – To be able to find and express a one-step rule</a:t>
            </a:r>
          </a:p>
        </p:txBody>
      </p:sp>
    </p:spTree>
    <p:extLst>
      <p:ext uri="{BB962C8B-B14F-4D97-AF65-F5344CB8AC3E}">
        <p14:creationId xmlns:p14="http://schemas.microsoft.com/office/powerpoint/2010/main" val="368022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13482</TotalTime>
  <Words>3323</Words>
  <Application>Microsoft Office PowerPoint</Application>
  <PresentationFormat>Custom</PresentationFormat>
  <Paragraphs>1268</Paragraphs>
  <Slides>82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OpenDyslexicAlta</vt:lpstr>
      <vt:lpstr>Wingdings</vt:lpstr>
      <vt:lpstr>Calibri</vt:lpstr>
      <vt:lpstr>OpenDyslexic</vt:lpstr>
      <vt:lpstr>Lato Light</vt:lpstr>
      <vt:lpstr>Muli</vt:lpstr>
      <vt:lpstr>Lato</vt:lpstr>
      <vt:lpstr>Office Theme</vt:lpstr>
      <vt:lpstr>PowerPoint Presentation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682</cp:revision>
  <cp:lastPrinted>2019-06-17T16:19:05Z</cp:lastPrinted>
  <dcterms:created xsi:type="dcterms:W3CDTF">2018-08-06T08:16:18Z</dcterms:created>
  <dcterms:modified xsi:type="dcterms:W3CDTF">2021-01-08T17:53:22Z</dcterms:modified>
</cp:coreProperties>
</file>