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320" r:id="rId5"/>
    <p:sldId id="321" r:id="rId6"/>
    <p:sldId id="349" r:id="rId7"/>
    <p:sldId id="557" r:id="rId8"/>
    <p:sldId id="472" r:id="rId9"/>
    <p:sldId id="532" r:id="rId10"/>
    <p:sldId id="533" r:id="rId11"/>
    <p:sldId id="534" r:id="rId12"/>
    <p:sldId id="535" r:id="rId13"/>
    <p:sldId id="536" r:id="rId14"/>
    <p:sldId id="537" r:id="rId15"/>
    <p:sldId id="538" r:id="rId16"/>
    <p:sldId id="504" r:id="rId17"/>
    <p:sldId id="539" r:id="rId18"/>
    <p:sldId id="540" r:id="rId19"/>
    <p:sldId id="541" r:id="rId20"/>
    <p:sldId id="505" r:id="rId21"/>
    <p:sldId id="542" r:id="rId22"/>
    <p:sldId id="543" r:id="rId23"/>
    <p:sldId id="544" r:id="rId24"/>
    <p:sldId id="545" r:id="rId25"/>
    <p:sldId id="546" r:id="rId26"/>
    <p:sldId id="547" r:id="rId27"/>
    <p:sldId id="548" r:id="rId28"/>
    <p:sldId id="515" r:id="rId29"/>
    <p:sldId id="552" r:id="rId30"/>
    <p:sldId id="549" r:id="rId31"/>
    <p:sldId id="553" r:id="rId32"/>
    <p:sldId id="550" r:id="rId33"/>
    <p:sldId id="551" r:id="rId34"/>
    <p:sldId id="554" r:id="rId35"/>
    <p:sldId id="555" r:id="rId36"/>
    <p:sldId id="501" r:id="rId37"/>
    <p:sldId id="556" r:id="rId38"/>
    <p:sldId id="471" r:id="rId39"/>
  </p:sldIdLst>
  <p:sldSz cx="12192000" cy="68580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Lato" panose="020F0502020204030203" pitchFamily="34" charset="0"/>
      <p:regular r:id="rId46"/>
      <p:bold r:id="rId47"/>
      <p:italic r:id="rId48"/>
      <p:boldItalic r:id="rId49"/>
    </p:embeddedFont>
    <p:embeddedFont>
      <p:font typeface="Lato Light" panose="020F0502020204030203" pitchFamily="34" charset="0"/>
      <p:regular r:id="rId50"/>
      <p:italic r:id="rId51"/>
    </p:embeddedFont>
    <p:embeddedFont>
      <p:font typeface="Muli" panose="020B0604020202020204" charset="0"/>
      <p:regular r:id="rId52"/>
      <p:bold r:id="rId53"/>
      <p:italic r:id="rId54"/>
      <p:boldItalic r:id="rId55"/>
    </p:embeddedFont>
    <p:embeddedFont>
      <p:font typeface="OpenDyslexicAlta" panose="020B0604020202020204" charset="0"/>
      <p:regular r:id="rId56"/>
      <p:bold r:id="rId57"/>
      <p:italic r:id="rId58"/>
      <p:boldItalic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23D160"/>
    <a:srgbClr val="7957D5"/>
    <a:srgbClr val="3273DC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E10BD3-F54C-A40F-03EE-C0E32AA7B009}" v="94" dt="2023-06-13T09:43:53.8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30" autoAdjust="0"/>
    <p:restoredTop sz="89466" autoAdjust="0"/>
  </p:normalViewPr>
  <p:slideViewPr>
    <p:cSldViewPr snapToGrid="0" snapToObjects="1">
      <p:cViewPr varScale="1">
        <p:scale>
          <a:sx n="74" d="100"/>
          <a:sy n="74" d="100"/>
        </p:scale>
        <p:origin x="168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font" Target="fonts/font10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l1983@icloud.com" userId="S::urn:spo:guest#gill1983@icloud.com::" providerId="AD" clId="Web-{02E10BD3-F54C-A40F-03EE-C0E32AA7B009}"/>
    <pc:docChg chg="modSld">
      <pc:chgData name="gill1983@icloud.com" userId="S::urn:spo:guest#gill1983@icloud.com::" providerId="AD" clId="Web-{02E10BD3-F54C-A40F-03EE-C0E32AA7B009}" dt="2023-06-13T09:43:52.262" v="88" actId="20577"/>
      <pc:docMkLst>
        <pc:docMk/>
      </pc:docMkLst>
      <pc:sldChg chg="modSp">
        <pc:chgData name="gill1983@icloud.com" userId="S::urn:spo:guest#gill1983@icloud.com::" providerId="AD" clId="Web-{02E10BD3-F54C-A40F-03EE-C0E32AA7B009}" dt="2023-06-13T09:43:24.136" v="35" actId="20577"/>
        <pc:sldMkLst>
          <pc:docMk/>
          <pc:sldMk cId="2396082998" sldId="545"/>
        </pc:sldMkLst>
        <pc:spChg chg="mod">
          <ac:chgData name="gill1983@icloud.com" userId="S::urn:spo:guest#gill1983@icloud.com::" providerId="AD" clId="Web-{02E10BD3-F54C-A40F-03EE-C0E32AA7B009}" dt="2023-06-13T09:43:24.136" v="35" actId="20577"/>
          <ac:spMkLst>
            <pc:docMk/>
            <pc:sldMk cId="2396082998" sldId="545"/>
            <ac:spMk id="3" creationId="{AF491D1F-0097-3F4A-B04E-14B5096ADCAB}"/>
          </ac:spMkLst>
        </pc:spChg>
      </pc:sldChg>
      <pc:sldChg chg="modSp">
        <pc:chgData name="gill1983@icloud.com" userId="S::urn:spo:guest#gill1983@icloud.com::" providerId="AD" clId="Web-{02E10BD3-F54C-A40F-03EE-C0E32AA7B009}" dt="2023-06-13T09:43:35.558" v="46" actId="20577"/>
        <pc:sldMkLst>
          <pc:docMk/>
          <pc:sldMk cId="132447950" sldId="546"/>
        </pc:sldMkLst>
        <pc:spChg chg="mod">
          <ac:chgData name="gill1983@icloud.com" userId="S::urn:spo:guest#gill1983@icloud.com::" providerId="AD" clId="Web-{02E10BD3-F54C-A40F-03EE-C0E32AA7B009}" dt="2023-06-13T09:43:35.558" v="46" actId="20577"/>
          <ac:spMkLst>
            <pc:docMk/>
            <pc:sldMk cId="132447950" sldId="546"/>
            <ac:spMk id="3" creationId="{AF491D1F-0097-3F4A-B04E-14B5096ADCAB}"/>
          </ac:spMkLst>
        </pc:spChg>
      </pc:sldChg>
      <pc:sldChg chg="modSp">
        <pc:chgData name="gill1983@icloud.com" userId="S::urn:spo:guest#gill1983@icloud.com::" providerId="AD" clId="Web-{02E10BD3-F54C-A40F-03EE-C0E32AA7B009}" dt="2023-06-13T09:43:43.808" v="80" actId="20577"/>
        <pc:sldMkLst>
          <pc:docMk/>
          <pc:sldMk cId="2006186618" sldId="547"/>
        </pc:sldMkLst>
        <pc:spChg chg="mod">
          <ac:chgData name="gill1983@icloud.com" userId="S::urn:spo:guest#gill1983@icloud.com::" providerId="AD" clId="Web-{02E10BD3-F54C-A40F-03EE-C0E32AA7B009}" dt="2023-06-13T09:43:43.808" v="80" actId="20577"/>
          <ac:spMkLst>
            <pc:docMk/>
            <pc:sldMk cId="2006186618" sldId="547"/>
            <ac:spMk id="3" creationId="{AF491D1F-0097-3F4A-B04E-14B5096ADCAB}"/>
          </ac:spMkLst>
        </pc:spChg>
      </pc:sldChg>
      <pc:sldChg chg="modSp">
        <pc:chgData name="gill1983@icloud.com" userId="S::urn:spo:guest#gill1983@icloud.com::" providerId="AD" clId="Web-{02E10BD3-F54C-A40F-03EE-C0E32AA7B009}" dt="2023-06-13T09:43:52.262" v="88" actId="20577"/>
        <pc:sldMkLst>
          <pc:docMk/>
          <pc:sldMk cId="2320902970" sldId="548"/>
        </pc:sldMkLst>
        <pc:spChg chg="mod">
          <ac:chgData name="gill1983@icloud.com" userId="S::urn:spo:guest#gill1983@icloud.com::" providerId="AD" clId="Web-{02E10BD3-F54C-A40F-03EE-C0E32AA7B009}" dt="2023-06-13T09:43:52.262" v="88" actId="20577"/>
          <ac:spMkLst>
            <pc:docMk/>
            <pc:sldMk cId="2320902970" sldId="548"/>
            <ac:spMk id="3" creationId="{AF491D1F-0097-3F4A-B04E-14B5096ADCA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101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169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409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080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821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951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94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395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876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4793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87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401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2392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093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051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446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8650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4872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4717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8837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2119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684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9970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1231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8549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080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157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105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885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854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458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559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21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13/06/2023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tif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Stage 2 </a:t>
            </a:r>
            <a:br>
              <a:rPr lang="en-GB" dirty="0"/>
            </a:br>
            <a:r>
              <a:rPr lang="en-GB" dirty="0"/>
              <a:t>Autumn Block 2: Addition and Subtraction</a:t>
            </a:r>
          </a:p>
          <a:p>
            <a:r>
              <a:rPr lang="en-GB" dirty="0"/>
              <a:t>Lesson 1: To be able to use numbers bonds to 10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4217560" cy="369332"/>
          </a:xfrm>
        </p:spPr>
        <p:txBody>
          <a:bodyPr>
            <a:normAutofit/>
          </a:bodyPr>
          <a:lstStyle/>
          <a:p>
            <a:r>
              <a:rPr lang="en-GB" dirty="0"/>
              <a:t>Block 2 – Addition and Subtraction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Autumn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27514" y="331200"/>
            <a:ext cx="231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Muli" panose="02000503000000000000" pitchFamily="2" charset="77"/>
              </a:rPr>
              <a:t>Quiz</a:t>
            </a:r>
            <a:r>
              <a:rPr lang="en-GB">
                <a:solidFill>
                  <a:schemeClr val="bg1"/>
                </a:solidFill>
                <a:latin typeface="Muli" panose="02000503000000000000" pitchFamily="2" charset="77"/>
              </a:rPr>
              <a:t>: </a:t>
            </a:r>
            <a:r>
              <a:rPr lang="en-GB" b="1">
                <a:solidFill>
                  <a:schemeClr val="bg1"/>
                </a:solidFill>
                <a:latin typeface="Muli" panose="02000503000000000000" pitchFamily="2" charset="77"/>
              </a:rPr>
              <a:t>QPNUKLM</a:t>
            </a:r>
            <a:endParaRPr lang="en-GB" b="1" dirty="0">
              <a:solidFill>
                <a:schemeClr val="bg1"/>
              </a:solidFill>
              <a:latin typeface="Muli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numbers bonds to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94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has these cubes.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purple cubes does Ruth have? </a:t>
            </a:r>
            <a:r>
              <a:rPr lang="en-GB" sz="2200" dirty="0">
                <a:solidFill>
                  <a:srgbClr val="FF3860"/>
                </a:solidFill>
              </a:rPr>
              <a:t>8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yellow cubes does Ruth have? </a:t>
            </a:r>
            <a:r>
              <a:rPr lang="en-GB" sz="2200" dirty="0">
                <a:solidFill>
                  <a:srgbClr val="FF3860"/>
                </a:solidFill>
              </a:rPr>
              <a:t>2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cubes does Ruth have altogether? </a:t>
            </a:r>
            <a:r>
              <a:rPr lang="en-GB" sz="2200" dirty="0">
                <a:solidFill>
                  <a:srgbClr val="FF3860"/>
                </a:solidFill>
              </a:rPr>
              <a:t>10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DA417C5-A1B3-4F45-ABF9-B75B390D650C}"/>
              </a:ext>
            </a:extLst>
          </p:cNvPr>
          <p:cNvSpPr/>
          <p:nvPr/>
        </p:nvSpPr>
        <p:spPr>
          <a:xfrm>
            <a:off x="8176555" y="5933689"/>
            <a:ext cx="1357169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4A0CBD0-938C-B440-B9AA-FE2D2C234BAC}"/>
              </a:ext>
            </a:extLst>
          </p:cNvPr>
          <p:cNvSpPr/>
          <p:nvPr/>
        </p:nvSpPr>
        <p:spPr>
          <a:xfrm>
            <a:off x="5538417" y="5905313"/>
            <a:ext cx="1357169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DEF06A-47CE-5C07-E50B-2B613D850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86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D97AAA9-DDEB-290D-3032-D1B083FA2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488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332CBD4-9061-25CE-5F4A-24064F25C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090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30F23479-8A5F-A3DF-391A-B01AB9A12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227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EF3863A-2423-5A6D-5A5A-FD74BBCED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556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FEC312C-B1DD-AD44-9C04-F7B3CCE2A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19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53BDB94-A8DD-9B27-CC42-9DB82E726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48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8F73713-DD15-0840-E6BA-E5AC4EB0A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077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B19C392-D359-7EB5-BED8-D619FE83B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59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71CB0917-88F5-BDF4-45F2-64B424561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988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393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numbers bonds to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94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has these cubes.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purple cubes does Ruth have? 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yellow cubes does Ruth have? 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cubes does Ruth have altogether?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DA417C5-A1B3-4F45-ABF9-B75B390D650C}"/>
              </a:ext>
            </a:extLst>
          </p:cNvPr>
          <p:cNvSpPr/>
          <p:nvPr/>
        </p:nvSpPr>
        <p:spPr>
          <a:xfrm>
            <a:off x="8176555" y="5933689"/>
            <a:ext cx="1357169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4A0CBD0-938C-B440-B9AA-FE2D2C234BAC}"/>
              </a:ext>
            </a:extLst>
          </p:cNvPr>
          <p:cNvSpPr/>
          <p:nvPr/>
        </p:nvSpPr>
        <p:spPr>
          <a:xfrm>
            <a:off x="5538417" y="5905313"/>
            <a:ext cx="1357169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DEF06A-47CE-5C07-E50B-2B613D850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86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D97AAA9-DDEB-290D-3032-D1B083FA2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488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332CBD4-9061-25CE-5F4A-24064F25C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090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30F23479-8A5F-A3DF-391A-B01AB9A12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547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EF3863A-2423-5A6D-5A5A-FD74BBCED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876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FEC312C-B1DD-AD44-9C04-F7B3CCE2A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19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53BDB94-A8DD-9B27-CC42-9DB82E726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48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8106015D-A372-0865-34CA-CFBF94624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205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CC83FCD8-7E1F-FFBA-F929-84F5A4364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534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FEB1CDC1-7432-DFD7-D4AD-4B13EE5BF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865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89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numbers bonds to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94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has these cubes.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purple cubes does Ruth have? </a:t>
            </a:r>
            <a:r>
              <a:rPr lang="en-GB" sz="2200" dirty="0">
                <a:solidFill>
                  <a:srgbClr val="FF3860"/>
                </a:solidFill>
              </a:rPr>
              <a:t>5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yellow cubes does Ruth have? </a:t>
            </a:r>
            <a:r>
              <a:rPr lang="en-GB" sz="2200" dirty="0">
                <a:solidFill>
                  <a:srgbClr val="FF3860"/>
                </a:solidFill>
              </a:rPr>
              <a:t>5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cubes does Ruth have altogether? </a:t>
            </a:r>
            <a:r>
              <a:rPr lang="en-GB" sz="2200" dirty="0">
                <a:solidFill>
                  <a:srgbClr val="FF3860"/>
                </a:solidFill>
              </a:rPr>
              <a:t>10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DA417C5-A1B3-4F45-ABF9-B75B390D650C}"/>
              </a:ext>
            </a:extLst>
          </p:cNvPr>
          <p:cNvSpPr/>
          <p:nvPr/>
        </p:nvSpPr>
        <p:spPr>
          <a:xfrm>
            <a:off x="8176555" y="5933689"/>
            <a:ext cx="1357169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4A0CBD0-938C-B440-B9AA-FE2D2C234BAC}"/>
              </a:ext>
            </a:extLst>
          </p:cNvPr>
          <p:cNvSpPr/>
          <p:nvPr/>
        </p:nvSpPr>
        <p:spPr>
          <a:xfrm>
            <a:off x="5538417" y="5905313"/>
            <a:ext cx="1357169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DEF06A-47CE-5C07-E50B-2B613D850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86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D97AAA9-DDEB-290D-3032-D1B083FA2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488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332CBD4-9061-25CE-5F4A-24064F25C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090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30F23479-8A5F-A3DF-391A-B01AB9A12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547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EF3863A-2423-5A6D-5A5A-FD74BBCED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876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FEC312C-B1DD-AD44-9C04-F7B3CCE2A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19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53BDB94-A8DD-9B27-CC42-9DB82E726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48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8106015D-A372-0865-34CA-CFBF94624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205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CC83FCD8-7E1F-FFBA-F929-84F5A4364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534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FEB1CDC1-7432-DFD7-D4AD-4B13EE5BF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865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350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E8EFDD1-0633-7187-9795-C75A98CF1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82140"/>
              </p:ext>
            </p:extLst>
          </p:nvPr>
        </p:nvGraphicFramePr>
        <p:xfrm>
          <a:off x="1837361" y="3015745"/>
          <a:ext cx="845672" cy="21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36">
                  <a:extLst>
                    <a:ext uri="{9D8B030D-6E8A-4147-A177-3AD203B41FA5}">
                      <a16:colId xmlns:a16="http://schemas.microsoft.com/office/drawing/2014/main" val="1015310136"/>
                    </a:ext>
                  </a:extLst>
                </a:gridCol>
                <a:gridCol w="422836">
                  <a:extLst>
                    <a:ext uri="{9D8B030D-6E8A-4147-A177-3AD203B41FA5}">
                      <a16:colId xmlns:a16="http://schemas.microsoft.com/office/drawing/2014/main" val="2735607568"/>
                    </a:ext>
                  </a:extLst>
                </a:gridCol>
              </a:tblGrid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76783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01812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18637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0546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6478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numbers bonds to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182"/>
            <a:ext cx="10515600" cy="47739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is finding bonds to 10 using counters and a tens frame. What could come next in the pattern?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DA417C5-A1B3-4F45-ABF9-B75B390D650C}"/>
              </a:ext>
            </a:extLst>
          </p:cNvPr>
          <p:cNvSpPr/>
          <p:nvPr/>
        </p:nvSpPr>
        <p:spPr>
          <a:xfrm>
            <a:off x="8544493" y="5957207"/>
            <a:ext cx="1357169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4A0CBD0-938C-B440-B9AA-FE2D2C234BAC}"/>
              </a:ext>
            </a:extLst>
          </p:cNvPr>
          <p:cNvSpPr/>
          <p:nvPr/>
        </p:nvSpPr>
        <p:spPr>
          <a:xfrm>
            <a:off x="5906355" y="5928831"/>
            <a:ext cx="1357169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DB4D9F4-BEAA-1C76-0D35-D97FDD6CC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197" y="4780463"/>
            <a:ext cx="417733" cy="417733"/>
          </a:xfrm>
          <a:prstGeom prst="rect">
            <a:avLst/>
          </a:prstGeom>
        </p:spPr>
      </p:pic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8C263AB5-00ED-12A9-8BA0-B8C1FA733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464" y="3923905"/>
            <a:ext cx="417733" cy="417733"/>
          </a:xfrm>
          <a:prstGeom prst="rect">
            <a:avLst/>
          </a:prstGeom>
        </p:spPr>
      </p:pic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063A4C4-7255-38FC-50B9-96EA834DA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132" y="4798624"/>
            <a:ext cx="417733" cy="417733"/>
          </a:xfrm>
          <a:prstGeom prst="rect">
            <a:avLst/>
          </a:prstGeom>
        </p:spPr>
      </p:pic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48231AD5-D2A5-2075-AFCE-991BE1E4D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298" y="3923904"/>
            <a:ext cx="417733" cy="417733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D01ECE1-432C-6769-18FB-8603163B5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132" y="4353312"/>
            <a:ext cx="417733" cy="417733"/>
          </a:xfrm>
          <a:prstGeom prst="rect">
            <a:avLst/>
          </a:prstGeom>
        </p:spPr>
      </p:pic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B8E9FE5B-7524-148F-5983-DD5758F96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739" y="4353312"/>
            <a:ext cx="417733" cy="417733"/>
          </a:xfrm>
          <a:prstGeom prst="rect">
            <a:avLst/>
          </a:prstGeom>
        </p:spPr>
      </p:pic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734E6934-1405-95D4-12E9-FE19B8390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53624"/>
              </p:ext>
            </p:extLst>
          </p:nvPr>
        </p:nvGraphicFramePr>
        <p:xfrm>
          <a:off x="5384778" y="3091612"/>
          <a:ext cx="845672" cy="21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36">
                  <a:extLst>
                    <a:ext uri="{9D8B030D-6E8A-4147-A177-3AD203B41FA5}">
                      <a16:colId xmlns:a16="http://schemas.microsoft.com/office/drawing/2014/main" val="1015310136"/>
                    </a:ext>
                  </a:extLst>
                </a:gridCol>
                <a:gridCol w="422836">
                  <a:extLst>
                    <a:ext uri="{9D8B030D-6E8A-4147-A177-3AD203B41FA5}">
                      <a16:colId xmlns:a16="http://schemas.microsoft.com/office/drawing/2014/main" val="2735607568"/>
                    </a:ext>
                  </a:extLst>
                </a:gridCol>
              </a:tblGrid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76783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01812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18637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0546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64781"/>
                  </a:ext>
                </a:extLst>
              </a:tr>
            </a:tbl>
          </a:graphicData>
        </a:graphic>
      </p:graphicFrame>
      <p:pic>
        <p:nvPicPr>
          <p:cNvPr id="27" name="Picture 26" descr="Shape, circle&#10;&#10;Description automatically generated">
            <a:extLst>
              <a:ext uri="{FF2B5EF4-FFF2-40B4-BE49-F238E27FC236}">
                <a16:creationId xmlns:a16="http://schemas.microsoft.com/office/drawing/2014/main" id="{335F1196-F19A-5DC4-3C32-D29190730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883" y="4866283"/>
            <a:ext cx="417733" cy="417733"/>
          </a:xfrm>
          <a:prstGeom prst="rect">
            <a:avLst/>
          </a:prstGeom>
        </p:spPr>
      </p:pic>
      <p:pic>
        <p:nvPicPr>
          <p:cNvPr id="28" name="Picture 27" descr="Shape, circle&#10;&#10;Description automatically generated">
            <a:extLst>
              <a:ext uri="{FF2B5EF4-FFF2-40B4-BE49-F238E27FC236}">
                <a16:creationId xmlns:a16="http://schemas.microsoft.com/office/drawing/2014/main" id="{AEC4CECD-CD53-4F9F-8083-C18E3BFCA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228" y="3548514"/>
            <a:ext cx="417733" cy="417733"/>
          </a:xfrm>
          <a:prstGeom prst="rect">
            <a:avLst/>
          </a:prstGeom>
        </p:spPr>
      </p:pic>
      <p:pic>
        <p:nvPicPr>
          <p:cNvPr id="29" name="Picture 28" descr="Shape, circle&#10;&#10;Description automatically generated">
            <a:extLst>
              <a:ext uri="{FF2B5EF4-FFF2-40B4-BE49-F238E27FC236}">
                <a16:creationId xmlns:a16="http://schemas.microsoft.com/office/drawing/2014/main" id="{0029FC73-6FCD-02C9-2E9D-6712A4BEA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827" y="4426510"/>
            <a:ext cx="417733" cy="417733"/>
          </a:xfrm>
          <a:prstGeom prst="rect">
            <a:avLst/>
          </a:prstGeom>
        </p:spPr>
      </p:pic>
      <p:pic>
        <p:nvPicPr>
          <p:cNvPr id="30" name="Picture 29" descr="Shape, circle&#10;&#10;Description automatically generated">
            <a:extLst>
              <a:ext uri="{FF2B5EF4-FFF2-40B4-BE49-F238E27FC236}">
                <a16:creationId xmlns:a16="http://schemas.microsoft.com/office/drawing/2014/main" id="{9A1E6D31-5451-78C2-242A-7D90D085C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590" y="3997416"/>
            <a:ext cx="417733" cy="417733"/>
          </a:xfrm>
          <a:prstGeom prst="rect">
            <a:avLst/>
          </a:prstGeom>
        </p:spPr>
      </p:pic>
      <p:pic>
        <p:nvPicPr>
          <p:cNvPr id="31" name="Picture 30" descr="Shape, circle&#10;&#10;Description automatically generated">
            <a:extLst>
              <a:ext uri="{FF2B5EF4-FFF2-40B4-BE49-F238E27FC236}">
                <a16:creationId xmlns:a16="http://schemas.microsoft.com/office/drawing/2014/main" id="{B3BAD515-3E84-F25B-3405-D0D9A8A6E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392" y="3555453"/>
            <a:ext cx="417733" cy="417733"/>
          </a:xfrm>
          <a:prstGeom prst="rect">
            <a:avLst/>
          </a:prstGeom>
        </p:spPr>
      </p:pic>
      <p:pic>
        <p:nvPicPr>
          <p:cNvPr id="32" name="Picture 31" descr="Shape, circle&#10;&#10;Description automatically generated">
            <a:extLst>
              <a:ext uri="{FF2B5EF4-FFF2-40B4-BE49-F238E27FC236}">
                <a16:creationId xmlns:a16="http://schemas.microsoft.com/office/drawing/2014/main" id="{BF8152F0-072E-7BCC-3F4C-2704C1694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276" y="3997416"/>
            <a:ext cx="417733" cy="417733"/>
          </a:xfrm>
          <a:prstGeom prst="rect">
            <a:avLst/>
          </a:prstGeom>
        </p:spPr>
      </p:pic>
      <p:pic>
        <p:nvPicPr>
          <p:cNvPr id="33" name="Picture 32" descr="Shape, circle&#10;&#10;Description automatically generated">
            <a:extLst>
              <a:ext uri="{FF2B5EF4-FFF2-40B4-BE49-F238E27FC236}">
                <a16:creationId xmlns:a16="http://schemas.microsoft.com/office/drawing/2014/main" id="{B0A5C448-46EC-A4A4-0CD0-609E8D1B2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456" y="4871559"/>
            <a:ext cx="417733" cy="417733"/>
          </a:xfrm>
          <a:prstGeom prst="rect">
            <a:avLst/>
          </a:prstGeom>
        </p:spPr>
      </p:pic>
      <p:pic>
        <p:nvPicPr>
          <p:cNvPr id="34" name="Picture 33" descr="Shape, circle&#10;&#10;Description automatically generated">
            <a:extLst>
              <a:ext uri="{FF2B5EF4-FFF2-40B4-BE49-F238E27FC236}">
                <a16:creationId xmlns:a16="http://schemas.microsoft.com/office/drawing/2014/main" id="{1FB0F120-1DA1-8CA5-C605-46D273AE3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591" y="4428194"/>
            <a:ext cx="417733" cy="417733"/>
          </a:xfrm>
          <a:prstGeom prst="rect">
            <a:avLst/>
          </a:prstGeom>
        </p:spPr>
      </p:pic>
      <p:graphicFrame>
        <p:nvGraphicFramePr>
          <p:cNvPr id="44" name="Table 4">
            <a:extLst>
              <a:ext uri="{FF2B5EF4-FFF2-40B4-BE49-F238E27FC236}">
                <a16:creationId xmlns:a16="http://schemas.microsoft.com/office/drawing/2014/main" id="{056E0ADE-99E2-B949-7D6D-2FC582F50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489960"/>
              </p:ext>
            </p:extLst>
          </p:nvPr>
        </p:nvGraphicFramePr>
        <p:xfrm>
          <a:off x="8773341" y="3135331"/>
          <a:ext cx="845672" cy="21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36">
                  <a:extLst>
                    <a:ext uri="{9D8B030D-6E8A-4147-A177-3AD203B41FA5}">
                      <a16:colId xmlns:a16="http://schemas.microsoft.com/office/drawing/2014/main" val="1015310136"/>
                    </a:ext>
                  </a:extLst>
                </a:gridCol>
                <a:gridCol w="422836">
                  <a:extLst>
                    <a:ext uri="{9D8B030D-6E8A-4147-A177-3AD203B41FA5}">
                      <a16:colId xmlns:a16="http://schemas.microsoft.com/office/drawing/2014/main" val="2735607568"/>
                    </a:ext>
                  </a:extLst>
                </a:gridCol>
              </a:tblGrid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76783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01812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18637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0546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64781"/>
                  </a:ext>
                </a:extLst>
              </a:tr>
            </a:tbl>
          </a:graphicData>
        </a:graphic>
      </p:graphicFrame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03F32091-F6F1-62B9-2F24-6D34B9F4AF9B}"/>
              </a:ext>
            </a:extLst>
          </p:cNvPr>
          <p:cNvSpPr/>
          <p:nvPr/>
        </p:nvSpPr>
        <p:spPr>
          <a:xfrm>
            <a:off x="1104480" y="5658113"/>
            <a:ext cx="2729165" cy="5981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OpenDyslexicAlta" pitchFamily="2" charset="77"/>
              </a:rPr>
              <a:t>9 + 1 = 10</a:t>
            </a:r>
            <a:endParaRPr lang="en-US" sz="3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F3266FE2-6099-1D3E-2CFD-3D097C69E120}"/>
              </a:ext>
            </a:extLst>
          </p:cNvPr>
          <p:cNvSpPr/>
          <p:nvPr/>
        </p:nvSpPr>
        <p:spPr>
          <a:xfrm>
            <a:off x="4446709" y="5673845"/>
            <a:ext cx="2729165" cy="5981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OpenDyslexicAlta" pitchFamily="2" charset="77"/>
              </a:rPr>
              <a:t>8 + 2 = 10</a:t>
            </a:r>
            <a:endParaRPr lang="en-US" sz="3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9FAD7F54-7956-F72C-87C0-3F158DA79FF4}"/>
              </a:ext>
            </a:extLst>
          </p:cNvPr>
          <p:cNvSpPr/>
          <p:nvPr/>
        </p:nvSpPr>
        <p:spPr>
          <a:xfrm>
            <a:off x="7884244" y="5671896"/>
            <a:ext cx="2729165" cy="5981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Muli" panose="02000503000000000000" pitchFamily="2" charset="77"/>
              </a:rPr>
              <a:t>__</a:t>
            </a:r>
            <a:r>
              <a:rPr lang="en-US" sz="3000" dirty="0">
                <a:solidFill>
                  <a:schemeClr val="tx1"/>
                </a:solidFill>
                <a:latin typeface="OpenDyslexicAlta" pitchFamily="2" charset="77"/>
              </a:rPr>
              <a:t> + </a:t>
            </a:r>
            <a:r>
              <a:rPr lang="en-US" sz="3000" dirty="0">
                <a:solidFill>
                  <a:schemeClr val="tx1"/>
                </a:solidFill>
                <a:latin typeface="Muli" panose="02000503000000000000" pitchFamily="2" charset="77"/>
              </a:rPr>
              <a:t>__</a:t>
            </a:r>
            <a:r>
              <a:rPr lang="en-US" sz="3000" dirty="0">
                <a:solidFill>
                  <a:schemeClr val="tx1"/>
                </a:solidFill>
                <a:latin typeface="OpenDyslexicAlta" pitchFamily="2" charset="77"/>
              </a:rPr>
              <a:t> = </a:t>
            </a:r>
            <a:r>
              <a:rPr lang="en-US" sz="3000" dirty="0">
                <a:solidFill>
                  <a:schemeClr val="tx1"/>
                </a:solidFill>
                <a:latin typeface="Muli" panose="02000503000000000000" pitchFamily="2" charset="77"/>
              </a:rPr>
              <a:t>__</a:t>
            </a:r>
            <a:endParaRPr lang="en-US" sz="3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FE712DEA-6293-8DC9-2F6D-E16206372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151" y="3038624"/>
            <a:ext cx="417733" cy="417733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0EC45B24-A692-BA99-4D68-A7BD9DC85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150" y="3479236"/>
            <a:ext cx="417733" cy="417733"/>
          </a:xfrm>
          <a:prstGeom prst="rect">
            <a:avLst/>
          </a:prstGeom>
        </p:spPr>
      </p:pic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1C55FB81-E305-DA49-0188-CD2E0E402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519" y="3466243"/>
            <a:ext cx="417733" cy="41773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1B825C3-D0CB-C59E-537E-8A821E1F624B}"/>
              </a:ext>
            </a:extLst>
          </p:cNvPr>
          <p:cNvSpPr/>
          <p:nvPr/>
        </p:nvSpPr>
        <p:spPr>
          <a:xfrm>
            <a:off x="2260197" y="3062002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B3BB29-87C9-A80D-FAF6-C95543422BEC}"/>
              </a:ext>
            </a:extLst>
          </p:cNvPr>
          <p:cNvSpPr/>
          <p:nvPr/>
        </p:nvSpPr>
        <p:spPr>
          <a:xfrm>
            <a:off x="5392827" y="3132103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EB0C6BB-16A4-43B3-CFA2-BDBC191C3DD7}"/>
              </a:ext>
            </a:extLst>
          </p:cNvPr>
          <p:cNvSpPr/>
          <p:nvPr/>
        </p:nvSpPr>
        <p:spPr>
          <a:xfrm>
            <a:off x="5842533" y="3132103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07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E8EFDD1-0633-7187-9795-C75A98CF1C24}"/>
              </a:ext>
            </a:extLst>
          </p:cNvPr>
          <p:cNvGraphicFramePr>
            <a:graphicFrameLocks noGrp="1"/>
          </p:cNvGraphicFramePr>
          <p:nvPr/>
        </p:nvGraphicFramePr>
        <p:xfrm>
          <a:off x="1837361" y="3015745"/>
          <a:ext cx="845672" cy="21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36">
                  <a:extLst>
                    <a:ext uri="{9D8B030D-6E8A-4147-A177-3AD203B41FA5}">
                      <a16:colId xmlns:a16="http://schemas.microsoft.com/office/drawing/2014/main" val="1015310136"/>
                    </a:ext>
                  </a:extLst>
                </a:gridCol>
                <a:gridCol w="422836">
                  <a:extLst>
                    <a:ext uri="{9D8B030D-6E8A-4147-A177-3AD203B41FA5}">
                      <a16:colId xmlns:a16="http://schemas.microsoft.com/office/drawing/2014/main" val="2735607568"/>
                    </a:ext>
                  </a:extLst>
                </a:gridCol>
              </a:tblGrid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76783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01812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18637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0546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6478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numbers bonds to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182"/>
            <a:ext cx="10515600" cy="47739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is finding bonds to 10 using counters and a tens frame. What could come next in the pattern?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DA417C5-A1B3-4F45-ABF9-B75B390D650C}"/>
              </a:ext>
            </a:extLst>
          </p:cNvPr>
          <p:cNvSpPr/>
          <p:nvPr/>
        </p:nvSpPr>
        <p:spPr>
          <a:xfrm>
            <a:off x="8544493" y="5957207"/>
            <a:ext cx="1357169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4A0CBD0-938C-B440-B9AA-FE2D2C234BAC}"/>
              </a:ext>
            </a:extLst>
          </p:cNvPr>
          <p:cNvSpPr/>
          <p:nvPr/>
        </p:nvSpPr>
        <p:spPr>
          <a:xfrm>
            <a:off x="5906355" y="5928831"/>
            <a:ext cx="1357169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DB4D9F4-BEAA-1C76-0D35-D97FDD6CC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197" y="4780463"/>
            <a:ext cx="417733" cy="417733"/>
          </a:xfrm>
          <a:prstGeom prst="rect">
            <a:avLst/>
          </a:prstGeom>
        </p:spPr>
      </p:pic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8C263AB5-00ED-12A9-8BA0-B8C1FA733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464" y="3923905"/>
            <a:ext cx="417733" cy="417733"/>
          </a:xfrm>
          <a:prstGeom prst="rect">
            <a:avLst/>
          </a:prstGeom>
        </p:spPr>
      </p:pic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063A4C4-7255-38FC-50B9-96EA834DA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132" y="4798624"/>
            <a:ext cx="417733" cy="417733"/>
          </a:xfrm>
          <a:prstGeom prst="rect">
            <a:avLst/>
          </a:prstGeom>
        </p:spPr>
      </p:pic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48231AD5-D2A5-2075-AFCE-991BE1E4D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298" y="3923904"/>
            <a:ext cx="417733" cy="417733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D01ECE1-432C-6769-18FB-8603163B5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132" y="4353312"/>
            <a:ext cx="417733" cy="417733"/>
          </a:xfrm>
          <a:prstGeom prst="rect">
            <a:avLst/>
          </a:prstGeom>
        </p:spPr>
      </p:pic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B8E9FE5B-7524-148F-5983-DD5758F96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739" y="4353312"/>
            <a:ext cx="417733" cy="417733"/>
          </a:xfrm>
          <a:prstGeom prst="rect">
            <a:avLst/>
          </a:prstGeom>
        </p:spPr>
      </p:pic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734E6934-1405-95D4-12E9-FE19B8390CDD}"/>
              </a:ext>
            </a:extLst>
          </p:cNvPr>
          <p:cNvGraphicFramePr>
            <a:graphicFrameLocks noGrp="1"/>
          </p:cNvGraphicFramePr>
          <p:nvPr/>
        </p:nvGraphicFramePr>
        <p:xfrm>
          <a:off x="5384778" y="3091612"/>
          <a:ext cx="845672" cy="21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36">
                  <a:extLst>
                    <a:ext uri="{9D8B030D-6E8A-4147-A177-3AD203B41FA5}">
                      <a16:colId xmlns:a16="http://schemas.microsoft.com/office/drawing/2014/main" val="1015310136"/>
                    </a:ext>
                  </a:extLst>
                </a:gridCol>
                <a:gridCol w="422836">
                  <a:extLst>
                    <a:ext uri="{9D8B030D-6E8A-4147-A177-3AD203B41FA5}">
                      <a16:colId xmlns:a16="http://schemas.microsoft.com/office/drawing/2014/main" val="2735607568"/>
                    </a:ext>
                  </a:extLst>
                </a:gridCol>
              </a:tblGrid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76783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01812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18637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0546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64781"/>
                  </a:ext>
                </a:extLst>
              </a:tr>
            </a:tbl>
          </a:graphicData>
        </a:graphic>
      </p:graphicFrame>
      <p:pic>
        <p:nvPicPr>
          <p:cNvPr id="27" name="Picture 26" descr="Shape, circle&#10;&#10;Description automatically generated">
            <a:extLst>
              <a:ext uri="{FF2B5EF4-FFF2-40B4-BE49-F238E27FC236}">
                <a16:creationId xmlns:a16="http://schemas.microsoft.com/office/drawing/2014/main" id="{335F1196-F19A-5DC4-3C32-D29190730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883" y="4866283"/>
            <a:ext cx="417733" cy="417733"/>
          </a:xfrm>
          <a:prstGeom prst="rect">
            <a:avLst/>
          </a:prstGeom>
        </p:spPr>
      </p:pic>
      <p:pic>
        <p:nvPicPr>
          <p:cNvPr id="28" name="Picture 27" descr="Shape, circle&#10;&#10;Description automatically generated">
            <a:extLst>
              <a:ext uri="{FF2B5EF4-FFF2-40B4-BE49-F238E27FC236}">
                <a16:creationId xmlns:a16="http://schemas.microsoft.com/office/drawing/2014/main" id="{AEC4CECD-CD53-4F9F-8083-C18E3BFCA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228" y="3548514"/>
            <a:ext cx="417733" cy="417733"/>
          </a:xfrm>
          <a:prstGeom prst="rect">
            <a:avLst/>
          </a:prstGeom>
        </p:spPr>
      </p:pic>
      <p:pic>
        <p:nvPicPr>
          <p:cNvPr id="29" name="Picture 28" descr="Shape, circle&#10;&#10;Description automatically generated">
            <a:extLst>
              <a:ext uri="{FF2B5EF4-FFF2-40B4-BE49-F238E27FC236}">
                <a16:creationId xmlns:a16="http://schemas.microsoft.com/office/drawing/2014/main" id="{0029FC73-6FCD-02C9-2E9D-6712A4BEA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827" y="4426510"/>
            <a:ext cx="417733" cy="417733"/>
          </a:xfrm>
          <a:prstGeom prst="rect">
            <a:avLst/>
          </a:prstGeom>
        </p:spPr>
      </p:pic>
      <p:pic>
        <p:nvPicPr>
          <p:cNvPr id="30" name="Picture 29" descr="Shape, circle&#10;&#10;Description automatically generated">
            <a:extLst>
              <a:ext uri="{FF2B5EF4-FFF2-40B4-BE49-F238E27FC236}">
                <a16:creationId xmlns:a16="http://schemas.microsoft.com/office/drawing/2014/main" id="{9A1E6D31-5451-78C2-242A-7D90D085C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590" y="3997416"/>
            <a:ext cx="417733" cy="417733"/>
          </a:xfrm>
          <a:prstGeom prst="rect">
            <a:avLst/>
          </a:prstGeom>
        </p:spPr>
      </p:pic>
      <p:pic>
        <p:nvPicPr>
          <p:cNvPr id="31" name="Picture 30" descr="Shape, circle&#10;&#10;Description automatically generated">
            <a:extLst>
              <a:ext uri="{FF2B5EF4-FFF2-40B4-BE49-F238E27FC236}">
                <a16:creationId xmlns:a16="http://schemas.microsoft.com/office/drawing/2014/main" id="{B3BAD515-3E84-F25B-3405-D0D9A8A6E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392" y="3555453"/>
            <a:ext cx="417733" cy="417733"/>
          </a:xfrm>
          <a:prstGeom prst="rect">
            <a:avLst/>
          </a:prstGeom>
        </p:spPr>
      </p:pic>
      <p:pic>
        <p:nvPicPr>
          <p:cNvPr id="32" name="Picture 31" descr="Shape, circle&#10;&#10;Description automatically generated">
            <a:extLst>
              <a:ext uri="{FF2B5EF4-FFF2-40B4-BE49-F238E27FC236}">
                <a16:creationId xmlns:a16="http://schemas.microsoft.com/office/drawing/2014/main" id="{BF8152F0-072E-7BCC-3F4C-2704C1694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276" y="3997416"/>
            <a:ext cx="417733" cy="417733"/>
          </a:xfrm>
          <a:prstGeom prst="rect">
            <a:avLst/>
          </a:prstGeom>
        </p:spPr>
      </p:pic>
      <p:pic>
        <p:nvPicPr>
          <p:cNvPr id="33" name="Picture 32" descr="Shape, circle&#10;&#10;Description automatically generated">
            <a:extLst>
              <a:ext uri="{FF2B5EF4-FFF2-40B4-BE49-F238E27FC236}">
                <a16:creationId xmlns:a16="http://schemas.microsoft.com/office/drawing/2014/main" id="{B0A5C448-46EC-A4A4-0CD0-609E8D1B2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456" y="4871559"/>
            <a:ext cx="417733" cy="417733"/>
          </a:xfrm>
          <a:prstGeom prst="rect">
            <a:avLst/>
          </a:prstGeom>
        </p:spPr>
      </p:pic>
      <p:pic>
        <p:nvPicPr>
          <p:cNvPr id="34" name="Picture 33" descr="Shape, circle&#10;&#10;Description automatically generated">
            <a:extLst>
              <a:ext uri="{FF2B5EF4-FFF2-40B4-BE49-F238E27FC236}">
                <a16:creationId xmlns:a16="http://schemas.microsoft.com/office/drawing/2014/main" id="{1FB0F120-1DA1-8CA5-C605-46D273AE3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591" y="4428194"/>
            <a:ext cx="417733" cy="417733"/>
          </a:xfrm>
          <a:prstGeom prst="rect">
            <a:avLst/>
          </a:prstGeom>
        </p:spPr>
      </p:pic>
      <p:graphicFrame>
        <p:nvGraphicFramePr>
          <p:cNvPr id="44" name="Table 4">
            <a:extLst>
              <a:ext uri="{FF2B5EF4-FFF2-40B4-BE49-F238E27FC236}">
                <a16:creationId xmlns:a16="http://schemas.microsoft.com/office/drawing/2014/main" id="{056E0ADE-99E2-B949-7D6D-2FC582F5001F}"/>
              </a:ext>
            </a:extLst>
          </p:cNvPr>
          <p:cNvGraphicFramePr>
            <a:graphicFrameLocks noGrp="1"/>
          </p:cNvGraphicFramePr>
          <p:nvPr/>
        </p:nvGraphicFramePr>
        <p:xfrm>
          <a:off x="8773341" y="3135331"/>
          <a:ext cx="845672" cy="21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36">
                  <a:extLst>
                    <a:ext uri="{9D8B030D-6E8A-4147-A177-3AD203B41FA5}">
                      <a16:colId xmlns:a16="http://schemas.microsoft.com/office/drawing/2014/main" val="1015310136"/>
                    </a:ext>
                  </a:extLst>
                </a:gridCol>
                <a:gridCol w="422836">
                  <a:extLst>
                    <a:ext uri="{9D8B030D-6E8A-4147-A177-3AD203B41FA5}">
                      <a16:colId xmlns:a16="http://schemas.microsoft.com/office/drawing/2014/main" val="2735607568"/>
                    </a:ext>
                  </a:extLst>
                </a:gridCol>
              </a:tblGrid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76783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01812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18637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0546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64781"/>
                  </a:ext>
                </a:extLst>
              </a:tr>
            </a:tbl>
          </a:graphicData>
        </a:graphic>
      </p:graphicFrame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03F32091-F6F1-62B9-2F24-6D34B9F4AF9B}"/>
              </a:ext>
            </a:extLst>
          </p:cNvPr>
          <p:cNvSpPr/>
          <p:nvPr/>
        </p:nvSpPr>
        <p:spPr>
          <a:xfrm>
            <a:off x="1104480" y="5658113"/>
            <a:ext cx="2729165" cy="5981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OpenDyslexicAlta" pitchFamily="2" charset="77"/>
              </a:rPr>
              <a:t>9 + 1 = 10</a:t>
            </a:r>
            <a:endParaRPr lang="en-US" sz="3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F3266FE2-6099-1D3E-2CFD-3D097C69E120}"/>
              </a:ext>
            </a:extLst>
          </p:cNvPr>
          <p:cNvSpPr/>
          <p:nvPr/>
        </p:nvSpPr>
        <p:spPr>
          <a:xfrm>
            <a:off x="4446709" y="5673845"/>
            <a:ext cx="2729165" cy="5981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OpenDyslexicAlta" pitchFamily="2" charset="77"/>
              </a:rPr>
              <a:t>8 + 2 = 10</a:t>
            </a:r>
            <a:endParaRPr lang="en-US" sz="3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9FAD7F54-7956-F72C-87C0-3F158DA79FF4}"/>
              </a:ext>
            </a:extLst>
          </p:cNvPr>
          <p:cNvSpPr/>
          <p:nvPr/>
        </p:nvSpPr>
        <p:spPr>
          <a:xfrm>
            <a:off x="7884244" y="5671896"/>
            <a:ext cx="2729165" cy="5981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000" dirty="0">
                <a:solidFill>
                  <a:srgbClr val="FF3860"/>
                </a:solidFill>
                <a:latin typeface="OpenDyslexicAlta" pitchFamily="2" charset="77"/>
              </a:rPr>
              <a:t>7</a:t>
            </a:r>
            <a:r>
              <a:rPr lang="en-US" sz="3000" dirty="0">
                <a:solidFill>
                  <a:schemeClr val="tx1"/>
                </a:solidFill>
                <a:latin typeface="OpenDyslexicAlta" pitchFamily="2" charset="77"/>
              </a:rPr>
              <a:t> + </a:t>
            </a:r>
            <a:r>
              <a:rPr lang="en-US" sz="3000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3000" dirty="0">
                <a:solidFill>
                  <a:schemeClr val="tx1"/>
                </a:solidFill>
                <a:latin typeface="OpenDyslexicAlta" pitchFamily="2" charset="77"/>
              </a:rPr>
              <a:t> = </a:t>
            </a:r>
            <a:r>
              <a:rPr lang="en-US" sz="3000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FE712DEA-6293-8DC9-2F6D-E16206372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151" y="3038624"/>
            <a:ext cx="417733" cy="417733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0EC45B24-A692-BA99-4D68-A7BD9DC85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150" y="3479236"/>
            <a:ext cx="417733" cy="417733"/>
          </a:xfrm>
          <a:prstGeom prst="rect">
            <a:avLst/>
          </a:prstGeom>
        </p:spPr>
      </p:pic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1C55FB81-E305-DA49-0188-CD2E0E402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519" y="3466243"/>
            <a:ext cx="417733" cy="41773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ED0FE97-D95F-17FD-E174-267708D1B4AC}"/>
              </a:ext>
            </a:extLst>
          </p:cNvPr>
          <p:cNvSpPr/>
          <p:nvPr/>
        </p:nvSpPr>
        <p:spPr>
          <a:xfrm>
            <a:off x="2260197" y="3062002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77E3240-85A4-DD3D-338B-58D1674E88D1}"/>
              </a:ext>
            </a:extLst>
          </p:cNvPr>
          <p:cNvSpPr/>
          <p:nvPr/>
        </p:nvSpPr>
        <p:spPr>
          <a:xfrm>
            <a:off x="5392827" y="3132103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B3ED098-7F5F-69A7-BE27-6F0D804CCD39}"/>
              </a:ext>
            </a:extLst>
          </p:cNvPr>
          <p:cNvSpPr/>
          <p:nvPr/>
        </p:nvSpPr>
        <p:spPr>
          <a:xfrm>
            <a:off x="5842533" y="3132103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C5297B8-6031-30E6-E51E-31E2EF7D2026}"/>
              </a:ext>
            </a:extLst>
          </p:cNvPr>
          <p:cNvSpPr/>
          <p:nvPr/>
        </p:nvSpPr>
        <p:spPr>
          <a:xfrm>
            <a:off x="8777277" y="3158063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2B0A0C2-093D-683B-456C-62AE80CB732B}"/>
              </a:ext>
            </a:extLst>
          </p:cNvPr>
          <p:cNvSpPr/>
          <p:nvPr/>
        </p:nvSpPr>
        <p:spPr>
          <a:xfrm>
            <a:off x="9223077" y="3588570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D5BC70D-1942-979E-F448-AD0BE7BEAE99}"/>
              </a:ext>
            </a:extLst>
          </p:cNvPr>
          <p:cNvSpPr/>
          <p:nvPr/>
        </p:nvSpPr>
        <p:spPr>
          <a:xfrm>
            <a:off x="9205049" y="3141139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pic>
        <p:nvPicPr>
          <p:cNvPr id="24" name="Picture 23" descr="Shape, circle&#10;&#10;Description automatically generated">
            <a:extLst>
              <a:ext uri="{FF2B5EF4-FFF2-40B4-BE49-F238E27FC236}">
                <a16:creationId xmlns:a16="http://schemas.microsoft.com/office/drawing/2014/main" id="{4C1B5F7A-A691-B1AF-CA24-E35616A51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742" y="3588783"/>
            <a:ext cx="417733" cy="417733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132A6823-F1E1-E2A9-2D01-642885506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742" y="4032930"/>
            <a:ext cx="417733" cy="417733"/>
          </a:xfrm>
          <a:prstGeom prst="rect">
            <a:avLst/>
          </a:prstGeom>
        </p:spPr>
      </p:pic>
      <p:pic>
        <p:nvPicPr>
          <p:cNvPr id="26" name="Picture 25" descr="Shape, circle&#10;&#10;Description automatically generated">
            <a:extLst>
              <a:ext uri="{FF2B5EF4-FFF2-40B4-BE49-F238E27FC236}">
                <a16:creationId xmlns:a16="http://schemas.microsoft.com/office/drawing/2014/main" id="{FC889FB5-071B-219E-A450-B1D509EF5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742" y="4922675"/>
            <a:ext cx="417733" cy="417733"/>
          </a:xfrm>
          <a:prstGeom prst="rect">
            <a:avLst/>
          </a:prstGeom>
        </p:spPr>
      </p:pic>
      <p:pic>
        <p:nvPicPr>
          <p:cNvPr id="35" name="Picture 34" descr="Shape, circle&#10;&#10;Description automatically generated">
            <a:extLst>
              <a:ext uri="{FF2B5EF4-FFF2-40B4-BE49-F238E27FC236}">
                <a16:creationId xmlns:a16="http://schemas.microsoft.com/office/drawing/2014/main" id="{96E96ED4-8E99-97E9-A0CB-E8B631F55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876" y="4043446"/>
            <a:ext cx="417733" cy="417733"/>
          </a:xfrm>
          <a:prstGeom prst="rect">
            <a:avLst/>
          </a:prstGeom>
        </p:spPr>
      </p:pic>
      <p:pic>
        <p:nvPicPr>
          <p:cNvPr id="36" name="Picture 35" descr="Shape, circle&#10;&#10;Description automatically generated">
            <a:extLst>
              <a:ext uri="{FF2B5EF4-FFF2-40B4-BE49-F238E27FC236}">
                <a16:creationId xmlns:a16="http://schemas.microsoft.com/office/drawing/2014/main" id="{4B3F82B0-8278-E976-ED05-26A4368DC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875" y="4906047"/>
            <a:ext cx="417733" cy="417733"/>
          </a:xfrm>
          <a:prstGeom prst="rect">
            <a:avLst/>
          </a:prstGeom>
        </p:spPr>
      </p:pic>
      <p:pic>
        <p:nvPicPr>
          <p:cNvPr id="37" name="Picture 36" descr="Shape, circle&#10;&#10;Description automatically generated">
            <a:extLst>
              <a:ext uri="{FF2B5EF4-FFF2-40B4-BE49-F238E27FC236}">
                <a16:creationId xmlns:a16="http://schemas.microsoft.com/office/drawing/2014/main" id="{097D04DF-3155-6D84-A75D-E15141938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742" y="4477077"/>
            <a:ext cx="417733" cy="417733"/>
          </a:xfrm>
          <a:prstGeom prst="rect">
            <a:avLst/>
          </a:prstGeom>
        </p:spPr>
      </p:pic>
      <p:pic>
        <p:nvPicPr>
          <p:cNvPr id="38" name="Picture 37" descr="Shape, circle&#10;&#10;Description automatically generated">
            <a:extLst>
              <a:ext uri="{FF2B5EF4-FFF2-40B4-BE49-F238E27FC236}">
                <a16:creationId xmlns:a16="http://schemas.microsoft.com/office/drawing/2014/main" id="{89FEDBA5-9D57-265B-6207-ED821C7CB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874" y="4475107"/>
            <a:ext cx="417733" cy="41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67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E8EFDD1-0633-7187-9795-C75A98CF1C24}"/>
              </a:ext>
            </a:extLst>
          </p:cNvPr>
          <p:cNvGraphicFramePr>
            <a:graphicFrameLocks noGrp="1"/>
          </p:cNvGraphicFramePr>
          <p:nvPr/>
        </p:nvGraphicFramePr>
        <p:xfrm>
          <a:off x="1837361" y="3015745"/>
          <a:ext cx="845672" cy="21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36">
                  <a:extLst>
                    <a:ext uri="{9D8B030D-6E8A-4147-A177-3AD203B41FA5}">
                      <a16:colId xmlns:a16="http://schemas.microsoft.com/office/drawing/2014/main" val="1015310136"/>
                    </a:ext>
                  </a:extLst>
                </a:gridCol>
                <a:gridCol w="422836">
                  <a:extLst>
                    <a:ext uri="{9D8B030D-6E8A-4147-A177-3AD203B41FA5}">
                      <a16:colId xmlns:a16="http://schemas.microsoft.com/office/drawing/2014/main" val="2735607568"/>
                    </a:ext>
                  </a:extLst>
                </a:gridCol>
              </a:tblGrid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76783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01812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18637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0546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6478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numbers bonds to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182"/>
            <a:ext cx="10515600" cy="47739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Can you continue the pattern and find all of the number bonds to 10?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DA417C5-A1B3-4F45-ABF9-B75B390D650C}"/>
              </a:ext>
            </a:extLst>
          </p:cNvPr>
          <p:cNvSpPr/>
          <p:nvPr/>
        </p:nvSpPr>
        <p:spPr>
          <a:xfrm>
            <a:off x="8544493" y="5957207"/>
            <a:ext cx="1357169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4A0CBD0-938C-B440-B9AA-FE2D2C234BAC}"/>
              </a:ext>
            </a:extLst>
          </p:cNvPr>
          <p:cNvSpPr/>
          <p:nvPr/>
        </p:nvSpPr>
        <p:spPr>
          <a:xfrm>
            <a:off x="5906355" y="5928831"/>
            <a:ext cx="1357169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DB4D9F4-BEAA-1C76-0D35-D97FDD6CC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197" y="4780463"/>
            <a:ext cx="417733" cy="417733"/>
          </a:xfrm>
          <a:prstGeom prst="rect">
            <a:avLst/>
          </a:prstGeom>
        </p:spPr>
      </p:pic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8C263AB5-00ED-12A9-8BA0-B8C1FA733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464" y="3923905"/>
            <a:ext cx="417733" cy="417733"/>
          </a:xfrm>
          <a:prstGeom prst="rect">
            <a:avLst/>
          </a:prstGeom>
        </p:spPr>
      </p:pic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063A4C4-7255-38FC-50B9-96EA834DA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132" y="4798624"/>
            <a:ext cx="417733" cy="417733"/>
          </a:xfrm>
          <a:prstGeom prst="rect">
            <a:avLst/>
          </a:prstGeom>
        </p:spPr>
      </p:pic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48231AD5-D2A5-2075-AFCE-991BE1E4D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298" y="3923904"/>
            <a:ext cx="417733" cy="417733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D01ECE1-432C-6769-18FB-8603163B5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132" y="4353312"/>
            <a:ext cx="417733" cy="417733"/>
          </a:xfrm>
          <a:prstGeom prst="rect">
            <a:avLst/>
          </a:prstGeom>
        </p:spPr>
      </p:pic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B8E9FE5B-7524-148F-5983-DD5758F96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739" y="4353312"/>
            <a:ext cx="417733" cy="417733"/>
          </a:xfrm>
          <a:prstGeom prst="rect">
            <a:avLst/>
          </a:prstGeom>
        </p:spPr>
      </p:pic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734E6934-1405-95D4-12E9-FE19B8390CDD}"/>
              </a:ext>
            </a:extLst>
          </p:cNvPr>
          <p:cNvGraphicFramePr>
            <a:graphicFrameLocks noGrp="1"/>
          </p:cNvGraphicFramePr>
          <p:nvPr/>
        </p:nvGraphicFramePr>
        <p:xfrm>
          <a:off x="5384778" y="3091612"/>
          <a:ext cx="845672" cy="21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36">
                  <a:extLst>
                    <a:ext uri="{9D8B030D-6E8A-4147-A177-3AD203B41FA5}">
                      <a16:colId xmlns:a16="http://schemas.microsoft.com/office/drawing/2014/main" val="1015310136"/>
                    </a:ext>
                  </a:extLst>
                </a:gridCol>
                <a:gridCol w="422836">
                  <a:extLst>
                    <a:ext uri="{9D8B030D-6E8A-4147-A177-3AD203B41FA5}">
                      <a16:colId xmlns:a16="http://schemas.microsoft.com/office/drawing/2014/main" val="2735607568"/>
                    </a:ext>
                  </a:extLst>
                </a:gridCol>
              </a:tblGrid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76783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01812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18637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0546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64781"/>
                  </a:ext>
                </a:extLst>
              </a:tr>
            </a:tbl>
          </a:graphicData>
        </a:graphic>
      </p:graphicFrame>
      <p:pic>
        <p:nvPicPr>
          <p:cNvPr id="27" name="Picture 26" descr="Shape, circle&#10;&#10;Description automatically generated">
            <a:extLst>
              <a:ext uri="{FF2B5EF4-FFF2-40B4-BE49-F238E27FC236}">
                <a16:creationId xmlns:a16="http://schemas.microsoft.com/office/drawing/2014/main" id="{335F1196-F19A-5DC4-3C32-D29190730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883" y="4866283"/>
            <a:ext cx="417733" cy="417733"/>
          </a:xfrm>
          <a:prstGeom prst="rect">
            <a:avLst/>
          </a:prstGeom>
        </p:spPr>
      </p:pic>
      <p:pic>
        <p:nvPicPr>
          <p:cNvPr id="28" name="Picture 27" descr="Shape, circle&#10;&#10;Description automatically generated">
            <a:extLst>
              <a:ext uri="{FF2B5EF4-FFF2-40B4-BE49-F238E27FC236}">
                <a16:creationId xmlns:a16="http://schemas.microsoft.com/office/drawing/2014/main" id="{AEC4CECD-CD53-4F9F-8083-C18E3BFCA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228" y="3548514"/>
            <a:ext cx="417733" cy="417733"/>
          </a:xfrm>
          <a:prstGeom prst="rect">
            <a:avLst/>
          </a:prstGeom>
        </p:spPr>
      </p:pic>
      <p:pic>
        <p:nvPicPr>
          <p:cNvPr id="29" name="Picture 28" descr="Shape, circle&#10;&#10;Description automatically generated">
            <a:extLst>
              <a:ext uri="{FF2B5EF4-FFF2-40B4-BE49-F238E27FC236}">
                <a16:creationId xmlns:a16="http://schemas.microsoft.com/office/drawing/2014/main" id="{0029FC73-6FCD-02C9-2E9D-6712A4BEA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827" y="4426510"/>
            <a:ext cx="417733" cy="417733"/>
          </a:xfrm>
          <a:prstGeom prst="rect">
            <a:avLst/>
          </a:prstGeom>
        </p:spPr>
      </p:pic>
      <p:pic>
        <p:nvPicPr>
          <p:cNvPr id="30" name="Picture 29" descr="Shape, circle&#10;&#10;Description automatically generated">
            <a:extLst>
              <a:ext uri="{FF2B5EF4-FFF2-40B4-BE49-F238E27FC236}">
                <a16:creationId xmlns:a16="http://schemas.microsoft.com/office/drawing/2014/main" id="{9A1E6D31-5451-78C2-242A-7D90D085C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590" y="3997416"/>
            <a:ext cx="417733" cy="417733"/>
          </a:xfrm>
          <a:prstGeom prst="rect">
            <a:avLst/>
          </a:prstGeom>
        </p:spPr>
      </p:pic>
      <p:pic>
        <p:nvPicPr>
          <p:cNvPr id="31" name="Picture 30" descr="Shape, circle&#10;&#10;Description automatically generated">
            <a:extLst>
              <a:ext uri="{FF2B5EF4-FFF2-40B4-BE49-F238E27FC236}">
                <a16:creationId xmlns:a16="http://schemas.microsoft.com/office/drawing/2014/main" id="{B3BAD515-3E84-F25B-3405-D0D9A8A6E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392" y="3555453"/>
            <a:ext cx="417733" cy="417733"/>
          </a:xfrm>
          <a:prstGeom prst="rect">
            <a:avLst/>
          </a:prstGeom>
        </p:spPr>
      </p:pic>
      <p:pic>
        <p:nvPicPr>
          <p:cNvPr id="32" name="Picture 31" descr="Shape, circle&#10;&#10;Description automatically generated">
            <a:extLst>
              <a:ext uri="{FF2B5EF4-FFF2-40B4-BE49-F238E27FC236}">
                <a16:creationId xmlns:a16="http://schemas.microsoft.com/office/drawing/2014/main" id="{BF8152F0-072E-7BCC-3F4C-2704C1694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276" y="3997416"/>
            <a:ext cx="417733" cy="417733"/>
          </a:xfrm>
          <a:prstGeom prst="rect">
            <a:avLst/>
          </a:prstGeom>
        </p:spPr>
      </p:pic>
      <p:pic>
        <p:nvPicPr>
          <p:cNvPr id="33" name="Picture 32" descr="Shape, circle&#10;&#10;Description automatically generated">
            <a:extLst>
              <a:ext uri="{FF2B5EF4-FFF2-40B4-BE49-F238E27FC236}">
                <a16:creationId xmlns:a16="http://schemas.microsoft.com/office/drawing/2014/main" id="{B0A5C448-46EC-A4A4-0CD0-609E8D1B2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456" y="4871559"/>
            <a:ext cx="417733" cy="417733"/>
          </a:xfrm>
          <a:prstGeom prst="rect">
            <a:avLst/>
          </a:prstGeom>
        </p:spPr>
      </p:pic>
      <p:pic>
        <p:nvPicPr>
          <p:cNvPr id="34" name="Picture 33" descr="Shape, circle&#10;&#10;Description automatically generated">
            <a:extLst>
              <a:ext uri="{FF2B5EF4-FFF2-40B4-BE49-F238E27FC236}">
                <a16:creationId xmlns:a16="http://schemas.microsoft.com/office/drawing/2014/main" id="{1FB0F120-1DA1-8CA5-C605-46D273AE3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591" y="4428194"/>
            <a:ext cx="417733" cy="417733"/>
          </a:xfrm>
          <a:prstGeom prst="rect">
            <a:avLst/>
          </a:prstGeom>
        </p:spPr>
      </p:pic>
      <p:graphicFrame>
        <p:nvGraphicFramePr>
          <p:cNvPr id="44" name="Table 4">
            <a:extLst>
              <a:ext uri="{FF2B5EF4-FFF2-40B4-BE49-F238E27FC236}">
                <a16:creationId xmlns:a16="http://schemas.microsoft.com/office/drawing/2014/main" id="{056E0ADE-99E2-B949-7D6D-2FC582F5001F}"/>
              </a:ext>
            </a:extLst>
          </p:cNvPr>
          <p:cNvGraphicFramePr>
            <a:graphicFrameLocks noGrp="1"/>
          </p:cNvGraphicFramePr>
          <p:nvPr/>
        </p:nvGraphicFramePr>
        <p:xfrm>
          <a:off x="8773341" y="3135331"/>
          <a:ext cx="845672" cy="21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36">
                  <a:extLst>
                    <a:ext uri="{9D8B030D-6E8A-4147-A177-3AD203B41FA5}">
                      <a16:colId xmlns:a16="http://schemas.microsoft.com/office/drawing/2014/main" val="1015310136"/>
                    </a:ext>
                  </a:extLst>
                </a:gridCol>
                <a:gridCol w="422836">
                  <a:extLst>
                    <a:ext uri="{9D8B030D-6E8A-4147-A177-3AD203B41FA5}">
                      <a16:colId xmlns:a16="http://schemas.microsoft.com/office/drawing/2014/main" val="2735607568"/>
                    </a:ext>
                  </a:extLst>
                </a:gridCol>
              </a:tblGrid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76783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01812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18637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0546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64781"/>
                  </a:ext>
                </a:extLst>
              </a:tr>
            </a:tbl>
          </a:graphicData>
        </a:graphic>
      </p:graphicFrame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03F32091-F6F1-62B9-2F24-6D34B9F4AF9B}"/>
              </a:ext>
            </a:extLst>
          </p:cNvPr>
          <p:cNvSpPr/>
          <p:nvPr/>
        </p:nvSpPr>
        <p:spPr>
          <a:xfrm>
            <a:off x="1104480" y="5658113"/>
            <a:ext cx="2729165" cy="5981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OpenDyslexicAlta" pitchFamily="2" charset="77"/>
              </a:rPr>
              <a:t>1 + 9 = 10</a:t>
            </a:r>
            <a:endParaRPr lang="en-US" sz="3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F3266FE2-6099-1D3E-2CFD-3D097C69E120}"/>
              </a:ext>
            </a:extLst>
          </p:cNvPr>
          <p:cNvSpPr/>
          <p:nvPr/>
        </p:nvSpPr>
        <p:spPr>
          <a:xfrm>
            <a:off x="4446709" y="5673845"/>
            <a:ext cx="2729165" cy="5981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OpenDyslexicAlta" pitchFamily="2" charset="77"/>
              </a:rPr>
              <a:t>2 + 8 = 10</a:t>
            </a:r>
            <a:endParaRPr lang="en-US" sz="3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9FAD7F54-7956-F72C-87C0-3F158DA79FF4}"/>
              </a:ext>
            </a:extLst>
          </p:cNvPr>
          <p:cNvSpPr/>
          <p:nvPr/>
        </p:nvSpPr>
        <p:spPr>
          <a:xfrm>
            <a:off x="7884244" y="5671896"/>
            <a:ext cx="2729165" cy="5981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OpenDyslexicAlta" pitchFamily="2" charset="77"/>
              </a:rPr>
              <a:t>3 + 7 = 10</a:t>
            </a:r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FE712DEA-6293-8DC9-2F6D-E16206372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151" y="3038624"/>
            <a:ext cx="417733" cy="417733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0EC45B24-A692-BA99-4D68-A7BD9DC85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150" y="3479236"/>
            <a:ext cx="417733" cy="417733"/>
          </a:xfrm>
          <a:prstGeom prst="rect">
            <a:avLst/>
          </a:prstGeom>
        </p:spPr>
      </p:pic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1C55FB81-E305-DA49-0188-CD2E0E402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519" y="3466243"/>
            <a:ext cx="417733" cy="41773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ED0FE97-D95F-17FD-E174-267708D1B4AC}"/>
              </a:ext>
            </a:extLst>
          </p:cNvPr>
          <p:cNvSpPr/>
          <p:nvPr/>
        </p:nvSpPr>
        <p:spPr>
          <a:xfrm>
            <a:off x="2260197" y="3062002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77E3240-85A4-DD3D-338B-58D1674E88D1}"/>
              </a:ext>
            </a:extLst>
          </p:cNvPr>
          <p:cNvSpPr/>
          <p:nvPr/>
        </p:nvSpPr>
        <p:spPr>
          <a:xfrm>
            <a:off x="5392827" y="3132103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B3ED098-7F5F-69A7-BE27-6F0D804CCD39}"/>
              </a:ext>
            </a:extLst>
          </p:cNvPr>
          <p:cNvSpPr/>
          <p:nvPr/>
        </p:nvSpPr>
        <p:spPr>
          <a:xfrm>
            <a:off x="5842533" y="3132103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C5297B8-6031-30E6-E51E-31E2EF7D2026}"/>
              </a:ext>
            </a:extLst>
          </p:cNvPr>
          <p:cNvSpPr/>
          <p:nvPr/>
        </p:nvSpPr>
        <p:spPr>
          <a:xfrm>
            <a:off x="8777277" y="3158063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2B0A0C2-093D-683B-456C-62AE80CB732B}"/>
              </a:ext>
            </a:extLst>
          </p:cNvPr>
          <p:cNvSpPr/>
          <p:nvPr/>
        </p:nvSpPr>
        <p:spPr>
          <a:xfrm>
            <a:off x="9223077" y="3588570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D5BC70D-1942-979E-F448-AD0BE7BEAE99}"/>
              </a:ext>
            </a:extLst>
          </p:cNvPr>
          <p:cNvSpPr/>
          <p:nvPr/>
        </p:nvSpPr>
        <p:spPr>
          <a:xfrm>
            <a:off x="9205049" y="3141139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pic>
        <p:nvPicPr>
          <p:cNvPr id="24" name="Picture 23" descr="Shape, circle&#10;&#10;Description automatically generated">
            <a:extLst>
              <a:ext uri="{FF2B5EF4-FFF2-40B4-BE49-F238E27FC236}">
                <a16:creationId xmlns:a16="http://schemas.microsoft.com/office/drawing/2014/main" id="{4C1B5F7A-A691-B1AF-CA24-E35616A51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742" y="3588783"/>
            <a:ext cx="417733" cy="417733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132A6823-F1E1-E2A9-2D01-642885506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742" y="4032930"/>
            <a:ext cx="417733" cy="417733"/>
          </a:xfrm>
          <a:prstGeom prst="rect">
            <a:avLst/>
          </a:prstGeom>
        </p:spPr>
      </p:pic>
      <p:pic>
        <p:nvPicPr>
          <p:cNvPr id="26" name="Picture 25" descr="Shape, circle&#10;&#10;Description automatically generated">
            <a:extLst>
              <a:ext uri="{FF2B5EF4-FFF2-40B4-BE49-F238E27FC236}">
                <a16:creationId xmlns:a16="http://schemas.microsoft.com/office/drawing/2014/main" id="{FC889FB5-071B-219E-A450-B1D509EF5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742" y="4922675"/>
            <a:ext cx="417733" cy="417733"/>
          </a:xfrm>
          <a:prstGeom prst="rect">
            <a:avLst/>
          </a:prstGeom>
        </p:spPr>
      </p:pic>
      <p:pic>
        <p:nvPicPr>
          <p:cNvPr id="35" name="Picture 34" descr="Shape, circle&#10;&#10;Description automatically generated">
            <a:extLst>
              <a:ext uri="{FF2B5EF4-FFF2-40B4-BE49-F238E27FC236}">
                <a16:creationId xmlns:a16="http://schemas.microsoft.com/office/drawing/2014/main" id="{96E96ED4-8E99-97E9-A0CB-E8B631F55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876" y="4043446"/>
            <a:ext cx="417733" cy="417733"/>
          </a:xfrm>
          <a:prstGeom prst="rect">
            <a:avLst/>
          </a:prstGeom>
        </p:spPr>
      </p:pic>
      <p:pic>
        <p:nvPicPr>
          <p:cNvPr id="36" name="Picture 35" descr="Shape, circle&#10;&#10;Description automatically generated">
            <a:extLst>
              <a:ext uri="{FF2B5EF4-FFF2-40B4-BE49-F238E27FC236}">
                <a16:creationId xmlns:a16="http://schemas.microsoft.com/office/drawing/2014/main" id="{4B3F82B0-8278-E976-ED05-26A4368DC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875" y="4906047"/>
            <a:ext cx="417733" cy="417733"/>
          </a:xfrm>
          <a:prstGeom prst="rect">
            <a:avLst/>
          </a:prstGeom>
        </p:spPr>
      </p:pic>
      <p:pic>
        <p:nvPicPr>
          <p:cNvPr id="37" name="Picture 36" descr="Shape, circle&#10;&#10;Description automatically generated">
            <a:extLst>
              <a:ext uri="{FF2B5EF4-FFF2-40B4-BE49-F238E27FC236}">
                <a16:creationId xmlns:a16="http://schemas.microsoft.com/office/drawing/2014/main" id="{097D04DF-3155-6D84-A75D-E15141938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742" y="4477077"/>
            <a:ext cx="417733" cy="417733"/>
          </a:xfrm>
          <a:prstGeom prst="rect">
            <a:avLst/>
          </a:prstGeom>
        </p:spPr>
      </p:pic>
      <p:pic>
        <p:nvPicPr>
          <p:cNvPr id="38" name="Picture 37" descr="Shape, circle&#10;&#10;Description automatically generated">
            <a:extLst>
              <a:ext uri="{FF2B5EF4-FFF2-40B4-BE49-F238E27FC236}">
                <a16:creationId xmlns:a16="http://schemas.microsoft.com/office/drawing/2014/main" id="{89FEDBA5-9D57-265B-6207-ED821C7CB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874" y="4475107"/>
            <a:ext cx="417733" cy="41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78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numbers bonds to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182"/>
            <a:ext cx="10515600" cy="47739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Can you continue the pattern and find all of the number bonds to 10?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DA417C5-A1B3-4F45-ABF9-B75B390D650C}"/>
              </a:ext>
            </a:extLst>
          </p:cNvPr>
          <p:cNvSpPr/>
          <p:nvPr/>
        </p:nvSpPr>
        <p:spPr>
          <a:xfrm>
            <a:off x="828304" y="5693971"/>
            <a:ext cx="1357169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graphicFrame>
        <p:nvGraphicFramePr>
          <p:cNvPr id="44" name="Table 4">
            <a:extLst>
              <a:ext uri="{FF2B5EF4-FFF2-40B4-BE49-F238E27FC236}">
                <a16:creationId xmlns:a16="http://schemas.microsoft.com/office/drawing/2014/main" id="{056E0ADE-99E2-B949-7D6D-2FC582F50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253883"/>
              </p:ext>
            </p:extLst>
          </p:nvPr>
        </p:nvGraphicFramePr>
        <p:xfrm>
          <a:off x="886377" y="3034407"/>
          <a:ext cx="845672" cy="21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36">
                  <a:extLst>
                    <a:ext uri="{9D8B030D-6E8A-4147-A177-3AD203B41FA5}">
                      <a16:colId xmlns:a16="http://schemas.microsoft.com/office/drawing/2014/main" val="1015310136"/>
                    </a:ext>
                  </a:extLst>
                </a:gridCol>
                <a:gridCol w="422836">
                  <a:extLst>
                    <a:ext uri="{9D8B030D-6E8A-4147-A177-3AD203B41FA5}">
                      <a16:colId xmlns:a16="http://schemas.microsoft.com/office/drawing/2014/main" val="2735607568"/>
                    </a:ext>
                  </a:extLst>
                </a:gridCol>
              </a:tblGrid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76783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01812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18637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0546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64781"/>
                  </a:ext>
                </a:extLst>
              </a:tr>
            </a:tbl>
          </a:graphicData>
        </a:graphic>
      </p:graphicFrame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9FAD7F54-7956-F72C-87C0-3F158DA79FF4}"/>
              </a:ext>
            </a:extLst>
          </p:cNvPr>
          <p:cNvSpPr/>
          <p:nvPr/>
        </p:nvSpPr>
        <p:spPr>
          <a:xfrm>
            <a:off x="1811688" y="5540346"/>
            <a:ext cx="1357169" cy="4348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4+6=10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C5297B8-6031-30E6-E51E-31E2EF7D2026}"/>
              </a:ext>
            </a:extLst>
          </p:cNvPr>
          <p:cNvSpPr/>
          <p:nvPr/>
        </p:nvSpPr>
        <p:spPr>
          <a:xfrm>
            <a:off x="890313" y="3057139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2B0A0C2-093D-683B-456C-62AE80CB732B}"/>
              </a:ext>
            </a:extLst>
          </p:cNvPr>
          <p:cNvSpPr/>
          <p:nvPr/>
        </p:nvSpPr>
        <p:spPr>
          <a:xfrm>
            <a:off x="1336113" y="3487646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D5BC70D-1942-979E-F448-AD0BE7BEAE99}"/>
              </a:ext>
            </a:extLst>
          </p:cNvPr>
          <p:cNvSpPr/>
          <p:nvPr/>
        </p:nvSpPr>
        <p:spPr>
          <a:xfrm>
            <a:off x="1318085" y="3040215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pic>
        <p:nvPicPr>
          <p:cNvPr id="24" name="Picture 23" descr="Shape, circle&#10;&#10;Description automatically generated">
            <a:extLst>
              <a:ext uri="{FF2B5EF4-FFF2-40B4-BE49-F238E27FC236}">
                <a16:creationId xmlns:a16="http://schemas.microsoft.com/office/drawing/2014/main" id="{4C1B5F7A-A691-B1AF-CA24-E35616A51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78" y="3487859"/>
            <a:ext cx="417733" cy="417733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132A6823-F1E1-E2A9-2D01-642885506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78" y="3932006"/>
            <a:ext cx="417733" cy="417733"/>
          </a:xfrm>
          <a:prstGeom prst="rect">
            <a:avLst/>
          </a:prstGeom>
        </p:spPr>
      </p:pic>
      <p:pic>
        <p:nvPicPr>
          <p:cNvPr id="26" name="Picture 25" descr="Shape, circle&#10;&#10;Description automatically generated">
            <a:extLst>
              <a:ext uri="{FF2B5EF4-FFF2-40B4-BE49-F238E27FC236}">
                <a16:creationId xmlns:a16="http://schemas.microsoft.com/office/drawing/2014/main" id="{FC889FB5-071B-219E-A450-B1D509EF5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78" y="4821751"/>
            <a:ext cx="417733" cy="417733"/>
          </a:xfrm>
          <a:prstGeom prst="rect">
            <a:avLst/>
          </a:prstGeom>
        </p:spPr>
      </p:pic>
      <p:pic>
        <p:nvPicPr>
          <p:cNvPr id="35" name="Picture 34" descr="Shape, circle&#10;&#10;Description automatically generated">
            <a:extLst>
              <a:ext uri="{FF2B5EF4-FFF2-40B4-BE49-F238E27FC236}">
                <a16:creationId xmlns:a16="http://schemas.microsoft.com/office/drawing/2014/main" id="{96E96ED4-8E99-97E9-A0CB-E8B631F55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912" y="3942522"/>
            <a:ext cx="417733" cy="417733"/>
          </a:xfrm>
          <a:prstGeom prst="rect">
            <a:avLst/>
          </a:prstGeom>
        </p:spPr>
      </p:pic>
      <p:pic>
        <p:nvPicPr>
          <p:cNvPr id="36" name="Picture 35" descr="Shape, circle&#10;&#10;Description automatically generated">
            <a:extLst>
              <a:ext uri="{FF2B5EF4-FFF2-40B4-BE49-F238E27FC236}">
                <a16:creationId xmlns:a16="http://schemas.microsoft.com/office/drawing/2014/main" id="{4B3F82B0-8278-E976-ED05-26A4368DC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911" y="4805123"/>
            <a:ext cx="417733" cy="417733"/>
          </a:xfrm>
          <a:prstGeom prst="rect">
            <a:avLst/>
          </a:prstGeom>
        </p:spPr>
      </p:pic>
      <p:pic>
        <p:nvPicPr>
          <p:cNvPr id="37" name="Picture 36" descr="Shape, circle&#10;&#10;Description automatically generated">
            <a:extLst>
              <a:ext uri="{FF2B5EF4-FFF2-40B4-BE49-F238E27FC236}">
                <a16:creationId xmlns:a16="http://schemas.microsoft.com/office/drawing/2014/main" id="{097D04DF-3155-6D84-A75D-E15141938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78" y="4376153"/>
            <a:ext cx="417733" cy="417733"/>
          </a:xfrm>
          <a:prstGeom prst="rect">
            <a:avLst/>
          </a:prstGeom>
        </p:spPr>
      </p:pic>
      <p:pic>
        <p:nvPicPr>
          <p:cNvPr id="38" name="Picture 37" descr="Shape, circle&#10;&#10;Description automatically generated">
            <a:extLst>
              <a:ext uri="{FF2B5EF4-FFF2-40B4-BE49-F238E27FC236}">
                <a16:creationId xmlns:a16="http://schemas.microsoft.com/office/drawing/2014/main" id="{89FEDBA5-9D57-265B-6207-ED821C7CB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910" y="4374183"/>
            <a:ext cx="417733" cy="417733"/>
          </a:xfrm>
          <a:prstGeom prst="rect">
            <a:avLst/>
          </a:prstGeom>
        </p:spPr>
      </p:pic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F78B48C6-4F57-3344-1D64-A8CB1AC97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495159"/>
              </p:ext>
            </p:extLst>
          </p:nvPr>
        </p:nvGraphicFramePr>
        <p:xfrm>
          <a:off x="2176517" y="3023170"/>
          <a:ext cx="845672" cy="21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36">
                  <a:extLst>
                    <a:ext uri="{9D8B030D-6E8A-4147-A177-3AD203B41FA5}">
                      <a16:colId xmlns:a16="http://schemas.microsoft.com/office/drawing/2014/main" val="1015310136"/>
                    </a:ext>
                  </a:extLst>
                </a:gridCol>
                <a:gridCol w="422836">
                  <a:extLst>
                    <a:ext uri="{9D8B030D-6E8A-4147-A177-3AD203B41FA5}">
                      <a16:colId xmlns:a16="http://schemas.microsoft.com/office/drawing/2014/main" val="2735607568"/>
                    </a:ext>
                  </a:extLst>
                </a:gridCol>
              </a:tblGrid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76783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01812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18637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0546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64781"/>
                  </a:ext>
                </a:extLst>
              </a:tr>
            </a:tbl>
          </a:graphicData>
        </a:graphic>
      </p:graphicFrame>
      <p:sp>
        <p:nvSpPr>
          <p:cNvPr id="39" name="Oval 38">
            <a:extLst>
              <a:ext uri="{FF2B5EF4-FFF2-40B4-BE49-F238E27FC236}">
                <a16:creationId xmlns:a16="http://schemas.microsoft.com/office/drawing/2014/main" id="{CD7F9513-C4E6-018D-F152-EBB77C767F93}"/>
              </a:ext>
            </a:extLst>
          </p:cNvPr>
          <p:cNvSpPr/>
          <p:nvPr/>
        </p:nvSpPr>
        <p:spPr>
          <a:xfrm>
            <a:off x="2180453" y="3045902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57FE141-F659-4BA7-040D-5F256B1A32C7}"/>
              </a:ext>
            </a:extLst>
          </p:cNvPr>
          <p:cNvSpPr/>
          <p:nvPr/>
        </p:nvSpPr>
        <p:spPr>
          <a:xfrm>
            <a:off x="2626253" y="3476409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CB6543D-6AC3-5640-A6BB-0CE0B4DD2FAD}"/>
              </a:ext>
            </a:extLst>
          </p:cNvPr>
          <p:cNvSpPr/>
          <p:nvPr/>
        </p:nvSpPr>
        <p:spPr>
          <a:xfrm>
            <a:off x="2608225" y="3028978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pic>
        <p:nvPicPr>
          <p:cNvPr id="43" name="Picture 42" descr="Shape, circle&#10;&#10;Description automatically generated">
            <a:extLst>
              <a:ext uri="{FF2B5EF4-FFF2-40B4-BE49-F238E27FC236}">
                <a16:creationId xmlns:a16="http://schemas.microsoft.com/office/drawing/2014/main" id="{EB4C636C-EFE2-F3E4-E856-A361C6129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918" y="3920769"/>
            <a:ext cx="417733" cy="417733"/>
          </a:xfrm>
          <a:prstGeom prst="rect">
            <a:avLst/>
          </a:prstGeom>
        </p:spPr>
      </p:pic>
      <p:pic>
        <p:nvPicPr>
          <p:cNvPr id="45" name="Picture 44" descr="Shape, circle&#10;&#10;Description automatically generated">
            <a:extLst>
              <a:ext uri="{FF2B5EF4-FFF2-40B4-BE49-F238E27FC236}">
                <a16:creationId xmlns:a16="http://schemas.microsoft.com/office/drawing/2014/main" id="{B078E100-E299-5159-E1E1-098A4DF35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918" y="4810514"/>
            <a:ext cx="417733" cy="417733"/>
          </a:xfrm>
          <a:prstGeom prst="rect">
            <a:avLst/>
          </a:prstGeom>
        </p:spPr>
      </p:pic>
      <p:pic>
        <p:nvPicPr>
          <p:cNvPr id="46" name="Picture 45" descr="Shape, circle&#10;&#10;Description automatically generated">
            <a:extLst>
              <a:ext uri="{FF2B5EF4-FFF2-40B4-BE49-F238E27FC236}">
                <a16:creationId xmlns:a16="http://schemas.microsoft.com/office/drawing/2014/main" id="{F970271E-A98F-9182-099B-F9607D1B7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052" y="3931285"/>
            <a:ext cx="417733" cy="417733"/>
          </a:xfrm>
          <a:prstGeom prst="rect">
            <a:avLst/>
          </a:prstGeom>
        </p:spPr>
      </p:pic>
      <p:pic>
        <p:nvPicPr>
          <p:cNvPr id="47" name="Picture 46" descr="Shape, circle&#10;&#10;Description automatically generated">
            <a:extLst>
              <a:ext uri="{FF2B5EF4-FFF2-40B4-BE49-F238E27FC236}">
                <a16:creationId xmlns:a16="http://schemas.microsoft.com/office/drawing/2014/main" id="{98FBA110-0E91-5DCC-A84A-0AB25E0DF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051" y="4793886"/>
            <a:ext cx="417733" cy="417733"/>
          </a:xfrm>
          <a:prstGeom prst="rect">
            <a:avLst/>
          </a:prstGeom>
        </p:spPr>
      </p:pic>
      <p:pic>
        <p:nvPicPr>
          <p:cNvPr id="48" name="Picture 47" descr="Shape, circle&#10;&#10;Description automatically generated">
            <a:extLst>
              <a:ext uri="{FF2B5EF4-FFF2-40B4-BE49-F238E27FC236}">
                <a16:creationId xmlns:a16="http://schemas.microsoft.com/office/drawing/2014/main" id="{A6E178ED-AC71-2E35-71D1-6F65F27A9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918" y="4364916"/>
            <a:ext cx="417733" cy="417733"/>
          </a:xfrm>
          <a:prstGeom prst="rect">
            <a:avLst/>
          </a:prstGeom>
        </p:spPr>
      </p:pic>
      <p:pic>
        <p:nvPicPr>
          <p:cNvPr id="49" name="Picture 48" descr="Shape, circle&#10;&#10;Description automatically generated">
            <a:extLst>
              <a:ext uri="{FF2B5EF4-FFF2-40B4-BE49-F238E27FC236}">
                <a16:creationId xmlns:a16="http://schemas.microsoft.com/office/drawing/2014/main" id="{3A3BE638-D04E-7E93-7A04-B03EE4542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050" y="4362946"/>
            <a:ext cx="417733" cy="417733"/>
          </a:xfrm>
          <a:prstGeom prst="rect">
            <a:avLst/>
          </a:prstGeom>
        </p:spPr>
      </p:pic>
      <p:graphicFrame>
        <p:nvGraphicFramePr>
          <p:cNvPr id="50" name="Table 4">
            <a:extLst>
              <a:ext uri="{FF2B5EF4-FFF2-40B4-BE49-F238E27FC236}">
                <a16:creationId xmlns:a16="http://schemas.microsoft.com/office/drawing/2014/main" id="{B975D61C-EF54-7D45-F21A-B30F777DF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923231"/>
              </p:ext>
            </p:extLst>
          </p:nvPr>
        </p:nvGraphicFramePr>
        <p:xfrm>
          <a:off x="3502542" y="3016501"/>
          <a:ext cx="845672" cy="21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36">
                  <a:extLst>
                    <a:ext uri="{9D8B030D-6E8A-4147-A177-3AD203B41FA5}">
                      <a16:colId xmlns:a16="http://schemas.microsoft.com/office/drawing/2014/main" val="1015310136"/>
                    </a:ext>
                  </a:extLst>
                </a:gridCol>
                <a:gridCol w="422836">
                  <a:extLst>
                    <a:ext uri="{9D8B030D-6E8A-4147-A177-3AD203B41FA5}">
                      <a16:colId xmlns:a16="http://schemas.microsoft.com/office/drawing/2014/main" val="2735607568"/>
                    </a:ext>
                  </a:extLst>
                </a:gridCol>
              </a:tblGrid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76783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01812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18637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0546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64781"/>
                  </a:ext>
                </a:extLst>
              </a:tr>
            </a:tbl>
          </a:graphicData>
        </a:graphic>
      </p:graphicFrame>
      <p:sp>
        <p:nvSpPr>
          <p:cNvPr id="51" name="Oval 50">
            <a:extLst>
              <a:ext uri="{FF2B5EF4-FFF2-40B4-BE49-F238E27FC236}">
                <a16:creationId xmlns:a16="http://schemas.microsoft.com/office/drawing/2014/main" id="{DBE7CC9E-4643-AB4A-BDF2-455EBB3F2096}"/>
              </a:ext>
            </a:extLst>
          </p:cNvPr>
          <p:cNvSpPr/>
          <p:nvPr/>
        </p:nvSpPr>
        <p:spPr>
          <a:xfrm>
            <a:off x="3506478" y="3039233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D7BBE82-8609-1706-5E89-EF86D1E2C878}"/>
              </a:ext>
            </a:extLst>
          </p:cNvPr>
          <p:cNvSpPr/>
          <p:nvPr/>
        </p:nvSpPr>
        <p:spPr>
          <a:xfrm>
            <a:off x="3952278" y="3469740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3901520-0F24-FE15-0737-C7CEFD37B3EB}"/>
              </a:ext>
            </a:extLst>
          </p:cNvPr>
          <p:cNvSpPr/>
          <p:nvPr/>
        </p:nvSpPr>
        <p:spPr>
          <a:xfrm>
            <a:off x="3934250" y="3022309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pic>
        <p:nvPicPr>
          <p:cNvPr id="56" name="Picture 55" descr="Shape, circle&#10;&#10;Description automatically generated">
            <a:extLst>
              <a:ext uri="{FF2B5EF4-FFF2-40B4-BE49-F238E27FC236}">
                <a16:creationId xmlns:a16="http://schemas.microsoft.com/office/drawing/2014/main" id="{E6F7AD95-1BB2-5C08-5118-D3E79439C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943" y="4803845"/>
            <a:ext cx="417733" cy="417733"/>
          </a:xfrm>
          <a:prstGeom prst="rect">
            <a:avLst/>
          </a:prstGeom>
        </p:spPr>
      </p:pic>
      <p:pic>
        <p:nvPicPr>
          <p:cNvPr id="57" name="Picture 56" descr="Shape, circle&#10;&#10;Description automatically generated">
            <a:extLst>
              <a:ext uri="{FF2B5EF4-FFF2-40B4-BE49-F238E27FC236}">
                <a16:creationId xmlns:a16="http://schemas.microsoft.com/office/drawing/2014/main" id="{C16281AE-CE62-1CF2-7185-259E96420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077" y="3924616"/>
            <a:ext cx="417733" cy="417733"/>
          </a:xfrm>
          <a:prstGeom prst="rect">
            <a:avLst/>
          </a:prstGeom>
        </p:spPr>
      </p:pic>
      <p:pic>
        <p:nvPicPr>
          <p:cNvPr id="58" name="Picture 57" descr="Shape, circle&#10;&#10;Description automatically generated">
            <a:extLst>
              <a:ext uri="{FF2B5EF4-FFF2-40B4-BE49-F238E27FC236}">
                <a16:creationId xmlns:a16="http://schemas.microsoft.com/office/drawing/2014/main" id="{A9C82BD1-1DA9-3C89-0C4D-36BB20BD5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076" y="4787217"/>
            <a:ext cx="417733" cy="417733"/>
          </a:xfrm>
          <a:prstGeom prst="rect">
            <a:avLst/>
          </a:prstGeom>
        </p:spPr>
      </p:pic>
      <p:pic>
        <p:nvPicPr>
          <p:cNvPr id="59" name="Picture 58" descr="Shape, circle&#10;&#10;Description automatically generated">
            <a:extLst>
              <a:ext uri="{FF2B5EF4-FFF2-40B4-BE49-F238E27FC236}">
                <a16:creationId xmlns:a16="http://schemas.microsoft.com/office/drawing/2014/main" id="{F2F1D910-A76F-EC2A-BEA3-55C446963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943" y="4358247"/>
            <a:ext cx="417733" cy="417733"/>
          </a:xfrm>
          <a:prstGeom prst="rect">
            <a:avLst/>
          </a:prstGeom>
        </p:spPr>
      </p:pic>
      <p:pic>
        <p:nvPicPr>
          <p:cNvPr id="60" name="Picture 59" descr="Shape, circle&#10;&#10;Description automatically generated">
            <a:extLst>
              <a:ext uri="{FF2B5EF4-FFF2-40B4-BE49-F238E27FC236}">
                <a16:creationId xmlns:a16="http://schemas.microsoft.com/office/drawing/2014/main" id="{B620474F-36D3-629C-BEF9-9065E69FB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075" y="4356277"/>
            <a:ext cx="417733" cy="417733"/>
          </a:xfrm>
          <a:prstGeom prst="rect">
            <a:avLst/>
          </a:prstGeom>
        </p:spPr>
      </p:pic>
      <p:graphicFrame>
        <p:nvGraphicFramePr>
          <p:cNvPr id="61" name="Table 4">
            <a:extLst>
              <a:ext uri="{FF2B5EF4-FFF2-40B4-BE49-F238E27FC236}">
                <a16:creationId xmlns:a16="http://schemas.microsoft.com/office/drawing/2014/main" id="{207005B4-8C84-ED29-70A1-2A8020148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088863"/>
              </p:ext>
            </p:extLst>
          </p:nvPr>
        </p:nvGraphicFramePr>
        <p:xfrm>
          <a:off x="4849720" y="3002647"/>
          <a:ext cx="845672" cy="21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36">
                  <a:extLst>
                    <a:ext uri="{9D8B030D-6E8A-4147-A177-3AD203B41FA5}">
                      <a16:colId xmlns:a16="http://schemas.microsoft.com/office/drawing/2014/main" val="1015310136"/>
                    </a:ext>
                  </a:extLst>
                </a:gridCol>
                <a:gridCol w="422836">
                  <a:extLst>
                    <a:ext uri="{9D8B030D-6E8A-4147-A177-3AD203B41FA5}">
                      <a16:colId xmlns:a16="http://schemas.microsoft.com/office/drawing/2014/main" val="2735607568"/>
                    </a:ext>
                  </a:extLst>
                </a:gridCol>
              </a:tblGrid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76783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01812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18637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0546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64781"/>
                  </a:ext>
                </a:extLst>
              </a:tr>
            </a:tbl>
          </a:graphicData>
        </a:graphic>
      </p:graphicFrame>
      <p:sp>
        <p:nvSpPr>
          <p:cNvPr id="62" name="Oval 61">
            <a:extLst>
              <a:ext uri="{FF2B5EF4-FFF2-40B4-BE49-F238E27FC236}">
                <a16:creationId xmlns:a16="http://schemas.microsoft.com/office/drawing/2014/main" id="{6FDE9600-2812-4C01-3140-82B4DF52C4E9}"/>
              </a:ext>
            </a:extLst>
          </p:cNvPr>
          <p:cNvSpPr/>
          <p:nvPr/>
        </p:nvSpPr>
        <p:spPr>
          <a:xfrm>
            <a:off x="4853656" y="3025379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3E43AB6-F84D-69C6-67DE-E1CCDFC3EAA7}"/>
              </a:ext>
            </a:extLst>
          </p:cNvPr>
          <p:cNvSpPr/>
          <p:nvPr/>
        </p:nvSpPr>
        <p:spPr>
          <a:xfrm>
            <a:off x="5299456" y="3455886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B454E802-3F08-A2C6-D441-EAE051AA0B18}"/>
              </a:ext>
            </a:extLst>
          </p:cNvPr>
          <p:cNvSpPr/>
          <p:nvPr/>
        </p:nvSpPr>
        <p:spPr>
          <a:xfrm>
            <a:off x="5281428" y="3008455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pic>
        <p:nvPicPr>
          <p:cNvPr id="67" name="Picture 66" descr="Shape, circle&#10;&#10;Description automatically generated">
            <a:extLst>
              <a:ext uri="{FF2B5EF4-FFF2-40B4-BE49-F238E27FC236}">
                <a16:creationId xmlns:a16="http://schemas.microsoft.com/office/drawing/2014/main" id="{1183523F-76D0-FBE4-7B29-5D69E861C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121" y="4789991"/>
            <a:ext cx="417733" cy="417733"/>
          </a:xfrm>
          <a:prstGeom prst="rect">
            <a:avLst/>
          </a:prstGeom>
        </p:spPr>
      </p:pic>
      <p:pic>
        <p:nvPicPr>
          <p:cNvPr id="69" name="Picture 68" descr="Shape, circle&#10;&#10;Description automatically generated">
            <a:extLst>
              <a:ext uri="{FF2B5EF4-FFF2-40B4-BE49-F238E27FC236}">
                <a16:creationId xmlns:a16="http://schemas.microsoft.com/office/drawing/2014/main" id="{B2E0FA60-C740-51DF-6FC6-73C74357A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254" y="4773363"/>
            <a:ext cx="417733" cy="417733"/>
          </a:xfrm>
          <a:prstGeom prst="rect">
            <a:avLst/>
          </a:prstGeom>
        </p:spPr>
      </p:pic>
      <p:pic>
        <p:nvPicPr>
          <p:cNvPr id="70" name="Picture 69" descr="Shape, circle&#10;&#10;Description automatically generated">
            <a:extLst>
              <a:ext uri="{FF2B5EF4-FFF2-40B4-BE49-F238E27FC236}">
                <a16:creationId xmlns:a16="http://schemas.microsoft.com/office/drawing/2014/main" id="{71C73281-FE95-2C97-0244-327250CF5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121" y="4344393"/>
            <a:ext cx="417733" cy="417733"/>
          </a:xfrm>
          <a:prstGeom prst="rect">
            <a:avLst/>
          </a:prstGeom>
        </p:spPr>
      </p:pic>
      <p:pic>
        <p:nvPicPr>
          <p:cNvPr id="71" name="Picture 70" descr="Shape, circle&#10;&#10;Description automatically generated">
            <a:extLst>
              <a:ext uri="{FF2B5EF4-FFF2-40B4-BE49-F238E27FC236}">
                <a16:creationId xmlns:a16="http://schemas.microsoft.com/office/drawing/2014/main" id="{7FDA202A-14EB-E2D5-0F7C-D435198E5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253" y="4342423"/>
            <a:ext cx="417733" cy="417733"/>
          </a:xfrm>
          <a:prstGeom prst="rect">
            <a:avLst/>
          </a:prstGeom>
        </p:spPr>
      </p:pic>
      <p:graphicFrame>
        <p:nvGraphicFramePr>
          <p:cNvPr id="72" name="Table 4">
            <a:extLst>
              <a:ext uri="{FF2B5EF4-FFF2-40B4-BE49-F238E27FC236}">
                <a16:creationId xmlns:a16="http://schemas.microsoft.com/office/drawing/2014/main" id="{BB7CDFF7-B160-44FB-EA9B-70D6F2591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036858"/>
              </p:ext>
            </p:extLst>
          </p:nvPr>
        </p:nvGraphicFramePr>
        <p:xfrm>
          <a:off x="6110340" y="3016501"/>
          <a:ext cx="845672" cy="21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36">
                  <a:extLst>
                    <a:ext uri="{9D8B030D-6E8A-4147-A177-3AD203B41FA5}">
                      <a16:colId xmlns:a16="http://schemas.microsoft.com/office/drawing/2014/main" val="1015310136"/>
                    </a:ext>
                  </a:extLst>
                </a:gridCol>
                <a:gridCol w="422836">
                  <a:extLst>
                    <a:ext uri="{9D8B030D-6E8A-4147-A177-3AD203B41FA5}">
                      <a16:colId xmlns:a16="http://schemas.microsoft.com/office/drawing/2014/main" val="2735607568"/>
                    </a:ext>
                  </a:extLst>
                </a:gridCol>
              </a:tblGrid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76783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01812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18637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0546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64781"/>
                  </a:ext>
                </a:extLst>
              </a:tr>
            </a:tbl>
          </a:graphicData>
        </a:graphic>
      </p:graphicFrame>
      <p:sp>
        <p:nvSpPr>
          <p:cNvPr id="73" name="Oval 72">
            <a:extLst>
              <a:ext uri="{FF2B5EF4-FFF2-40B4-BE49-F238E27FC236}">
                <a16:creationId xmlns:a16="http://schemas.microsoft.com/office/drawing/2014/main" id="{47D01126-5467-7E2F-B6AA-B7CB4F144B5F}"/>
              </a:ext>
            </a:extLst>
          </p:cNvPr>
          <p:cNvSpPr/>
          <p:nvPr/>
        </p:nvSpPr>
        <p:spPr>
          <a:xfrm>
            <a:off x="6114276" y="3039233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E6FE8DA-6655-E3C3-C5AB-71C425FBA2DB}"/>
              </a:ext>
            </a:extLst>
          </p:cNvPr>
          <p:cNvSpPr/>
          <p:nvPr/>
        </p:nvSpPr>
        <p:spPr>
          <a:xfrm>
            <a:off x="6560076" y="3469740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94B3882-63F3-4A14-521D-1FD3FB0C0B01}"/>
              </a:ext>
            </a:extLst>
          </p:cNvPr>
          <p:cNvSpPr/>
          <p:nvPr/>
        </p:nvSpPr>
        <p:spPr>
          <a:xfrm>
            <a:off x="6542048" y="3022309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pic>
        <p:nvPicPr>
          <p:cNvPr id="81" name="Picture 80" descr="Shape, circle&#10;&#10;Description automatically generated">
            <a:extLst>
              <a:ext uri="{FF2B5EF4-FFF2-40B4-BE49-F238E27FC236}">
                <a16:creationId xmlns:a16="http://schemas.microsoft.com/office/drawing/2014/main" id="{B8609400-268D-60C5-32A3-317BD2436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741" y="4803845"/>
            <a:ext cx="417733" cy="417733"/>
          </a:xfrm>
          <a:prstGeom prst="rect">
            <a:avLst/>
          </a:prstGeom>
        </p:spPr>
      </p:pic>
      <p:pic>
        <p:nvPicPr>
          <p:cNvPr id="83" name="Picture 82" descr="Shape, circle&#10;&#10;Description automatically generated">
            <a:extLst>
              <a:ext uri="{FF2B5EF4-FFF2-40B4-BE49-F238E27FC236}">
                <a16:creationId xmlns:a16="http://schemas.microsoft.com/office/drawing/2014/main" id="{4065F184-B4AA-5C43-CEB4-B18D8469B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874" y="4787217"/>
            <a:ext cx="417733" cy="417733"/>
          </a:xfrm>
          <a:prstGeom prst="rect">
            <a:avLst/>
          </a:prstGeom>
        </p:spPr>
      </p:pic>
      <p:pic>
        <p:nvPicPr>
          <p:cNvPr id="84" name="Picture 83" descr="Shape, circle&#10;&#10;Description automatically generated">
            <a:extLst>
              <a:ext uri="{FF2B5EF4-FFF2-40B4-BE49-F238E27FC236}">
                <a16:creationId xmlns:a16="http://schemas.microsoft.com/office/drawing/2014/main" id="{553F9D09-B74D-C859-C748-F8108919E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741" y="4358247"/>
            <a:ext cx="417733" cy="417733"/>
          </a:xfrm>
          <a:prstGeom prst="rect">
            <a:avLst/>
          </a:prstGeom>
        </p:spPr>
      </p:pic>
      <p:graphicFrame>
        <p:nvGraphicFramePr>
          <p:cNvPr id="86" name="Table 4">
            <a:extLst>
              <a:ext uri="{FF2B5EF4-FFF2-40B4-BE49-F238E27FC236}">
                <a16:creationId xmlns:a16="http://schemas.microsoft.com/office/drawing/2014/main" id="{9AF9BAA4-4007-2239-003F-6B4A5C96B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707175"/>
              </p:ext>
            </p:extLst>
          </p:nvPr>
        </p:nvGraphicFramePr>
        <p:xfrm>
          <a:off x="7420718" y="3002647"/>
          <a:ext cx="845672" cy="21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36">
                  <a:extLst>
                    <a:ext uri="{9D8B030D-6E8A-4147-A177-3AD203B41FA5}">
                      <a16:colId xmlns:a16="http://schemas.microsoft.com/office/drawing/2014/main" val="1015310136"/>
                    </a:ext>
                  </a:extLst>
                </a:gridCol>
                <a:gridCol w="422836">
                  <a:extLst>
                    <a:ext uri="{9D8B030D-6E8A-4147-A177-3AD203B41FA5}">
                      <a16:colId xmlns:a16="http://schemas.microsoft.com/office/drawing/2014/main" val="2735607568"/>
                    </a:ext>
                  </a:extLst>
                </a:gridCol>
              </a:tblGrid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76783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01812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18637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0546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64781"/>
                  </a:ext>
                </a:extLst>
              </a:tr>
            </a:tbl>
          </a:graphicData>
        </a:graphic>
      </p:graphicFrame>
      <p:pic>
        <p:nvPicPr>
          <p:cNvPr id="92" name="Picture 91" descr="Shape, circle&#10;&#10;Description automatically generated">
            <a:extLst>
              <a:ext uri="{FF2B5EF4-FFF2-40B4-BE49-F238E27FC236}">
                <a16:creationId xmlns:a16="http://schemas.microsoft.com/office/drawing/2014/main" id="{08095E73-18DA-502F-0F34-0C6D5F94C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119" y="4789991"/>
            <a:ext cx="417733" cy="417733"/>
          </a:xfrm>
          <a:prstGeom prst="rect">
            <a:avLst/>
          </a:prstGeom>
        </p:spPr>
      </p:pic>
      <p:pic>
        <p:nvPicPr>
          <p:cNvPr id="94" name="Picture 93" descr="Shape, circle&#10;&#10;Description automatically generated">
            <a:extLst>
              <a:ext uri="{FF2B5EF4-FFF2-40B4-BE49-F238E27FC236}">
                <a16:creationId xmlns:a16="http://schemas.microsoft.com/office/drawing/2014/main" id="{56711BE1-4042-81E2-2E43-B46B10DF6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252" y="4773363"/>
            <a:ext cx="417733" cy="417733"/>
          </a:xfrm>
          <a:prstGeom prst="rect">
            <a:avLst/>
          </a:prstGeom>
        </p:spPr>
      </p:pic>
      <p:graphicFrame>
        <p:nvGraphicFramePr>
          <p:cNvPr id="97" name="Table 4">
            <a:extLst>
              <a:ext uri="{FF2B5EF4-FFF2-40B4-BE49-F238E27FC236}">
                <a16:creationId xmlns:a16="http://schemas.microsoft.com/office/drawing/2014/main" id="{686ED6AA-9A1A-A6E7-3D26-E9C390742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03693"/>
              </p:ext>
            </p:extLst>
          </p:nvPr>
        </p:nvGraphicFramePr>
        <p:xfrm>
          <a:off x="8778367" y="3002647"/>
          <a:ext cx="845672" cy="21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36">
                  <a:extLst>
                    <a:ext uri="{9D8B030D-6E8A-4147-A177-3AD203B41FA5}">
                      <a16:colId xmlns:a16="http://schemas.microsoft.com/office/drawing/2014/main" val="1015310136"/>
                    </a:ext>
                  </a:extLst>
                </a:gridCol>
                <a:gridCol w="422836">
                  <a:extLst>
                    <a:ext uri="{9D8B030D-6E8A-4147-A177-3AD203B41FA5}">
                      <a16:colId xmlns:a16="http://schemas.microsoft.com/office/drawing/2014/main" val="2735607568"/>
                    </a:ext>
                  </a:extLst>
                </a:gridCol>
              </a:tblGrid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76783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01812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18637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0546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64781"/>
                  </a:ext>
                </a:extLst>
              </a:tr>
            </a:tbl>
          </a:graphicData>
        </a:graphic>
      </p:graphicFrame>
      <p:pic>
        <p:nvPicPr>
          <p:cNvPr id="103" name="Picture 102" descr="Shape, circle&#10;&#10;Description automatically generated">
            <a:extLst>
              <a:ext uri="{FF2B5EF4-FFF2-40B4-BE49-F238E27FC236}">
                <a16:creationId xmlns:a16="http://schemas.microsoft.com/office/drawing/2014/main" id="{53D4186F-B9E6-DD43-EA10-101C28FD0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768" y="4789991"/>
            <a:ext cx="417733" cy="417733"/>
          </a:xfrm>
          <a:prstGeom prst="rect">
            <a:avLst/>
          </a:prstGeom>
        </p:spPr>
      </p:pic>
      <p:sp>
        <p:nvSpPr>
          <p:cNvPr id="119" name="Oval 118">
            <a:extLst>
              <a:ext uri="{FF2B5EF4-FFF2-40B4-BE49-F238E27FC236}">
                <a16:creationId xmlns:a16="http://schemas.microsoft.com/office/drawing/2014/main" id="{7A6CB58F-1687-211C-33A0-9292A880B794}"/>
              </a:ext>
            </a:extLst>
          </p:cNvPr>
          <p:cNvSpPr/>
          <p:nvPr/>
        </p:nvSpPr>
        <p:spPr>
          <a:xfrm>
            <a:off x="2169089" y="3476408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D5A21A2E-C9F9-1DED-29B4-5A20A8041FDC}"/>
              </a:ext>
            </a:extLst>
          </p:cNvPr>
          <p:cNvSpPr/>
          <p:nvPr/>
        </p:nvSpPr>
        <p:spPr>
          <a:xfrm>
            <a:off x="3506478" y="3469674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5729CA87-D8F1-78AC-F731-290117C4B574}"/>
              </a:ext>
            </a:extLst>
          </p:cNvPr>
          <p:cNvSpPr/>
          <p:nvPr/>
        </p:nvSpPr>
        <p:spPr>
          <a:xfrm>
            <a:off x="3522014" y="3924616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C068F0D1-266D-82C9-36B9-9192A27E3C04}"/>
              </a:ext>
            </a:extLst>
          </p:cNvPr>
          <p:cNvSpPr/>
          <p:nvPr/>
        </p:nvSpPr>
        <p:spPr>
          <a:xfrm>
            <a:off x="4865273" y="3458889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5A35505C-731B-5FE5-1EB0-A51AFF2929A4}"/>
              </a:ext>
            </a:extLst>
          </p:cNvPr>
          <p:cNvSpPr/>
          <p:nvPr/>
        </p:nvSpPr>
        <p:spPr>
          <a:xfrm>
            <a:off x="5293134" y="3901754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C6924767-4DBB-0B74-A1F0-9A1DCD199790}"/>
              </a:ext>
            </a:extLst>
          </p:cNvPr>
          <p:cNvSpPr/>
          <p:nvPr/>
        </p:nvSpPr>
        <p:spPr>
          <a:xfrm>
            <a:off x="4851135" y="3900312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700560CD-2281-163A-47E2-4D2FBB263E81}"/>
              </a:ext>
            </a:extLst>
          </p:cNvPr>
          <p:cNvSpPr/>
          <p:nvPr/>
        </p:nvSpPr>
        <p:spPr>
          <a:xfrm>
            <a:off x="6556362" y="4354631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827CC312-2E84-3EE8-8660-771B93AB7728}"/>
              </a:ext>
            </a:extLst>
          </p:cNvPr>
          <p:cNvSpPr/>
          <p:nvPr/>
        </p:nvSpPr>
        <p:spPr>
          <a:xfrm>
            <a:off x="6110370" y="3486598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1CA58A23-9851-64E7-229F-2E461F3C1D9F}"/>
              </a:ext>
            </a:extLst>
          </p:cNvPr>
          <p:cNvSpPr/>
          <p:nvPr/>
        </p:nvSpPr>
        <p:spPr>
          <a:xfrm>
            <a:off x="6554505" y="3914165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CC732DB3-EBA4-6BCB-D1B7-7DC26A7914FC}"/>
              </a:ext>
            </a:extLst>
          </p:cNvPr>
          <p:cNvSpPr/>
          <p:nvPr/>
        </p:nvSpPr>
        <p:spPr>
          <a:xfrm>
            <a:off x="6121775" y="3929463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D0A556E6-3D06-FC8F-9381-9831B7900338}"/>
              </a:ext>
            </a:extLst>
          </p:cNvPr>
          <p:cNvSpPr/>
          <p:nvPr/>
        </p:nvSpPr>
        <p:spPr>
          <a:xfrm>
            <a:off x="7425620" y="3039958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6EFB0E5A-A711-DC75-01F0-DCA6524B33C4}"/>
              </a:ext>
            </a:extLst>
          </p:cNvPr>
          <p:cNvSpPr/>
          <p:nvPr/>
        </p:nvSpPr>
        <p:spPr>
          <a:xfrm>
            <a:off x="7871420" y="3470465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1B4F55F7-7AF5-B740-1411-87689A9753DC}"/>
              </a:ext>
            </a:extLst>
          </p:cNvPr>
          <p:cNvSpPr/>
          <p:nvPr/>
        </p:nvSpPr>
        <p:spPr>
          <a:xfrm>
            <a:off x="7853392" y="3023034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EC40AD74-0F82-6D5C-C0F5-71E7C0E0140C}"/>
              </a:ext>
            </a:extLst>
          </p:cNvPr>
          <p:cNvSpPr/>
          <p:nvPr/>
        </p:nvSpPr>
        <p:spPr>
          <a:xfrm>
            <a:off x="7867706" y="4355356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7220A09F-0EF5-2DC9-BCFC-486D84EF0FB5}"/>
              </a:ext>
            </a:extLst>
          </p:cNvPr>
          <p:cNvSpPr/>
          <p:nvPr/>
        </p:nvSpPr>
        <p:spPr>
          <a:xfrm>
            <a:off x="7421714" y="3473468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351F5533-40E3-5C3B-3AE0-9C27B2C7C3FF}"/>
              </a:ext>
            </a:extLst>
          </p:cNvPr>
          <p:cNvSpPr/>
          <p:nvPr/>
        </p:nvSpPr>
        <p:spPr>
          <a:xfrm>
            <a:off x="7865849" y="3914890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B826F194-0BFE-4F0F-0D26-87DFE8949540}"/>
              </a:ext>
            </a:extLst>
          </p:cNvPr>
          <p:cNvSpPr/>
          <p:nvPr/>
        </p:nvSpPr>
        <p:spPr>
          <a:xfrm>
            <a:off x="7433119" y="3902478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D0D2B49B-D3DB-8070-B3BA-720D1EDA60C7}"/>
              </a:ext>
            </a:extLst>
          </p:cNvPr>
          <p:cNvSpPr/>
          <p:nvPr/>
        </p:nvSpPr>
        <p:spPr>
          <a:xfrm>
            <a:off x="7426982" y="4341501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9C63F535-19FE-0AE8-E2B1-43F3C23C22CE}"/>
              </a:ext>
            </a:extLst>
          </p:cNvPr>
          <p:cNvSpPr/>
          <p:nvPr/>
        </p:nvSpPr>
        <p:spPr>
          <a:xfrm>
            <a:off x="8781307" y="3025379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241ABD35-ABF6-7BAA-15EE-87DAFB927B9F}"/>
              </a:ext>
            </a:extLst>
          </p:cNvPr>
          <p:cNvSpPr/>
          <p:nvPr/>
        </p:nvSpPr>
        <p:spPr>
          <a:xfrm>
            <a:off x="9227107" y="3455886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CD66D57C-BC4B-8D5B-BE82-4150BF123BD9}"/>
              </a:ext>
            </a:extLst>
          </p:cNvPr>
          <p:cNvSpPr/>
          <p:nvPr/>
        </p:nvSpPr>
        <p:spPr>
          <a:xfrm>
            <a:off x="9209079" y="3008455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C3F29338-7779-A916-ACC6-0B321956F0B9}"/>
              </a:ext>
            </a:extLst>
          </p:cNvPr>
          <p:cNvSpPr/>
          <p:nvPr/>
        </p:nvSpPr>
        <p:spPr>
          <a:xfrm>
            <a:off x="9223393" y="4340777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52DEAE68-A4A3-D804-88FB-CBBBC1B13BCF}"/>
              </a:ext>
            </a:extLst>
          </p:cNvPr>
          <p:cNvSpPr/>
          <p:nvPr/>
        </p:nvSpPr>
        <p:spPr>
          <a:xfrm>
            <a:off x="8777401" y="3472744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3629AA90-5B9F-76BE-D102-41F035F19F87}"/>
              </a:ext>
            </a:extLst>
          </p:cNvPr>
          <p:cNvSpPr/>
          <p:nvPr/>
        </p:nvSpPr>
        <p:spPr>
          <a:xfrm>
            <a:off x="9221536" y="3900311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C1BE1B97-F950-D70E-BF66-373A8A2BAB28}"/>
              </a:ext>
            </a:extLst>
          </p:cNvPr>
          <p:cNvSpPr/>
          <p:nvPr/>
        </p:nvSpPr>
        <p:spPr>
          <a:xfrm>
            <a:off x="8788806" y="3915609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0758A315-61BD-F9D1-5215-0217FD575CEE}"/>
              </a:ext>
            </a:extLst>
          </p:cNvPr>
          <p:cNvSpPr/>
          <p:nvPr/>
        </p:nvSpPr>
        <p:spPr>
          <a:xfrm>
            <a:off x="8782669" y="4340777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1316DB5B-E5B0-6BFC-FA13-049FBE4A1346}"/>
              </a:ext>
            </a:extLst>
          </p:cNvPr>
          <p:cNvSpPr/>
          <p:nvPr/>
        </p:nvSpPr>
        <p:spPr>
          <a:xfrm>
            <a:off x="9221106" y="4782888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graphicFrame>
        <p:nvGraphicFramePr>
          <p:cNvPr id="147" name="Table 4">
            <a:extLst>
              <a:ext uri="{FF2B5EF4-FFF2-40B4-BE49-F238E27FC236}">
                <a16:creationId xmlns:a16="http://schemas.microsoft.com/office/drawing/2014/main" id="{C49B90DA-23E9-A272-4BFB-2CA6F56CC8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204753"/>
              </p:ext>
            </p:extLst>
          </p:nvPr>
        </p:nvGraphicFramePr>
        <p:xfrm>
          <a:off x="9996148" y="3002647"/>
          <a:ext cx="845672" cy="21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36">
                  <a:extLst>
                    <a:ext uri="{9D8B030D-6E8A-4147-A177-3AD203B41FA5}">
                      <a16:colId xmlns:a16="http://schemas.microsoft.com/office/drawing/2014/main" val="1015310136"/>
                    </a:ext>
                  </a:extLst>
                </a:gridCol>
                <a:gridCol w="422836">
                  <a:extLst>
                    <a:ext uri="{9D8B030D-6E8A-4147-A177-3AD203B41FA5}">
                      <a16:colId xmlns:a16="http://schemas.microsoft.com/office/drawing/2014/main" val="2735607568"/>
                    </a:ext>
                  </a:extLst>
                </a:gridCol>
              </a:tblGrid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76783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01812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18637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0546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64781"/>
                  </a:ext>
                </a:extLst>
              </a:tr>
            </a:tbl>
          </a:graphicData>
        </a:graphic>
      </p:graphicFrame>
      <p:sp>
        <p:nvSpPr>
          <p:cNvPr id="149" name="Oval 148">
            <a:extLst>
              <a:ext uri="{FF2B5EF4-FFF2-40B4-BE49-F238E27FC236}">
                <a16:creationId xmlns:a16="http://schemas.microsoft.com/office/drawing/2014/main" id="{ABA6C6C4-3448-95BE-F6D7-458F0888F566}"/>
              </a:ext>
            </a:extLst>
          </p:cNvPr>
          <p:cNvSpPr/>
          <p:nvPr/>
        </p:nvSpPr>
        <p:spPr>
          <a:xfrm>
            <a:off x="9999088" y="3025379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13A4CD7F-1E2D-558D-0A38-A3261FA21DBA}"/>
              </a:ext>
            </a:extLst>
          </p:cNvPr>
          <p:cNvSpPr/>
          <p:nvPr/>
        </p:nvSpPr>
        <p:spPr>
          <a:xfrm>
            <a:off x="10444888" y="3455886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249589B5-F827-6E67-3006-8757AA19B663}"/>
              </a:ext>
            </a:extLst>
          </p:cNvPr>
          <p:cNvSpPr/>
          <p:nvPr/>
        </p:nvSpPr>
        <p:spPr>
          <a:xfrm>
            <a:off x="10426860" y="3008455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4A83AD88-436F-1DCE-F983-B884E8C5E7FC}"/>
              </a:ext>
            </a:extLst>
          </p:cNvPr>
          <p:cNvSpPr/>
          <p:nvPr/>
        </p:nvSpPr>
        <p:spPr>
          <a:xfrm>
            <a:off x="10441174" y="4340777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FAEE45F1-1326-DA41-5572-BF5756754519}"/>
              </a:ext>
            </a:extLst>
          </p:cNvPr>
          <p:cNvSpPr/>
          <p:nvPr/>
        </p:nvSpPr>
        <p:spPr>
          <a:xfrm>
            <a:off x="9995182" y="3472744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F36E7F4C-6A30-677C-1299-0DD75480E88D}"/>
              </a:ext>
            </a:extLst>
          </p:cNvPr>
          <p:cNvSpPr/>
          <p:nvPr/>
        </p:nvSpPr>
        <p:spPr>
          <a:xfrm>
            <a:off x="10439317" y="3900311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C449C77B-11AB-9885-4B54-11FA21862FCA}"/>
              </a:ext>
            </a:extLst>
          </p:cNvPr>
          <p:cNvSpPr/>
          <p:nvPr/>
        </p:nvSpPr>
        <p:spPr>
          <a:xfrm>
            <a:off x="10006587" y="3915609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BA63C036-BCEE-0BE7-49C8-B79731408B48}"/>
              </a:ext>
            </a:extLst>
          </p:cNvPr>
          <p:cNvSpPr/>
          <p:nvPr/>
        </p:nvSpPr>
        <p:spPr>
          <a:xfrm>
            <a:off x="10000450" y="4340777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D3A4152F-D652-8801-C7E1-442EE78B2F19}"/>
              </a:ext>
            </a:extLst>
          </p:cNvPr>
          <p:cNvSpPr/>
          <p:nvPr/>
        </p:nvSpPr>
        <p:spPr>
          <a:xfrm>
            <a:off x="10438887" y="4782888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C08AECFB-2952-BC74-FD88-5FAA319F87BA}"/>
              </a:ext>
            </a:extLst>
          </p:cNvPr>
          <p:cNvSpPr/>
          <p:nvPr/>
        </p:nvSpPr>
        <p:spPr>
          <a:xfrm>
            <a:off x="10007890" y="4782888"/>
            <a:ext cx="403364" cy="390451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799B7647-8620-955E-1609-45A2C9D6B128}"/>
              </a:ext>
            </a:extLst>
          </p:cNvPr>
          <p:cNvSpPr/>
          <p:nvPr/>
        </p:nvSpPr>
        <p:spPr>
          <a:xfrm>
            <a:off x="3158961" y="5545226"/>
            <a:ext cx="1357170" cy="4348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5+5=10</a:t>
            </a: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FFBA2C05-2BFE-0A08-C77A-25CC26BBD1CB}"/>
              </a:ext>
            </a:extLst>
          </p:cNvPr>
          <p:cNvSpPr/>
          <p:nvPr/>
        </p:nvSpPr>
        <p:spPr>
          <a:xfrm>
            <a:off x="3413866" y="5679702"/>
            <a:ext cx="1357169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61" name="Rounded Rectangle 160">
            <a:extLst>
              <a:ext uri="{FF2B5EF4-FFF2-40B4-BE49-F238E27FC236}">
                <a16:creationId xmlns:a16="http://schemas.microsoft.com/office/drawing/2014/main" id="{A787D6D3-335F-5DA3-1819-8C1B584991EB}"/>
              </a:ext>
            </a:extLst>
          </p:cNvPr>
          <p:cNvSpPr/>
          <p:nvPr/>
        </p:nvSpPr>
        <p:spPr>
          <a:xfrm>
            <a:off x="4526027" y="5540346"/>
            <a:ext cx="1357169" cy="4348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6+4=10</a:t>
            </a:r>
          </a:p>
        </p:txBody>
      </p: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id="{1EC826BA-8EBC-4A25-2F3A-CA0FFC63B7CF}"/>
              </a:ext>
            </a:extLst>
          </p:cNvPr>
          <p:cNvSpPr/>
          <p:nvPr/>
        </p:nvSpPr>
        <p:spPr>
          <a:xfrm>
            <a:off x="5873300" y="5545226"/>
            <a:ext cx="1357170" cy="4348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7+3=10</a:t>
            </a:r>
          </a:p>
        </p:txBody>
      </p:sp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3FDB7CB4-0944-531E-B50C-F1949C55D360}"/>
              </a:ext>
            </a:extLst>
          </p:cNvPr>
          <p:cNvSpPr/>
          <p:nvPr/>
        </p:nvSpPr>
        <p:spPr>
          <a:xfrm>
            <a:off x="6118309" y="5694168"/>
            <a:ext cx="1357169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id="{0E16793F-9485-ED98-2E98-C349D389080F}"/>
              </a:ext>
            </a:extLst>
          </p:cNvPr>
          <p:cNvSpPr/>
          <p:nvPr/>
        </p:nvSpPr>
        <p:spPr>
          <a:xfrm>
            <a:off x="7230470" y="5554812"/>
            <a:ext cx="1357169" cy="4348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8+2=10</a:t>
            </a:r>
          </a:p>
        </p:txBody>
      </p: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id="{8B4B1B6A-E693-D83D-35A0-9540C464FA8C}"/>
              </a:ext>
            </a:extLst>
          </p:cNvPr>
          <p:cNvSpPr/>
          <p:nvPr/>
        </p:nvSpPr>
        <p:spPr>
          <a:xfrm>
            <a:off x="8577743" y="5559692"/>
            <a:ext cx="1357170" cy="4348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9+1=10</a:t>
            </a: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0FB42B30-2251-8770-FFAD-20971D389659}"/>
              </a:ext>
            </a:extLst>
          </p:cNvPr>
          <p:cNvSpPr/>
          <p:nvPr/>
        </p:nvSpPr>
        <p:spPr>
          <a:xfrm>
            <a:off x="980704" y="5846371"/>
            <a:ext cx="1357169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67" name="Rounded Rectangle 166">
            <a:extLst>
              <a:ext uri="{FF2B5EF4-FFF2-40B4-BE49-F238E27FC236}">
                <a16:creationId xmlns:a16="http://schemas.microsoft.com/office/drawing/2014/main" id="{01B4FC43-866D-3AB1-4A77-DE05F1CE0C28}"/>
              </a:ext>
            </a:extLst>
          </p:cNvPr>
          <p:cNvSpPr/>
          <p:nvPr/>
        </p:nvSpPr>
        <p:spPr>
          <a:xfrm>
            <a:off x="9925017" y="5554812"/>
            <a:ext cx="1438679" cy="4348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10+0=10</a:t>
            </a:r>
          </a:p>
        </p:txBody>
      </p:sp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id="{17BFE123-EDCF-DB98-8F15-F710E0DF1946}"/>
              </a:ext>
            </a:extLst>
          </p:cNvPr>
          <p:cNvSpPr/>
          <p:nvPr/>
        </p:nvSpPr>
        <p:spPr>
          <a:xfrm>
            <a:off x="454518" y="5528881"/>
            <a:ext cx="1357169" cy="4348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3+7=10</a:t>
            </a:r>
          </a:p>
        </p:txBody>
      </p:sp>
    </p:spTree>
    <p:extLst>
      <p:ext uri="{BB962C8B-B14F-4D97-AF65-F5344CB8AC3E}">
        <p14:creationId xmlns:p14="http://schemas.microsoft.com/office/powerpoint/2010/main" val="739190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E8EFDD1-0633-7187-9795-C75A98CF1C24}"/>
              </a:ext>
            </a:extLst>
          </p:cNvPr>
          <p:cNvGraphicFramePr>
            <a:graphicFrameLocks noGrp="1"/>
          </p:cNvGraphicFramePr>
          <p:nvPr/>
        </p:nvGraphicFramePr>
        <p:xfrm>
          <a:off x="1399219" y="2775417"/>
          <a:ext cx="845672" cy="21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36">
                  <a:extLst>
                    <a:ext uri="{9D8B030D-6E8A-4147-A177-3AD203B41FA5}">
                      <a16:colId xmlns:a16="http://schemas.microsoft.com/office/drawing/2014/main" val="1015310136"/>
                    </a:ext>
                  </a:extLst>
                </a:gridCol>
                <a:gridCol w="422836">
                  <a:extLst>
                    <a:ext uri="{9D8B030D-6E8A-4147-A177-3AD203B41FA5}">
                      <a16:colId xmlns:a16="http://schemas.microsoft.com/office/drawing/2014/main" val="2735607568"/>
                    </a:ext>
                  </a:extLst>
                </a:gridCol>
              </a:tblGrid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76783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01812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18637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0546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6478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numbers bonds to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94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puts some counters on 3 tens frames.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more counters does she need to fill each of the tens frames?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4A0CBD0-938C-B440-B9AA-FE2D2C234BAC}"/>
              </a:ext>
            </a:extLst>
          </p:cNvPr>
          <p:cNvSpPr/>
          <p:nvPr/>
        </p:nvSpPr>
        <p:spPr>
          <a:xfrm>
            <a:off x="5538417" y="5905313"/>
            <a:ext cx="1357169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DB4D9F4-BEAA-1C76-0D35-D97FDD6CC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055" y="4540135"/>
            <a:ext cx="417733" cy="417733"/>
          </a:xfrm>
          <a:prstGeom prst="rect">
            <a:avLst/>
          </a:prstGeom>
        </p:spPr>
      </p:pic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063A4C4-7255-38FC-50B9-96EA834DA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990" y="4558296"/>
            <a:ext cx="417733" cy="417733"/>
          </a:xfrm>
          <a:prstGeom prst="rect">
            <a:avLst/>
          </a:prstGeom>
        </p:spPr>
      </p:pic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48231AD5-D2A5-2075-AFCE-991BE1E4D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156" y="3683576"/>
            <a:ext cx="417733" cy="417733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D01ECE1-432C-6769-18FB-8603163B5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990" y="4112984"/>
            <a:ext cx="417733" cy="417733"/>
          </a:xfrm>
          <a:prstGeom prst="rect">
            <a:avLst/>
          </a:prstGeom>
        </p:spPr>
      </p:pic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B8E9FE5B-7524-148F-5983-DD5758F96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597" y="4112984"/>
            <a:ext cx="417733" cy="417733"/>
          </a:xfrm>
          <a:prstGeom prst="rect">
            <a:avLst/>
          </a:prstGeom>
        </p:spPr>
      </p:pic>
      <p:graphicFrame>
        <p:nvGraphicFramePr>
          <p:cNvPr id="35" name="Table 4">
            <a:extLst>
              <a:ext uri="{FF2B5EF4-FFF2-40B4-BE49-F238E27FC236}">
                <a16:creationId xmlns:a16="http://schemas.microsoft.com/office/drawing/2014/main" id="{944CF625-12C3-FD89-DC34-0F45A5E7D46B}"/>
              </a:ext>
            </a:extLst>
          </p:cNvPr>
          <p:cNvGraphicFramePr>
            <a:graphicFrameLocks noGrp="1"/>
          </p:cNvGraphicFramePr>
          <p:nvPr/>
        </p:nvGraphicFramePr>
        <p:xfrm>
          <a:off x="5339649" y="2784159"/>
          <a:ext cx="845672" cy="21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36">
                  <a:extLst>
                    <a:ext uri="{9D8B030D-6E8A-4147-A177-3AD203B41FA5}">
                      <a16:colId xmlns:a16="http://schemas.microsoft.com/office/drawing/2014/main" val="1015310136"/>
                    </a:ext>
                  </a:extLst>
                </a:gridCol>
                <a:gridCol w="422836">
                  <a:extLst>
                    <a:ext uri="{9D8B030D-6E8A-4147-A177-3AD203B41FA5}">
                      <a16:colId xmlns:a16="http://schemas.microsoft.com/office/drawing/2014/main" val="2735607568"/>
                    </a:ext>
                  </a:extLst>
                </a:gridCol>
              </a:tblGrid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76783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01812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18637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0546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64781"/>
                  </a:ext>
                </a:extLst>
              </a:tr>
            </a:tbl>
          </a:graphicData>
        </a:graphic>
      </p:graphicFrame>
      <p:pic>
        <p:nvPicPr>
          <p:cNvPr id="36" name="Picture 35" descr="Shape, circle&#10;&#10;Description automatically generated">
            <a:extLst>
              <a:ext uri="{FF2B5EF4-FFF2-40B4-BE49-F238E27FC236}">
                <a16:creationId xmlns:a16="http://schemas.microsoft.com/office/drawing/2014/main" id="{61A4B8F4-6D57-B8BF-8D01-53031794F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485" y="4548877"/>
            <a:ext cx="417733" cy="417733"/>
          </a:xfrm>
          <a:prstGeom prst="rect">
            <a:avLst/>
          </a:prstGeom>
        </p:spPr>
      </p:pic>
      <p:pic>
        <p:nvPicPr>
          <p:cNvPr id="38" name="Picture 37" descr="Shape, circle&#10;&#10;Description automatically generated">
            <a:extLst>
              <a:ext uri="{FF2B5EF4-FFF2-40B4-BE49-F238E27FC236}">
                <a16:creationId xmlns:a16="http://schemas.microsoft.com/office/drawing/2014/main" id="{56564154-A2CF-EFB2-8E3D-6D2A09003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752" y="3692319"/>
            <a:ext cx="417733" cy="417733"/>
          </a:xfrm>
          <a:prstGeom prst="rect">
            <a:avLst/>
          </a:prstGeom>
        </p:spPr>
      </p:pic>
      <p:pic>
        <p:nvPicPr>
          <p:cNvPr id="39" name="Picture 38" descr="Shape, circle&#10;&#10;Description automatically generated">
            <a:extLst>
              <a:ext uri="{FF2B5EF4-FFF2-40B4-BE49-F238E27FC236}">
                <a16:creationId xmlns:a16="http://schemas.microsoft.com/office/drawing/2014/main" id="{0D78C153-2675-4E3C-EACF-E2578D3CC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420" y="4567038"/>
            <a:ext cx="417733" cy="417733"/>
          </a:xfrm>
          <a:prstGeom prst="rect">
            <a:avLst/>
          </a:prstGeom>
        </p:spPr>
      </p:pic>
      <p:pic>
        <p:nvPicPr>
          <p:cNvPr id="41" name="Picture 40" descr="Shape, circle&#10;&#10;Description automatically generated">
            <a:extLst>
              <a:ext uri="{FF2B5EF4-FFF2-40B4-BE49-F238E27FC236}">
                <a16:creationId xmlns:a16="http://schemas.microsoft.com/office/drawing/2014/main" id="{138B3892-B773-38D8-22FD-BBEEBE5F0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586" y="3692318"/>
            <a:ext cx="417733" cy="417733"/>
          </a:xfrm>
          <a:prstGeom prst="rect">
            <a:avLst/>
          </a:prstGeom>
        </p:spPr>
      </p:pic>
      <p:pic>
        <p:nvPicPr>
          <p:cNvPr id="42" name="Picture 41" descr="Shape, circle&#10;&#10;Description automatically generated">
            <a:extLst>
              <a:ext uri="{FF2B5EF4-FFF2-40B4-BE49-F238E27FC236}">
                <a16:creationId xmlns:a16="http://schemas.microsoft.com/office/drawing/2014/main" id="{EC72D3FB-6211-5B6C-9622-9EE3931C0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420" y="4121726"/>
            <a:ext cx="417733" cy="417733"/>
          </a:xfrm>
          <a:prstGeom prst="rect">
            <a:avLst/>
          </a:prstGeom>
        </p:spPr>
      </p:pic>
      <p:pic>
        <p:nvPicPr>
          <p:cNvPr id="43" name="Picture 42" descr="Shape, circle&#10;&#10;Description automatically generated">
            <a:extLst>
              <a:ext uri="{FF2B5EF4-FFF2-40B4-BE49-F238E27FC236}">
                <a16:creationId xmlns:a16="http://schemas.microsoft.com/office/drawing/2014/main" id="{16F2B623-A69B-549D-94ED-C4258031A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027" y="4121726"/>
            <a:ext cx="417733" cy="417733"/>
          </a:xfrm>
          <a:prstGeom prst="rect">
            <a:avLst/>
          </a:prstGeom>
        </p:spPr>
      </p:pic>
      <p:graphicFrame>
        <p:nvGraphicFramePr>
          <p:cNvPr id="62" name="Table 4">
            <a:extLst>
              <a:ext uri="{FF2B5EF4-FFF2-40B4-BE49-F238E27FC236}">
                <a16:creationId xmlns:a16="http://schemas.microsoft.com/office/drawing/2014/main" id="{32E30D30-DF1C-8C82-B56D-D1EF35BBEF9D}"/>
              </a:ext>
            </a:extLst>
          </p:cNvPr>
          <p:cNvGraphicFramePr>
            <a:graphicFrameLocks noGrp="1"/>
          </p:cNvGraphicFramePr>
          <p:nvPr/>
        </p:nvGraphicFramePr>
        <p:xfrm>
          <a:off x="9785784" y="2765998"/>
          <a:ext cx="845672" cy="21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36">
                  <a:extLst>
                    <a:ext uri="{9D8B030D-6E8A-4147-A177-3AD203B41FA5}">
                      <a16:colId xmlns:a16="http://schemas.microsoft.com/office/drawing/2014/main" val="1015310136"/>
                    </a:ext>
                  </a:extLst>
                </a:gridCol>
                <a:gridCol w="422836">
                  <a:extLst>
                    <a:ext uri="{9D8B030D-6E8A-4147-A177-3AD203B41FA5}">
                      <a16:colId xmlns:a16="http://schemas.microsoft.com/office/drawing/2014/main" val="2735607568"/>
                    </a:ext>
                  </a:extLst>
                </a:gridCol>
              </a:tblGrid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76783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01812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18637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0546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64781"/>
                  </a:ext>
                </a:extLst>
              </a:tr>
            </a:tbl>
          </a:graphicData>
        </a:graphic>
      </p:graphicFrame>
      <p:pic>
        <p:nvPicPr>
          <p:cNvPr id="63" name="Picture 62" descr="Shape, circle&#10;&#10;Description automatically generated">
            <a:extLst>
              <a:ext uri="{FF2B5EF4-FFF2-40B4-BE49-F238E27FC236}">
                <a16:creationId xmlns:a16="http://schemas.microsoft.com/office/drawing/2014/main" id="{4B6A959F-F056-292F-A7C7-EB56798E8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620" y="4530716"/>
            <a:ext cx="417733" cy="417733"/>
          </a:xfrm>
          <a:prstGeom prst="rect">
            <a:avLst/>
          </a:prstGeom>
        </p:spPr>
      </p:pic>
      <p:pic>
        <p:nvPicPr>
          <p:cNvPr id="68" name="Picture 67" descr="Shape, circle&#10;&#10;Description automatically generated">
            <a:extLst>
              <a:ext uri="{FF2B5EF4-FFF2-40B4-BE49-F238E27FC236}">
                <a16:creationId xmlns:a16="http://schemas.microsoft.com/office/drawing/2014/main" id="{ED21B61F-8655-B184-ABBA-9480B8959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721" y="3674157"/>
            <a:ext cx="417733" cy="417733"/>
          </a:xfrm>
          <a:prstGeom prst="rect">
            <a:avLst/>
          </a:prstGeom>
        </p:spPr>
      </p:pic>
      <p:pic>
        <p:nvPicPr>
          <p:cNvPr id="70" name="Picture 69" descr="Shape, circle&#10;&#10;Description automatically generated">
            <a:extLst>
              <a:ext uri="{FF2B5EF4-FFF2-40B4-BE49-F238E27FC236}">
                <a16:creationId xmlns:a16="http://schemas.microsoft.com/office/drawing/2014/main" id="{CDB1F182-AD7F-F02E-51F2-86F6C6659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6162" y="4103565"/>
            <a:ext cx="417733" cy="417733"/>
          </a:xfrm>
          <a:prstGeom prst="rect">
            <a:avLst/>
          </a:prstGeom>
        </p:spPr>
      </p:pic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03F32091-F6F1-62B9-2F24-6D34B9F4AF9B}"/>
              </a:ext>
            </a:extLst>
          </p:cNvPr>
          <p:cNvSpPr/>
          <p:nvPr/>
        </p:nvSpPr>
        <p:spPr>
          <a:xfrm>
            <a:off x="1088205" y="5211389"/>
            <a:ext cx="1411844" cy="5981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3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D07BFEEF-3CE6-62F2-F067-887E37EC9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153" y="3250565"/>
            <a:ext cx="417733" cy="417733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720C504-200D-1DC8-CA37-B68552D78D56}"/>
              </a:ext>
            </a:extLst>
          </p:cNvPr>
          <p:cNvSpPr/>
          <p:nvPr/>
        </p:nvSpPr>
        <p:spPr>
          <a:xfrm>
            <a:off x="5056563" y="5211389"/>
            <a:ext cx="1411844" cy="5981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3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81A794C-C6BE-19FD-5F04-245DA8E1411A}"/>
              </a:ext>
            </a:extLst>
          </p:cNvPr>
          <p:cNvSpPr/>
          <p:nvPr/>
        </p:nvSpPr>
        <p:spPr>
          <a:xfrm>
            <a:off x="9502698" y="5211389"/>
            <a:ext cx="1411844" cy="5981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3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38457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E8EFDD1-0633-7187-9795-C75A98CF1C24}"/>
              </a:ext>
            </a:extLst>
          </p:cNvPr>
          <p:cNvGraphicFramePr>
            <a:graphicFrameLocks noGrp="1"/>
          </p:cNvGraphicFramePr>
          <p:nvPr/>
        </p:nvGraphicFramePr>
        <p:xfrm>
          <a:off x="1399219" y="2775417"/>
          <a:ext cx="845672" cy="21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36">
                  <a:extLst>
                    <a:ext uri="{9D8B030D-6E8A-4147-A177-3AD203B41FA5}">
                      <a16:colId xmlns:a16="http://schemas.microsoft.com/office/drawing/2014/main" val="1015310136"/>
                    </a:ext>
                  </a:extLst>
                </a:gridCol>
                <a:gridCol w="422836">
                  <a:extLst>
                    <a:ext uri="{9D8B030D-6E8A-4147-A177-3AD203B41FA5}">
                      <a16:colId xmlns:a16="http://schemas.microsoft.com/office/drawing/2014/main" val="2735607568"/>
                    </a:ext>
                  </a:extLst>
                </a:gridCol>
              </a:tblGrid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76783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01812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18637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0546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6478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numbers bonds to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94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puts some counters on 3 tens frames.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more counters does she need to fill each of the tens frames?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4A0CBD0-938C-B440-B9AA-FE2D2C234BAC}"/>
              </a:ext>
            </a:extLst>
          </p:cNvPr>
          <p:cNvSpPr/>
          <p:nvPr/>
        </p:nvSpPr>
        <p:spPr>
          <a:xfrm>
            <a:off x="5538417" y="5905313"/>
            <a:ext cx="1357169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DB4D9F4-BEAA-1C76-0D35-D97FDD6CC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055" y="4540135"/>
            <a:ext cx="417733" cy="417733"/>
          </a:xfrm>
          <a:prstGeom prst="rect">
            <a:avLst/>
          </a:prstGeom>
        </p:spPr>
      </p:pic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063A4C4-7255-38FC-50B9-96EA834DA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990" y="4558296"/>
            <a:ext cx="417733" cy="417733"/>
          </a:xfrm>
          <a:prstGeom prst="rect">
            <a:avLst/>
          </a:prstGeom>
        </p:spPr>
      </p:pic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48231AD5-D2A5-2075-AFCE-991BE1E4D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156" y="3683576"/>
            <a:ext cx="417733" cy="417733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D01ECE1-432C-6769-18FB-8603163B5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990" y="4112984"/>
            <a:ext cx="417733" cy="417733"/>
          </a:xfrm>
          <a:prstGeom prst="rect">
            <a:avLst/>
          </a:prstGeom>
        </p:spPr>
      </p:pic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B8E9FE5B-7524-148F-5983-DD5758F96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597" y="4112984"/>
            <a:ext cx="417733" cy="417733"/>
          </a:xfrm>
          <a:prstGeom prst="rect">
            <a:avLst/>
          </a:prstGeom>
        </p:spPr>
      </p:pic>
      <p:graphicFrame>
        <p:nvGraphicFramePr>
          <p:cNvPr id="35" name="Table 4">
            <a:extLst>
              <a:ext uri="{FF2B5EF4-FFF2-40B4-BE49-F238E27FC236}">
                <a16:creationId xmlns:a16="http://schemas.microsoft.com/office/drawing/2014/main" id="{944CF625-12C3-FD89-DC34-0F45A5E7D46B}"/>
              </a:ext>
            </a:extLst>
          </p:cNvPr>
          <p:cNvGraphicFramePr>
            <a:graphicFrameLocks noGrp="1"/>
          </p:cNvGraphicFramePr>
          <p:nvPr/>
        </p:nvGraphicFramePr>
        <p:xfrm>
          <a:off x="5339649" y="2784159"/>
          <a:ext cx="845672" cy="21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36">
                  <a:extLst>
                    <a:ext uri="{9D8B030D-6E8A-4147-A177-3AD203B41FA5}">
                      <a16:colId xmlns:a16="http://schemas.microsoft.com/office/drawing/2014/main" val="1015310136"/>
                    </a:ext>
                  </a:extLst>
                </a:gridCol>
                <a:gridCol w="422836">
                  <a:extLst>
                    <a:ext uri="{9D8B030D-6E8A-4147-A177-3AD203B41FA5}">
                      <a16:colId xmlns:a16="http://schemas.microsoft.com/office/drawing/2014/main" val="2735607568"/>
                    </a:ext>
                  </a:extLst>
                </a:gridCol>
              </a:tblGrid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76783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01812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18637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0546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64781"/>
                  </a:ext>
                </a:extLst>
              </a:tr>
            </a:tbl>
          </a:graphicData>
        </a:graphic>
      </p:graphicFrame>
      <p:pic>
        <p:nvPicPr>
          <p:cNvPr id="36" name="Picture 35" descr="Shape, circle&#10;&#10;Description automatically generated">
            <a:extLst>
              <a:ext uri="{FF2B5EF4-FFF2-40B4-BE49-F238E27FC236}">
                <a16:creationId xmlns:a16="http://schemas.microsoft.com/office/drawing/2014/main" id="{61A4B8F4-6D57-B8BF-8D01-53031794F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485" y="4548877"/>
            <a:ext cx="417733" cy="417733"/>
          </a:xfrm>
          <a:prstGeom prst="rect">
            <a:avLst/>
          </a:prstGeom>
        </p:spPr>
      </p:pic>
      <p:pic>
        <p:nvPicPr>
          <p:cNvPr id="38" name="Picture 37" descr="Shape, circle&#10;&#10;Description automatically generated">
            <a:extLst>
              <a:ext uri="{FF2B5EF4-FFF2-40B4-BE49-F238E27FC236}">
                <a16:creationId xmlns:a16="http://schemas.microsoft.com/office/drawing/2014/main" id="{56564154-A2CF-EFB2-8E3D-6D2A09003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752" y="3692319"/>
            <a:ext cx="417733" cy="417733"/>
          </a:xfrm>
          <a:prstGeom prst="rect">
            <a:avLst/>
          </a:prstGeom>
        </p:spPr>
      </p:pic>
      <p:pic>
        <p:nvPicPr>
          <p:cNvPr id="39" name="Picture 38" descr="Shape, circle&#10;&#10;Description automatically generated">
            <a:extLst>
              <a:ext uri="{FF2B5EF4-FFF2-40B4-BE49-F238E27FC236}">
                <a16:creationId xmlns:a16="http://schemas.microsoft.com/office/drawing/2014/main" id="{0D78C153-2675-4E3C-EACF-E2578D3CC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420" y="4567038"/>
            <a:ext cx="417733" cy="417733"/>
          </a:xfrm>
          <a:prstGeom prst="rect">
            <a:avLst/>
          </a:prstGeom>
        </p:spPr>
      </p:pic>
      <p:pic>
        <p:nvPicPr>
          <p:cNvPr id="41" name="Picture 40" descr="Shape, circle&#10;&#10;Description automatically generated">
            <a:extLst>
              <a:ext uri="{FF2B5EF4-FFF2-40B4-BE49-F238E27FC236}">
                <a16:creationId xmlns:a16="http://schemas.microsoft.com/office/drawing/2014/main" id="{138B3892-B773-38D8-22FD-BBEEBE5F0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586" y="3692318"/>
            <a:ext cx="417733" cy="417733"/>
          </a:xfrm>
          <a:prstGeom prst="rect">
            <a:avLst/>
          </a:prstGeom>
        </p:spPr>
      </p:pic>
      <p:pic>
        <p:nvPicPr>
          <p:cNvPr id="42" name="Picture 41" descr="Shape, circle&#10;&#10;Description automatically generated">
            <a:extLst>
              <a:ext uri="{FF2B5EF4-FFF2-40B4-BE49-F238E27FC236}">
                <a16:creationId xmlns:a16="http://schemas.microsoft.com/office/drawing/2014/main" id="{EC72D3FB-6211-5B6C-9622-9EE3931C0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420" y="4121726"/>
            <a:ext cx="417733" cy="417733"/>
          </a:xfrm>
          <a:prstGeom prst="rect">
            <a:avLst/>
          </a:prstGeom>
        </p:spPr>
      </p:pic>
      <p:pic>
        <p:nvPicPr>
          <p:cNvPr id="43" name="Picture 42" descr="Shape, circle&#10;&#10;Description automatically generated">
            <a:extLst>
              <a:ext uri="{FF2B5EF4-FFF2-40B4-BE49-F238E27FC236}">
                <a16:creationId xmlns:a16="http://schemas.microsoft.com/office/drawing/2014/main" id="{16F2B623-A69B-549D-94ED-C4258031A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027" y="4121726"/>
            <a:ext cx="417733" cy="417733"/>
          </a:xfrm>
          <a:prstGeom prst="rect">
            <a:avLst/>
          </a:prstGeom>
        </p:spPr>
      </p:pic>
      <p:graphicFrame>
        <p:nvGraphicFramePr>
          <p:cNvPr id="62" name="Table 4">
            <a:extLst>
              <a:ext uri="{FF2B5EF4-FFF2-40B4-BE49-F238E27FC236}">
                <a16:creationId xmlns:a16="http://schemas.microsoft.com/office/drawing/2014/main" id="{32E30D30-DF1C-8C82-B56D-D1EF35BBEF9D}"/>
              </a:ext>
            </a:extLst>
          </p:cNvPr>
          <p:cNvGraphicFramePr>
            <a:graphicFrameLocks noGrp="1"/>
          </p:cNvGraphicFramePr>
          <p:nvPr/>
        </p:nvGraphicFramePr>
        <p:xfrm>
          <a:off x="9785784" y="2765998"/>
          <a:ext cx="845672" cy="21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36">
                  <a:extLst>
                    <a:ext uri="{9D8B030D-6E8A-4147-A177-3AD203B41FA5}">
                      <a16:colId xmlns:a16="http://schemas.microsoft.com/office/drawing/2014/main" val="1015310136"/>
                    </a:ext>
                  </a:extLst>
                </a:gridCol>
                <a:gridCol w="422836">
                  <a:extLst>
                    <a:ext uri="{9D8B030D-6E8A-4147-A177-3AD203B41FA5}">
                      <a16:colId xmlns:a16="http://schemas.microsoft.com/office/drawing/2014/main" val="2735607568"/>
                    </a:ext>
                  </a:extLst>
                </a:gridCol>
              </a:tblGrid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76783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01812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18637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0546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64781"/>
                  </a:ext>
                </a:extLst>
              </a:tr>
            </a:tbl>
          </a:graphicData>
        </a:graphic>
      </p:graphicFrame>
      <p:pic>
        <p:nvPicPr>
          <p:cNvPr id="63" name="Picture 62" descr="Shape, circle&#10;&#10;Description automatically generated">
            <a:extLst>
              <a:ext uri="{FF2B5EF4-FFF2-40B4-BE49-F238E27FC236}">
                <a16:creationId xmlns:a16="http://schemas.microsoft.com/office/drawing/2014/main" id="{4B6A959F-F056-292F-A7C7-EB56798E8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620" y="4530716"/>
            <a:ext cx="417733" cy="417733"/>
          </a:xfrm>
          <a:prstGeom prst="rect">
            <a:avLst/>
          </a:prstGeom>
        </p:spPr>
      </p:pic>
      <p:pic>
        <p:nvPicPr>
          <p:cNvPr id="68" name="Picture 67" descr="Shape, circle&#10;&#10;Description automatically generated">
            <a:extLst>
              <a:ext uri="{FF2B5EF4-FFF2-40B4-BE49-F238E27FC236}">
                <a16:creationId xmlns:a16="http://schemas.microsoft.com/office/drawing/2014/main" id="{ED21B61F-8655-B184-ABBA-9480B8959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721" y="3674157"/>
            <a:ext cx="417733" cy="417733"/>
          </a:xfrm>
          <a:prstGeom prst="rect">
            <a:avLst/>
          </a:prstGeom>
        </p:spPr>
      </p:pic>
      <p:pic>
        <p:nvPicPr>
          <p:cNvPr id="70" name="Picture 69" descr="Shape, circle&#10;&#10;Description automatically generated">
            <a:extLst>
              <a:ext uri="{FF2B5EF4-FFF2-40B4-BE49-F238E27FC236}">
                <a16:creationId xmlns:a16="http://schemas.microsoft.com/office/drawing/2014/main" id="{CDB1F182-AD7F-F02E-51F2-86F6C6659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6162" y="4103565"/>
            <a:ext cx="417733" cy="417733"/>
          </a:xfrm>
          <a:prstGeom prst="rect">
            <a:avLst/>
          </a:prstGeom>
        </p:spPr>
      </p:pic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03F32091-F6F1-62B9-2F24-6D34B9F4AF9B}"/>
              </a:ext>
            </a:extLst>
          </p:cNvPr>
          <p:cNvSpPr/>
          <p:nvPr/>
        </p:nvSpPr>
        <p:spPr>
          <a:xfrm>
            <a:off x="1088205" y="5211389"/>
            <a:ext cx="1411844" cy="5981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000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D07BFEEF-3CE6-62F2-F067-887E37EC9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153" y="3250565"/>
            <a:ext cx="417733" cy="417733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720C504-200D-1DC8-CA37-B68552D78D56}"/>
              </a:ext>
            </a:extLst>
          </p:cNvPr>
          <p:cNvSpPr/>
          <p:nvPr/>
        </p:nvSpPr>
        <p:spPr>
          <a:xfrm>
            <a:off x="5056563" y="5211389"/>
            <a:ext cx="1411844" cy="5981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000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81A794C-C6BE-19FD-5F04-245DA8E1411A}"/>
              </a:ext>
            </a:extLst>
          </p:cNvPr>
          <p:cNvSpPr/>
          <p:nvPr/>
        </p:nvSpPr>
        <p:spPr>
          <a:xfrm>
            <a:off x="9502698" y="5211389"/>
            <a:ext cx="1411844" cy="5981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000" dirty="0">
                <a:solidFill>
                  <a:srgbClr val="FF3860"/>
                </a:solidFill>
                <a:latin typeface="OpenDyslexicAlta" pitchFamily="2" charset="77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26226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E8EFDD1-0633-7187-9795-C75A98CF1C24}"/>
              </a:ext>
            </a:extLst>
          </p:cNvPr>
          <p:cNvGraphicFramePr>
            <a:graphicFrameLocks noGrp="1"/>
          </p:cNvGraphicFramePr>
          <p:nvPr/>
        </p:nvGraphicFramePr>
        <p:xfrm>
          <a:off x="1399219" y="2775417"/>
          <a:ext cx="845672" cy="21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36">
                  <a:extLst>
                    <a:ext uri="{9D8B030D-6E8A-4147-A177-3AD203B41FA5}">
                      <a16:colId xmlns:a16="http://schemas.microsoft.com/office/drawing/2014/main" val="1015310136"/>
                    </a:ext>
                  </a:extLst>
                </a:gridCol>
                <a:gridCol w="422836">
                  <a:extLst>
                    <a:ext uri="{9D8B030D-6E8A-4147-A177-3AD203B41FA5}">
                      <a16:colId xmlns:a16="http://schemas.microsoft.com/office/drawing/2014/main" val="2735607568"/>
                    </a:ext>
                  </a:extLst>
                </a:gridCol>
              </a:tblGrid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76783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01812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18637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0546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6478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numbers bonds to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94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puts some counters on 3 tens frames.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more counters does she need to fill each of the tens frames?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4A0CBD0-938C-B440-B9AA-FE2D2C234BAC}"/>
              </a:ext>
            </a:extLst>
          </p:cNvPr>
          <p:cNvSpPr/>
          <p:nvPr/>
        </p:nvSpPr>
        <p:spPr>
          <a:xfrm>
            <a:off x="5538417" y="5905313"/>
            <a:ext cx="1357169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DB4D9F4-BEAA-1C76-0D35-D97FDD6CC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055" y="4540135"/>
            <a:ext cx="417733" cy="417733"/>
          </a:xfrm>
          <a:prstGeom prst="rect">
            <a:avLst/>
          </a:prstGeom>
        </p:spPr>
      </p:pic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063A4C4-7255-38FC-50B9-96EA834DA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990" y="4558296"/>
            <a:ext cx="417733" cy="417733"/>
          </a:xfrm>
          <a:prstGeom prst="rect">
            <a:avLst/>
          </a:prstGeom>
        </p:spPr>
      </p:pic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48231AD5-D2A5-2075-AFCE-991BE1E4D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156" y="3683576"/>
            <a:ext cx="417733" cy="417733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D01ECE1-432C-6769-18FB-8603163B5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990" y="4112984"/>
            <a:ext cx="417733" cy="417733"/>
          </a:xfrm>
          <a:prstGeom prst="rect">
            <a:avLst/>
          </a:prstGeom>
        </p:spPr>
      </p:pic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B8E9FE5B-7524-148F-5983-DD5758F96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597" y="4112984"/>
            <a:ext cx="417733" cy="417733"/>
          </a:xfrm>
          <a:prstGeom prst="rect">
            <a:avLst/>
          </a:prstGeom>
        </p:spPr>
      </p:pic>
      <p:graphicFrame>
        <p:nvGraphicFramePr>
          <p:cNvPr id="35" name="Table 4">
            <a:extLst>
              <a:ext uri="{FF2B5EF4-FFF2-40B4-BE49-F238E27FC236}">
                <a16:creationId xmlns:a16="http://schemas.microsoft.com/office/drawing/2014/main" id="{944CF625-12C3-FD89-DC34-0F45A5E7D46B}"/>
              </a:ext>
            </a:extLst>
          </p:cNvPr>
          <p:cNvGraphicFramePr>
            <a:graphicFrameLocks noGrp="1"/>
          </p:cNvGraphicFramePr>
          <p:nvPr/>
        </p:nvGraphicFramePr>
        <p:xfrm>
          <a:off x="5339649" y="2784159"/>
          <a:ext cx="845672" cy="21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36">
                  <a:extLst>
                    <a:ext uri="{9D8B030D-6E8A-4147-A177-3AD203B41FA5}">
                      <a16:colId xmlns:a16="http://schemas.microsoft.com/office/drawing/2014/main" val="1015310136"/>
                    </a:ext>
                  </a:extLst>
                </a:gridCol>
                <a:gridCol w="422836">
                  <a:extLst>
                    <a:ext uri="{9D8B030D-6E8A-4147-A177-3AD203B41FA5}">
                      <a16:colId xmlns:a16="http://schemas.microsoft.com/office/drawing/2014/main" val="2735607568"/>
                    </a:ext>
                  </a:extLst>
                </a:gridCol>
              </a:tblGrid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76783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01812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18637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0546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64781"/>
                  </a:ext>
                </a:extLst>
              </a:tr>
            </a:tbl>
          </a:graphicData>
        </a:graphic>
      </p:graphicFrame>
      <p:pic>
        <p:nvPicPr>
          <p:cNvPr id="36" name="Picture 35" descr="Shape, circle&#10;&#10;Description automatically generated">
            <a:extLst>
              <a:ext uri="{FF2B5EF4-FFF2-40B4-BE49-F238E27FC236}">
                <a16:creationId xmlns:a16="http://schemas.microsoft.com/office/drawing/2014/main" id="{61A4B8F4-6D57-B8BF-8D01-53031794F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485" y="4548877"/>
            <a:ext cx="417733" cy="417733"/>
          </a:xfrm>
          <a:prstGeom prst="rect">
            <a:avLst/>
          </a:prstGeom>
        </p:spPr>
      </p:pic>
      <p:pic>
        <p:nvPicPr>
          <p:cNvPr id="38" name="Picture 37" descr="Shape, circle&#10;&#10;Description automatically generated">
            <a:extLst>
              <a:ext uri="{FF2B5EF4-FFF2-40B4-BE49-F238E27FC236}">
                <a16:creationId xmlns:a16="http://schemas.microsoft.com/office/drawing/2014/main" id="{56564154-A2CF-EFB2-8E3D-6D2A09003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752" y="3692319"/>
            <a:ext cx="417733" cy="417733"/>
          </a:xfrm>
          <a:prstGeom prst="rect">
            <a:avLst/>
          </a:prstGeom>
        </p:spPr>
      </p:pic>
      <p:pic>
        <p:nvPicPr>
          <p:cNvPr id="39" name="Picture 38" descr="Shape, circle&#10;&#10;Description automatically generated">
            <a:extLst>
              <a:ext uri="{FF2B5EF4-FFF2-40B4-BE49-F238E27FC236}">
                <a16:creationId xmlns:a16="http://schemas.microsoft.com/office/drawing/2014/main" id="{0D78C153-2675-4E3C-EACF-E2578D3CC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420" y="4567038"/>
            <a:ext cx="417733" cy="417733"/>
          </a:xfrm>
          <a:prstGeom prst="rect">
            <a:avLst/>
          </a:prstGeom>
        </p:spPr>
      </p:pic>
      <p:pic>
        <p:nvPicPr>
          <p:cNvPr id="41" name="Picture 40" descr="Shape, circle&#10;&#10;Description automatically generated">
            <a:extLst>
              <a:ext uri="{FF2B5EF4-FFF2-40B4-BE49-F238E27FC236}">
                <a16:creationId xmlns:a16="http://schemas.microsoft.com/office/drawing/2014/main" id="{138B3892-B773-38D8-22FD-BBEEBE5F0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586" y="3692318"/>
            <a:ext cx="417733" cy="417733"/>
          </a:xfrm>
          <a:prstGeom prst="rect">
            <a:avLst/>
          </a:prstGeom>
        </p:spPr>
      </p:pic>
      <p:pic>
        <p:nvPicPr>
          <p:cNvPr id="42" name="Picture 41" descr="Shape, circle&#10;&#10;Description automatically generated">
            <a:extLst>
              <a:ext uri="{FF2B5EF4-FFF2-40B4-BE49-F238E27FC236}">
                <a16:creationId xmlns:a16="http://schemas.microsoft.com/office/drawing/2014/main" id="{EC72D3FB-6211-5B6C-9622-9EE3931C0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420" y="4121726"/>
            <a:ext cx="417733" cy="417733"/>
          </a:xfrm>
          <a:prstGeom prst="rect">
            <a:avLst/>
          </a:prstGeom>
        </p:spPr>
      </p:pic>
      <p:pic>
        <p:nvPicPr>
          <p:cNvPr id="43" name="Picture 42" descr="Shape, circle&#10;&#10;Description automatically generated">
            <a:extLst>
              <a:ext uri="{FF2B5EF4-FFF2-40B4-BE49-F238E27FC236}">
                <a16:creationId xmlns:a16="http://schemas.microsoft.com/office/drawing/2014/main" id="{16F2B623-A69B-549D-94ED-C4258031A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027" y="4121726"/>
            <a:ext cx="417733" cy="417733"/>
          </a:xfrm>
          <a:prstGeom prst="rect">
            <a:avLst/>
          </a:prstGeom>
        </p:spPr>
      </p:pic>
      <p:graphicFrame>
        <p:nvGraphicFramePr>
          <p:cNvPr id="62" name="Table 4">
            <a:extLst>
              <a:ext uri="{FF2B5EF4-FFF2-40B4-BE49-F238E27FC236}">
                <a16:creationId xmlns:a16="http://schemas.microsoft.com/office/drawing/2014/main" id="{32E30D30-DF1C-8C82-B56D-D1EF35BBEF9D}"/>
              </a:ext>
            </a:extLst>
          </p:cNvPr>
          <p:cNvGraphicFramePr>
            <a:graphicFrameLocks noGrp="1"/>
          </p:cNvGraphicFramePr>
          <p:nvPr/>
        </p:nvGraphicFramePr>
        <p:xfrm>
          <a:off x="9785784" y="2765998"/>
          <a:ext cx="845672" cy="21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36">
                  <a:extLst>
                    <a:ext uri="{9D8B030D-6E8A-4147-A177-3AD203B41FA5}">
                      <a16:colId xmlns:a16="http://schemas.microsoft.com/office/drawing/2014/main" val="1015310136"/>
                    </a:ext>
                  </a:extLst>
                </a:gridCol>
                <a:gridCol w="422836">
                  <a:extLst>
                    <a:ext uri="{9D8B030D-6E8A-4147-A177-3AD203B41FA5}">
                      <a16:colId xmlns:a16="http://schemas.microsoft.com/office/drawing/2014/main" val="2735607568"/>
                    </a:ext>
                  </a:extLst>
                </a:gridCol>
              </a:tblGrid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76783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01812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18637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0546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64781"/>
                  </a:ext>
                </a:extLst>
              </a:tr>
            </a:tbl>
          </a:graphicData>
        </a:graphic>
      </p:graphicFrame>
      <p:pic>
        <p:nvPicPr>
          <p:cNvPr id="63" name="Picture 62" descr="Shape, circle&#10;&#10;Description automatically generated">
            <a:extLst>
              <a:ext uri="{FF2B5EF4-FFF2-40B4-BE49-F238E27FC236}">
                <a16:creationId xmlns:a16="http://schemas.microsoft.com/office/drawing/2014/main" id="{4B6A959F-F056-292F-A7C7-EB56798E8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620" y="4530716"/>
            <a:ext cx="417733" cy="417733"/>
          </a:xfrm>
          <a:prstGeom prst="rect">
            <a:avLst/>
          </a:prstGeom>
        </p:spPr>
      </p:pic>
      <p:pic>
        <p:nvPicPr>
          <p:cNvPr id="70" name="Picture 69" descr="Shape, circle&#10;&#10;Description automatically generated">
            <a:extLst>
              <a:ext uri="{FF2B5EF4-FFF2-40B4-BE49-F238E27FC236}">
                <a16:creationId xmlns:a16="http://schemas.microsoft.com/office/drawing/2014/main" id="{CDB1F182-AD7F-F02E-51F2-86F6C6659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6162" y="4103565"/>
            <a:ext cx="417733" cy="417733"/>
          </a:xfrm>
          <a:prstGeom prst="rect">
            <a:avLst/>
          </a:prstGeom>
        </p:spPr>
      </p:pic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03F32091-F6F1-62B9-2F24-6D34B9F4AF9B}"/>
              </a:ext>
            </a:extLst>
          </p:cNvPr>
          <p:cNvSpPr/>
          <p:nvPr/>
        </p:nvSpPr>
        <p:spPr>
          <a:xfrm>
            <a:off x="1088205" y="5211389"/>
            <a:ext cx="1411844" cy="5981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3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D07BFEEF-3CE6-62F2-F067-887E37EC9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153" y="3250565"/>
            <a:ext cx="417733" cy="417733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720C504-200D-1DC8-CA37-B68552D78D56}"/>
              </a:ext>
            </a:extLst>
          </p:cNvPr>
          <p:cNvSpPr/>
          <p:nvPr/>
        </p:nvSpPr>
        <p:spPr>
          <a:xfrm>
            <a:off x="5056563" y="5211389"/>
            <a:ext cx="1411844" cy="5981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3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81A794C-C6BE-19FD-5F04-245DA8E1411A}"/>
              </a:ext>
            </a:extLst>
          </p:cNvPr>
          <p:cNvSpPr/>
          <p:nvPr/>
        </p:nvSpPr>
        <p:spPr>
          <a:xfrm>
            <a:off x="9502698" y="5211389"/>
            <a:ext cx="1411844" cy="5981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3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FC15BB32-E225-D1ED-1586-E7616ABEB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786" y="3655997"/>
            <a:ext cx="417733" cy="417733"/>
          </a:xfrm>
          <a:prstGeom prst="rect">
            <a:avLst/>
          </a:prstGeom>
        </p:spPr>
      </p:pic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B6D568DA-4B64-78BE-D53B-5EF3A53DE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807" y="2808496"/>
            <a:ext cx="417733" cy="41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4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numbers bonds to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mathematical equipment to find and use number bonds to 10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finding and using number bonds to 10, with mathematical equipment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E8EFDD1-0633-7187-9795-C75A98CF1C24}"/>
              </a:ext>
            </a:extLst>
          </p:cNvPr>
          <p:cNvGraphicFramePr>
            <a:graphicFrameLocks noGrp="1"/>
          </p:cNvGraphicFramePr>
          <p:nvPr/>
        </p:nvGraphicFramePr>
        <p:xfrm>
          <a:off x="1399219" y="2775417"/>
          <a:ext cx="845672" cy="21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36">
                  <a:extLst>
                    <a:ext uri="{9D8B030D-6E8A-4147-A177-3AD203B41FA5}">
                      <a16:colId xmlns:a16="http://schemas.microsoft.com/office/drawing/2014/main" val="1015310136"/>
                    </a:ext>
                  </a:extLst>
                </a:gridCol>
                <a:gridCol w="422836">
                  <a:extLst>
                    <a:ext uri="{9D8B030D-6E8A-4147-A177-3AD203B41FA5}">
                      <a16:colId xmlns:a16="http://schemas.microsoft.com/office/drawing/2014/main" val="2735607568"/>
                    </a:ext>
                  </a:extLst>
                </a:gridCol>
              </a:tblGrid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76783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01812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18637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0546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6478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numbers bonds to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94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puts some counters on 3 tens frames.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more counters does she need to fill each of the tens frames?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4A0CBD0-938C-B440-B9AA-FE2D2C234BAC}"/>
              </a:ext>
            </a:extLst>
          </p:cNvPr>
          <p:cNvSpPr/>
          <p:nvPr/>
        </p:nvSpPr>
        <p:spPr>
          <a:xfrm>
            <a:off x="5538417" y="5905313"/>
            <a:ext cx="1357169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DB4D9F4-BEAA-1C76-0D35-D97FDD6CC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055" y="4540135"/>
            <a:ext cx="417733" cy="417733"/>
          </a:xfrm>
          <a:prstGeom prst="rect">
            <a:avLst/>
          </a:prstGeom>
        </p:spPr>
      </p:pic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063A4C4-7255-38FC-50B9-96EA834DA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990" y="4558296"/>
            <a:ext cx="417733" cy="417733"/>
          </a:xfrm>
          <a:prstGeom prst="rect">
            <a:avLst/>
          </a:prstGeom>
        </p:spPr>
      </p:pic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48231AD5-D2A5-2075-AFCE-991BE1E4D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156" y="3683576"/>
            <a:ext cx="417733" cy="417733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D01ECE1-432C-6769-18FB-8603163B5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990" y="4112984"/>
            <a:ext cx="417733" cy="417733"/>
          </a:xfrm>
          <a:prstGeom prst="rect">
            <a:avLst/>
          </a:prstGeom>
        </p:spPr>
      </p:pic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B8E9FE5B-7524-148F-5983-DD5758F96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597" y="4112984"/>
            <a:ext cx="417733" cy="417733"/>
          </a:xfrm>
          <a:prstGeom prst="rect">
            <a:avLst/>
          </a:prstGeom>
        </p:spPr>
      </p:pic>
      <p:graphicFrame>
        <p:nvGraphicFramePr>
          <p:cNvPr id="35" name="Table 4">
            <a:extLst>
              <a:ext uri="{FF2B5EF4-FFF2-40B4-BE49-F238E27FC236}">
                <a16:creationId xmlns:a16="http://schemas.microsoft.com/office/drawing/2014/main" id="{944CF625-12C3-FD89-DC34-0F45A5E7D46B}"/>
              </a:ext>
            </a:extLst>
          </p:cNvPr>
          <p:cNvGraphicFramePr>
            <a:graphicFrameLocks noGrp="1"/>
          </p:cNvGraphicFramePr>
          <p:nvPr/>
        </p:nvGraphicFramePr>
        <p:xfrm>
          <a:off x="5339649" y="2784159"/>
          <a:ext cx="845672" cy="21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36">
                  <a:extLst>
                    <a:ext uri="{9D8B030D-6E8A-4147-A177-3AD203B41FA5}">
                      <a16:colId xmlns:a16="http://schemas.microsoft.com/office/drawing/2014/main" val="1015310136"/>
                    </a:ext>
                  </a:extLst>
                </a:gridCol>
                <a:gridCol w="422836">
                  <a:extLst>
                    <a:ext uri="{9D8B030D-6E8A-4147-A177-3AD203B41FA5}">
                      <a16:colId xmlns:a16="http://schemas.microsoft.com/office/drawing/2014/main" val="2735607568"/>
                    </a:ext>
                  </a:extLst>
                </a:gridCol>
              </a:tblGrid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76783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01812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18637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0546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64781"/>
                  </a:ext>
                </a:extLst>
              </a:tr>
            </a:tbl>
          </a:graphicData>
        </a:graphic>
      </p:graphicFrame>
      <p:pic>
        <p:nvPicPr>
          <p:cNvPr id="36" name="Picture 35" descr="Shape, circle&#10;&#10;Description automatically generated">
            <a:extLst>
              <a:ext uri="{FF2B5EF4-FFF2-40B4-BE49-F238E27FC236}">
                <a16:creationId xmlns:a16="http://schemas.microsoft.com/office/drawing/2014/main" id="{61A4B8F4-6D57-B8BF-8D01-53031794F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485" y="4548877"/>
            <a:ext cx="417733" cy="417733"/>
          </a:xfrm>
          <a:prstGeom prst="rect">
            <a:avLst/>
          </a:prstGeom>
        </p:spPr>
      </p:pic>
      <p:pic>
        <p:nvPicPr>
          <p:cNvPr id="38" name="Picture 37" descr="Shape, circle&#10;&#10;Description automatically generated">
            <a:extLst>
              <a:ext uri="{FF2B5EF4-FFF2-40B4-BE49-F238E27FC236}">
                <a16:creationId xmlns:a16="http://schemas.microsoft.com/office/drawing/2014/main" id="{56564154-A2CF-EFB2-8E3D-6D2A09003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752" y="3692319"/>
            <a:ext cx="417733" cy="417733"/>
          </a:xfrm>
          <a:prstGeom prst="rect">
            <a:avLst/>
          </a:prstGeom>
        </p:spPr>
      </p:pic>
      <p:pic>
        <p:nvPicPr>
          <p:cNvPr id="39" name="Picture 38" descr="Shape, circle&#10;&#10;Description automatically generated">
            <a:extLst>
              <a:ext uri="{FF2B5EF4-FFF2-40B4-BE49-F238E27FC236}">
                <a16:creationId xmlns:a16="http://schemas.microsoft.com/office/drawing/2014/main" id="{0D78C153-2675-4E3C-EACF-E2578D3CC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420" y="4567038"/>
            <a:ext cx="417733" cy="417733"/>
          </a:xfrm>
          <a:prstGeom prst="rect">
            <a:avLst/>
          </a:prstGeom>
        </p:spPr>
      </p:pic>
      <p:pic>
        <p:nvPicPr>
          <p:cNvPr id="41" name="Picture 40" descr="Shape, circle&#10;&#10;Description automatically generated">
            <a:extLst>
              <a:ext uri="{FF2B5EF4-FFF2-40B4-BE49-F238E27FC236}">
                <a16:creationId xmlns:a16="http://schemas.microsoft.com/office/drawing/2014/main" id="{138B3892-B773-38D8-22FD-BBEEBE5F0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586" y="3692318"/>
            <a:ext cx="417733" cy="417733"/>
          </a:xfrm>
          <a:prstGeom prst="rect">
            <a:avLst/>
          </a:prstGeom>
        </p:spPr>
      </p:pic>
      <p:pic>
        <p:nvPicPr>
          <p:cNvPr id="42" name="Picture 41" descr="Shape, circle&#10;&#10;Description automatically generated">
            <a:extLst>
              <a:ext uri="{FF2B5EF4-FFF2-40B4-BE49-F238E27FC236}">
                <a16:creationId xmlns:a16="http://schemas.microsoft.com/office/drawing/2014/main" id="{EC72D3FB-6211-5B6C-9622-9EE3931C0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420" y="4121726"/>
            <a:ext cx="417733" cy="417733"/>
          </a:xfrm>
          <a:prstGeom prst="rect">
            <a:avLst/>
          </a:prstGeom>
        </p:spPr>
      </p:pic>
      <p:pic>
        <p:nvPicPr>
          <p:cNvPr id="43" name="Picture 42" descr="Shape, circle&#10;&#10;Description automatically generated">
            <a:extLst>
              <a:ext uri="{FF2B5EF4-FFF2-40B4-BE49-F238E27FC236}">
                <a16:creationId xmlns:a16="http://schemas.microsoft.com/office/drawing/2014/main" id="{16F2B623-A69B-549D-94ED-C4258031A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027" y="4121726"/>
            <a:ext cx="417733" cy="417733"/>
          </a:xfrm>
          <a:prstGeom prst="rect">
            <a:avLst/>
          </a:prstGeom>
        </p:spPr>
      </p:pic>
      <p:graphicFrame>
        <p:nvGraphicFramePr>
          <p:cNvPr id="62" name="Table 4">
            <a:extLst>
              <a:ext uri="{FF2B5EF4-FFF2-40B4-BE49-F238E27FC236}">
                <a16:creationId xmlns:a16="http://schemas.microsoft.com/office/drawing/2014/main" id="{32E30D30-DF1C-8C82-B56D-D1EF35BBEF9D}"/>
              </a:ext>
            </a:extLst>
          </p:cNvPr>
          <p:cNvGraphicFramePr>
            <a:graphicFrameLocks noGrp="1"/>
          </p:cNvGraphicFramePr>
          <p:nvPr/>
        </p:nvGraphicFramePr>
        <p:xfrm>
          <a:off x="9785784" y="2765998"/>
          <a:ext cx="845672" cy="21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36">
                  <a:extLst>
                    <a:ext uri="{9D8B030D-6E8A-4147-A177-3AD203B41FA5}">
                      <a16:colId xmlns:a16="http://schemas.microsoft.com/office/drawing/2014/main" val="1015310136"/>
                    </a:ext>
                  </a:extLst>
                </a:gridCol>
                <a:gridCol w="422836">
                  <a:extLst>
                    <a:ext uri="{9D8B030D-6E8A-4147-A177-3AD203B41FA5}">
                      <a16:colId xmlns:a16="http://schemas.microsoft.com/office/drawing/2014/main" val="2735607568"/>
                    </a:ext>
                  </a:extLst>
                </a:gridCol>
              </a:tblGrid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76783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01812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18637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0546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64781"/>
                  </a:ext>
                </a:extLst>
              </a:tr>
            </a:tbl>
          </a:graphicData>
        </a:graphic>
      </p:graphicFrame>
      <p:pic>
        <p:nvPicPr>
          <p:cNvPr id="63" name="Picture 62" descr="Shape, circle&#10;&#10;Description automatically generated">
            <a:extLst>
              <a:ext uri="{FF2B5EF4-FFF2-40B4-BE49-F238E27FC236}">
                <a16:creationId xmlns:a16="http://schemas.microsoft.com/office/drawing/2014/main" id="{4B6A959F-F056-292F-A7C7-EB56798E8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620" y="4530716"/>
            <a:ext cx="417733" cy="417733"/>
          </a:xfrm>
          <a:prstGeom prst="rect">
            <a:avLst/>
          </a:prstGeom>
        </p:spPr>
      </p:pic>
      <p:pic>
        <p:nvPicPr>
          <p:cNvPr id="70" name="Picture 69" descr="Shape, circle&#10;&#10;Description automatically generated">
            <a:extLst>
              <a:ext uri="{FF2B5EF4-FFF2-40B4-BE49-F238E27FC236}">
                <a16:creationId xmlns:a16="http://schemas.microsoft.com/office/drawing/2014/main" id="{CDB1F182-AD7F-F02E-51F2-86F6C6659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6162" y="4103565"/>
            <a:ext cx="417733" cy="417733"/>
          </a:xfrm>
          <a:prstGeom prst="rect">
            <a:avLst/>
          </a:prstGeom>
        </p:spPr>
      </p:pic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03F32091-F6F1-62B9-2F24-6D34B9F4AF9B}"/>
              </a:ext>
            </a:extLst>
          </p:cNvPr>
          <p:cNvSpPr/>
          <p:nvPr/>
        </p:nvSpPr>
        <p:spPr>
          <a:xfrm>
            <a:off x="1088205" y="5211389"/>
            <a:ext cx="1411844" cy="5981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000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D07BFEEF-3CE6-62F2-F067-887E37EC9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153" y="3250565"/>
            <a:ext cx="417733" cy="417733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720C504-200D-1DC8-CA37-B68552D78D56}"/>
              </a:ext>
            </a:extLst>
          </p:cNvPr>
          <p:cNvSpPr/>
          <p:nvPr/>
        </p:nvSpPr>
        <p:spPr>
          <a:xfrm>
            <a:off x="5056563" y="5211389"/>
            <a:ext cx="1411844" cy="5981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0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81A794C-C6BE-19FD-5F04-245DA8E1411A}"/>
              </a:ext>
            </a:extLst>
          </p:cNvPr>
          <p:cNvSpPr/>
          <p:nvPr/>
        </p:nvSpPr>
        <p:spPr>
          <a:xfrm>
            <a:off x="9502698" y="5211389"/>
            <a:ext cx="1411844" cy="5981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000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</a:p>
        </p:txBody>
      </p: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FC15BB32-E225-D1ED-1586-E7616ABEB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786" y="3655997"/>
            <a:ext cx="417733" cy="417733"/>
          </a:xfrm>
          <a:prstGeom prst="rect">
            <a:avLst/>
          </a:prstGeom>
        </p:spPr>
      </p:pic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B6D568DA-4B64-78BE-D53B-5EF3A53DE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807" y="2808496"/>
            <a:ext cx="417733" cy="41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1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numbers bonds to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Muli"/>
                <a:cs typeface="Muli"/>
              </a:rPr>
              <a:t>How many more are needed to make 10?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4A0CBD0-938C-B440-B9AA-FE2D2C234BAC}"/>
              </a:ext>
            </a:extLst>
          </p:cNvPr>
          <p:cNvSpPr/>
          <p:nvPr/>
        </p:nvSpPr>
        <p:spPr>
          <a:xfrm>
            <a:off x="5538417" y="5905313"/>
            <a:ext cx="1357169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E32BEAF-5E7B-A38B-D9DC-72FB9CDD59D1}"/>
              </a:ext>
            </a:extLst>
          </p:cNvPr>
          <p:cNvSpPr/>
          <p:nvPr/>
        </p:nvSpPr>
        <p:spPr>
          <a:xfrm>
            <a:off x="2184478" y="3283816"/>
            <a:ext cx="3904946" cy="8000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10 = </a:t>
            </a:r>
            <a:r>
              <a:rPr lang="en-US" sz="4000" dirty="0">
                <a:solidFill>
                  <a:schemeClr val="tx1"/>
                </a:solidFill>
                <a:latin typeface="Muli" panose="02000503000000000000" pitchFamily="2" charset="77"/>
              </a:rPr>
              <a:t>__</a:t>
            </a:r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 + 2</a:t>
            </a:r>
            <a:endParaRPr lang="en-US" sz="40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BC7831A-784C-48FC-1022-DB6D0FFF322E}"/>
              </a:ext>
            </a:extLst>
          </p:cNvPr>
          <p:cNvSpPr/>
          <p:nvPr/>
        </p:nvSpPr>
        <p:spPr>
          <a:xfrm>
            <a:off x="2184478" y="4218777"/>
            <a:ext cx="3904946" cy="8000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10 = </a:t>
            </a:r>
            <a:r>
              <a:rPr lang="en-US" sz="4000" dirty="0">
                <a:solidFill>
                  <a:schemeClr val="tx1"/>
                </a:solidFill>
                <a:latin typeface="Muli" panose="02000503000000000000" pitchFamily="2" charset="77"/>
              </a:rPr>
              <a:t>__</a:t>
            </a:r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 + 0</a:t>
            </a:r>
            <a:endParaRPr lang="en-US" sz="40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ABE905F-7F7D-91BA-41C8-68103A3C3359}"/>
              </a:ext>
            </a:extLst>
          </p:cNvPr>
          <p:cNvSpPr/>
          <p:nvPr/>
        </p:nvSpPr>
        <p:spPr>
          <a:xfrm>
            <a:off x="2184478" y="5153738"/>
            <a:ext cx="3904946" cy="8000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 + </a:t>
            </a:r>
            <a:r>
              <a:rPr lang="en-US" sz="4000" dirty="0">
                <a:solidFill>
                  <a:schemeClr val="tx1"/>
                </a:solidFill>
                <a:latin typeface="Muli" panose="02000503000000000000" pitchFamily="2" charset="77"/>
              </a:rPr>
              <a:t>__</a:t>
            </a:r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 = 10</a:t>
            </a:r>
            <a:endParaRPr lang="en-US" sz="40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0D66D-C357-A444-1C2F-E63556EEFE6D}"/>
              </a:ext>
            </a:extLst>
          </p:cNvPr>
          <p:cNvSpPr/>
          <p:nvPr/>
        </p:nvSpPr>
        <p:spPr>
          <a:xfrm>
            <a:off x="6281551" y="3283815"/>
            <a:ext cx="3904946" cy="8000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10 = </a:t>
            </a:r>
            <a:r>
              <a:rPr lang="en-US" sz="4000" dirty="0">
                <a:solidFill>
                  <a:schemeClr val="tx1"/>
                </a:solidFill>
                <a:latin typeface="Muli" panose="02000503000000000000" pitchFamily="2" charset="77"/>
              </a:rPr>
              <a:t>__</a:t>
            </a:r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 + 5</a:t>
            </a:r>
            <a:endParaRPr lang="en-US" sz="40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D801E4-94D4-A518-4F0A-E3854E029FA4}"/>
              </a:ext>
            </a:extLst>
          </p:cNvPr>
          <p:cNvSpPr/>
          <p:nvPr/>
        </p:nvSpPr>
        <p:spPr>
          <a:xfrm>
            <a:off x="6281551" y="4218776"/>
            <a:ext cx="3904946" cy="8000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6 + </a:t>
            </a:r>
            <a:r>
              <a:rPr lang="en-US" sz="4000" dirty="0">
                <a:solidFill>
                  <a:schemeClr val="tx1"/>
                </a:solidFill>
                <a:latin typeface="Muli" panose="02000503000000000000" pitchFamily="2" charset="77"/>
              </a:rPr>
              <a:t>__</a:t>
            </a:r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 = 10</a:t>
            </a:r>
            <a:endParaRPr lang="en-US" sz="40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2DC7249-9232-9B07-CF01-A4937019C883}"/>
              </a:ext>
            </a:extLst>
          </p:cNvPr>
          <p:cNvSpPr/>
          <p:nvPr/>
        </p:nvSpPr>
        <p:spPr>
          <a:xfrm>
            <a:off x="6281551" y="5153738"/>
            <a:ext cx="3904946" cy="8000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Muli" panose="02000503000000000000" pitchFamily="2" charset="77"/>
              </a:rPr>
              <a:t>__ </a:t>
            </a:r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+ 9 = 10</a:t>
            </a:r>
            <a:endParaRPr lang="en-US" sz="40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96082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numbers bonds to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latin typeface="Muli"/>
                <a:cs typeface="Muli"/>
              </a:rPr>
              <a:t>How many more are needed to make 10?</a:t>
            </a:r>
            <a:endParaRPr lang="en-GB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4A0CBD0-938C-B440-B9AA-FE2D2C234BAC}"/>
              </a:ext>
            </a:extLst>
          </p:cNvPr>
          <p:cNvSpPr/>
          <p:nvPr/>
        </p:nvSpPr>
        <p:spPr>
          <a:xfrm>
            <a:off x="5538417" y="5905313"/>
            <a:ext cx="1357169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E32BEAF-5E7B-A38B-D9DC-72FB9CDD59D1}"/>
              </a:ext>
            </a:extLst>
          </p:cNvPr>
          <p:cNvSpPr/>
          <p:nvPr/>
        </p:nvSpPr>
        <p:spPr>
          <a:xfrm>
            <a:off x="2184478" y="3283816"/>
            <a:ext cx="3904946" cy="8000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10 = </a:t>
            </a:r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 + 2</a:t>
            </a:r>
            <a:endParaRPr lang="en-US" sz="40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BC7831A-784C-48FC-1022-DB6D0FFF322E}"/>
              </a:ext>
            </a:extLst>
          </p:cNvPr>
          <p:cNvSpPr/>
          <p:nvPr/>
        </p:nvSpPr>
        <p:spPr>
          <a:xfrm>
            <a:off x="2184478" y="4218777"/>
            <a:ext cx="3904946" cy="8000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10 = </a:t>
            </a:r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 + 0</a:t>
            </a:r>
            <a:endParaRPr lang="en-US" sz="40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ABE905F-7F7D-91BA-41C8-68103A3C3359}"/>
              </a:ext>
            </a:extLst>
          </p:cNvPr>
          <p:cNvSpPr/>
          <p:nvPr/>
        </p:nvSpPr>
        <p:spPr>
          <a:xfrm>
            <a:off x="2184478" y="5153738"/>
            <a:ext cx="3904946" cy="8000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 + </a:t>
            </a:r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7</a:t>
            </a:r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 = 10</a:t>
            </a:r>
            <a:endParaRPr lang="en-US" sz="40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0D66D-C357-A444-1C2F-E63556EEFE6D}"/>
              </a:ext>
            </a:extLst>
          </p:cNvPr>
          <p:cNvSpPr/>
          <p:nvPr/>
        </p:nvSpPr>
        <p:spPr>
          <a:xfrm>
            <a:off x="6281551" y="3283815"/>
            <a:ext cx="3904946" cy="8000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10 =</a:t>
            </a:r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 5 </a:t>
            </a:r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+ 5</a:t>
            </a:r>
            <a:endParaRPr lang="en-US" sz="40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D801E4-94D4-A518-4F0A-E3854E029FA4}"/>
              </a:ext>
            </a:extLst>
          </p:cNvPr>
          <p:cNvSpPr/>
          <p:nvPr/>
        </p:nvSpPr>
        <p:spPr>
          <a:xfrm>
            <a:off x="6281551" y="4218776"/>
            <a:ext cx="3904946" cy="8000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6 + </a:t>
            </a:r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 = 10</a:t>
            </a:r>
            <a:endParaRPr lang="en-US" sz="40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2DC7249-9232-9B07-CF01-A4937019C883}"/>
              </a:ext>
            </a:extLst>
          </p:cNvPr>
          <p:cNvSpPr/>
          <p:nvPr/>
        </p:nvSpPr>
        <p:spPr>
          <a:xfrm>
            <a:off x="6281551" y="5153738"/>
            <a:ext cx="3904946" cy="8000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  <a:r>
              <a:rPr lang="en-US" sz="4000" dirty="0">
                <a:solidFill>
                  <a:schemeClr val="tx1"/>
                </a:solidFill>
                <a:latin typeface="Muli" panose="02000503000000000000" pitchFamily="2" charset="77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+ 9 = 10</a:t>
            </a:r>
            <a:endParaRPr lang="en-US" sz="40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2447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numbers bonds to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None/>
            </a:pPr>
            <a:r>
              <a:rPr lang="en-GB" sz="2200" dirty="0">
                <a:latin typeface="Muli"/>
                <a:cs typeface="Muli"/>
              </a:rPr>
              <a:t>How many more are needed to make 10?</a:t>
            </a:r>
            <a:endParaRPr lang="en-GB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4A0CBD0-938C-B440-B9AA-FE2D2C234BAC}"/>
              </a:ext>
            </a:extLst>
          </p:cNvPr>
          <p:cNvSpPr/>
          <p:nvPr/>
        </p:nvSpPr>
        <p:spPr>
          <a:xfrm>
            <a:off x="5538417" y="5905313"/>
            <a:ext cx="1357169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E32BEAF-5E7B-A38B-D9DC-72FB9CDD59D1}"/>
              </a:ext>
            </a:extLst>
          </p:cNvPr>
          <p:cNvSpPr/>
          <p:nvPr/>
        </p:nvSpPr>
        <p:spPr>
          <a:xfrm>
            <a:off x="2184478" y="3283816"/>
            <a:ext cx="3904946" cy="8000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10 = </a:t>
            </a:r>
            <a:r>
              <a:rPr lang="en-US" sz="4000" dirty="0">
                <a:solidFill>
                  <a:schemeClr val="tx1"/>
                </a:solidFill>
                <a:latin typeface="Muli" panose="02000503000000000000" pitchFamily="2" charset="77"/>
              </a:rPr>
              <a:t>__</a:t>
            </a:r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 + 3</a:t>
            </a:r>
            <a:endParaRPr lang="en-US" sz="40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BC7831A-784C-48FC-1022-DB6D0FFF322E}"/>
              </a:ext>
            </a:extLst>
          </p:cNvPr>
          <p:cNvSpPr/>
          <p:nvPr/>
        </p:nvSpPr>
        <p:spPr>
          <a:xfrm>
            <a:off x="2184478" y="4218777"/>
            <a:ext cx="3904946" cy="8000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10 = </a:t>
            </a:r>
            <a:r>
              <a:rPr lang="en-US" sz="4000" dirty="0">
                <a:solidFill>
                  <a:schemeClr val="tx1"/>
                </a:solidFill>
                <a:latin typeface="Muli" panose="02000503000000000000" pitchFamily="2" charset="77"/>
              </a:rPr>
              <a:t>__</a:t>
            </a:r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 + 4</a:t>
            </a:r>
            <a:endParaRPr lang="en-US" sz="40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ABE905F-7F7D-91BA-41C8-68103A3C3359}"/>
              </a:ext>
            </a:extLst>
          </p:cNvPr>
          <p:cNvSpPr/>
          <p:nvPr/>
        </p:nvSpPr>
        <p:spPr>
          <a:xfrm>
            <a:off x="2184478" y="5153738"/>
            <a:ext cx="3904946" cy="8000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2 + </a:t>
            </a:r>
            <a:r>
              <a:rPr lang="en-US" sz="4000" dirty="0">
                <a:solidFill>
                  <a:schemeClr val="tx1"/>
                </a:solidFill>
                <a:latin typeface="Muli" panose="02000503000000000000" pitchFamily="2" charset="77"/>
              </a:rPr>
              <a:t>__</a:t>
            </a:r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 = 10</a:t>
            </a:r>
            <a:endParaRPr lang="en-US" sz="40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0D66D-C357-A444-1C2F-E63556EEFE6D}"/>
              </a:ext>
            </a:extLst>
          </p:cNvPr>
          <p:cNvSpPr/>
          <p:nvPr/>
        </p:nvSpPr>
        <p:spPr>
          <a:xfrm>
            <a:off x="6281551" y="3283815"/>
            <a:ext cx="3904946" cy="8000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10 =</a:t>
            </a:r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Muli" panose="02000503000000000000" pitchFamily="2" charset="77"/>
              </a:rPr>
              <a:t>__</a:t>
            </a:r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+ 1</a:t>
            </a:r>
            <a:endParaRPr lang="en-US" sz="40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D801E4-94D4-A518-4F0A-E3854E029FA4}"/>
              </a:ext>
            </a:extLst>
          </p:cNvPr>
          <p:cNvSpPr/>
          <p:nvPr/>
        </p:nvSpPr>
        <p:spPr>
          <a:xfrm>
            <a:off x="6281551" y="4218776"/>
            <a:ext cx="3904946" cy="8000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0 + </a:t>
            </a:r>
            <a:r>
              <a:rPr lang="en-US" sz="4000" dirty="0">
                <a:solidFill>
                  <a:schemeClr val="tx1"/>
                </a:solidFill>
                <a:latin typeface="Muli" panose="02000503000000000000" pitchFamily="2" charset="77"/>
              </a:rPr>
              <a:t>__</a:t>
            </a:r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 = 10</a:t>
            </a:r>
            <a:endParaRPr lang="en-US" sz="40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2DC7249-9232-9B07-CF01-A4937019C883}"/>
              </a:ext>
            </a:extLst>
          </p:cNvPr>
          <p:cNvSpPr/>
          <p:nvPr/>
        </p:nvSpPr>
        <p:spPr>
          <a:xfrm>
            <a:off x="6281551" y="5153738"/>
            <a:ext cx="3904946" cy="8000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Muli" panose="02000503000000000000" pitchFamily="2" charset="77"/>
              </a:rPr>
              <a:t>__ </a:t>
            </a:r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+ 5 = 10</a:t>
            </a:r>
            <a:endParaRPr lang="en-US" sz="40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6186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numbers bonds to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None/>
            </a:pPr>
            <a:r>
              <a:rPr lang="en-GB" sz="2200" dirty="0">
                <a:latin typeface="Muli"/>
                <a:cs typeface="Muli"/>
              </a:rPr>
              <a:t>How many more are needed to make 10?</a:t>
            </a:r>
            <a:endParaRPr lang="en-GB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4A0CBD0-938C-B440-B9AA-FE2D2C234BAC}"/>
              </a:ext>
            </a:extLst>
          </p:cNvPr>
          <p:cNvSpPr/>
          <p:nvPr/>
        </p:nvSpPr>
        <p:spPr>
          <a:xfrm>
            <a:off x="5538417" y="5905313"/>
            <a:ext cx="1357169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E32BEAF-5E7B-A38B-D9DC-72FB9CDD59D1}"/>
              </a:ext>
            </a:extLst>
          </p:cNvPr>
          <p:cNvSpPr/>
          <p:nvPr/>
        </p:nvSpPr>
        <p:spPr>
          <a:xfrm>
            <a:off x="2184478" y="3283816"/>
            <a:ext cx="3904946" cy="8000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10 = </a:t>
            </a:r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7</a:t>
            </a:r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 + 3</a:t>
            </a:r>
            <a:endParaRPr lang="en-US" sz="40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BC7831A-784C-48FC-1022-DB6D0FFF322E}"/>
              </a:ext>
            </a:extLst>
          </p:cNvPr>
          <p:cNvSpPr/>
          <p:nvPr/>
        </p:nvSpPr>
        <p:spPr>
          <a:xfrm>
            <a:off x="2184478" y="4218777"/>
            <a:ext cx="3904946" cy="8000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10 = </a:t>
            </a:r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 + 4</a:t>
            </a:r>
            <a:endParaRPr lang="en-US" sz="40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ABE905F-7F7D-91BA-41C8-68103A3C3359}"/>
              </a:ext>
            </a:extLst>
          </p:cNvPr>
          <p:cNvSpPr/>
          <p:nvPr/>
        </p:nvSpPr>
        <p:spPr>
          <a:xfrm>
            <a:off x="2184478" y="5153738"/>
            <a:ext cx="3904946" cy="8000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2 + </a:t>
            </a:r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 = 10</a:t>
            </a:r>
            <a:endParaRPr lang="en-US" sz="40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0D66D-C357-A444-1C2F-E63556EEFE6D}"/>
              </a:ext>
            </a:extLst>
          </p:cNvPr>
          <p:cNvSpPr/>
          <p:nvPr/>
        </p:nvSpPr>
        <p:spPr>
          <a:xfrm>
            <a:off x="6281551" y="3283815"/>
            <a:ext cx="3904946" cy="8000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10 =</a:t>
            </a:r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 9 </a:t>
            </a:r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+ 1</a:t>
            </a:r>
            <a:endParaRPr lang="en-US" sz="40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D801E4-94D4-A518-4F0A-E3854E029FA4}"/>
              </a:ext>
            </a:extLst>
          </p:cNvPr>
          <p:cNvSpPr/>
          <p:nvPr/>
        </p:nvSpPr>
        <p:spPr>
          <a:xfrm>
            <a:off x="6281551" y="4218776"/>
            <a:ext cx="3904946" cy="8000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0 + </a:t>
            </a:r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 = 10</a:t>
            </a:r>
            <a:endParaRPr lang="en-US" sz="40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2DC7249-9232-9B07-CF01-A4937019C883}"/>
              </a:ext>
            </a:extLst>
          </p:cNvPr>
          <p:cNvSpPr/>
          <p:nvPr/>
        </p:nvSpPr>
        <p:spPr>
          <a:xfrm>
            <a:off x="6281551" y="5153738"/>
            <a:ext cx="3904946" cy="8000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4000" dirty="0">
                <a:solidFill>
                  <a:schemeClr val="tx1"/>
                </a:solidFill>
                <a:latin typeface="Muli" panose="02000503000000000000" pitchFamily="2" charset="77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+ 5 = 10</a:t>
            </a:r>
            <a:endParaRPr lang="en-US" sz="40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20902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numbers bonds to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Chen has 10 counters in his hands.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He says, “I have 5 counters in one hand.”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9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counters are in Chen’s other hand?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769B755-0B55-1E94-7CD2-4081ACA6B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579" y="2330135"/>
            <a:ext cx="3658228" cy="365822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128587A-1CCF-8339-666D-2B67842BB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072" y="2330135"/>
            <a:ext cx="3658228" cy="365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25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68891" cy="4667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Chen has 10 counters in his hands.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He says, “I have 5 counters in one hand”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9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counters are in Chen’s other hand? </a:t>
            </a:r>
            <a:r>
              <a:rPr lang="en-GB" sz="2200" dirty="0">
                <a:solidFill>
                  <a:srgbClr val="FF3860"/>
                </a:solidFill>
              </a:rPr>
              <a:t>10 – 5 = 5 so he has 5 counters in the other hand.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769B755-0B55-1E94-7CD2-4081ACA6B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579" y="2330135"/>
            <a:ext cx="3658228" cy="365822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128587A-1CCF-8339-666D-2B67842BB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072" y="2330135"/>
            <a:ext cx="3658228" cy="365822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8965F98-0756-DD04-9E1D-6149ED109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2400" dirty="0"/>
              <a:t>To be able to use numbers bonds to 10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55416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Chen has 10 counters in his hands.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He says, “I have 6 counters in one hand”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9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counters are in Chen’s other hand?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769B755-0B55-1E94-7CD2-4081ACA6B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579" y="2330135"/>
            <a:ext cx="3658228" cy="365822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128587A-1CCF-8339-666D-2B67842BB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072" y="2330135"/>
            <a:ext cx="3658228" cy="365822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F4061B8-0AEA-36E9-B098-5070BAE9F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2400" dirty="0"/>
              <a:t>To be able to use numbers bonds to 10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55625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Chen has 10 counters in his hands.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He says, “I have 6 counters in one hand.”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9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counters are in Chen’s other hand? </a:t>
            </a:r>
            <a:r>
              <a:rPr lang="en-GB" sz="2200" dirty="0">
                <a:solidFill>
                  <a:srgbClr val="FF3860"/>
                </a:solidFill>
              </a:rPr>
              <a:t>10 – 6 = 4 so Chen has 4 counters left in his other hand.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769B755-0B55-1E94-7CD2-4081ACA6B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579" y="2330135"/>
            <a:ext cx="3658228" cy="365822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128587A-1CCF-8339-666D-2B67842BB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072" y="2330135"/>
            <a:ext cx="3658228" cy="365822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C8BFD53-3C8E-6871-AACA-BFC89468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2400" dirty="0"/>
              <a:t>To be able to use numbers bonds to 10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73572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numbers bonds to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Chen has 10 counters in his hands.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He says, “I have 4 counters in one hand.”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9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counters are in Chen’s other hand?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769B755-0B55-1E94-7CD2-4081ACA6B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579" y="2330135"/>
            <a:ext cx="3658228" cy="365822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128587A-1CCF-8339-666D-2B67842BB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072" y="2330135"/>
            <a:ext cx="3658228" cy="365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is the odd one out?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D478DAD-617A-4D00-1598-C1AF5DC28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0717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45C7982B-EFBB-3D22-2AFD-CCAA441CE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12" y="3580717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7037510-8F49-8DD7-9193-99374912F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620" y="3580717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8FBEBB1-F416-5A7D-4E41-A51B3357C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711" y="3580717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5" name="Table 4">
            <a:extLst>
              <a:ext uri="{FF2B5EF4-FFF2-40B4-BE49-F238E27FC236}">
                <a16:creationId xmlns:a16="http://schemas.microsoft.com/office/drawing/2014/main" id="{0DE16B92-F1DD-D0EE-3CB5-D20CA5347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031381"/>
              </p:ext>
            </p:extLst>
          </p:nvPr>
        </p:nvGraphicFramePr>
        <p:xfrm>
          <a:off x="4943974" y="3053663"/>
          <a:ext cx="845672" cy="21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36">
                  <a:extLst>
                    <a:ext uri="{9D8B030D-6E8A-4147-A177-3AD203B41FA5}">
                      <a16:colId xmlns:a16="http://schemas.microsoft.com/office/drawing/2014/main" val="1015310136"/>
                    </a:ext>
                  </a:extLst>
                </a:gridCol>
                <a:gridCol w="422836">
                  <a:extLst>
                    <a:ext uri="{9D8B030D-6E8A-4147-A177-3AD203B41FA5}">
                      <a16:colId xmlns:a16="http://schemas.microsoft.com/office/drawing/2014/main" val="2735607568"/>
                    </a:ext>
                  </a:extLst>
                </a:gridCol>
              </a:tblGrid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76783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01812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18637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0546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64781"/>
                  </a:ext>
                </a:extLst>
              </a:tr>
            </a:tbl>
          </a:graphicData>
        </a:graphic>
      </p:graphicFrame>
      <p:pic>
        <p:nvPicPr>
          <p:cNvPr id="76" name="Picture 75" descr="Shape, circle&#10;&#10;Description automatically generated">
            <a:extLst>
              <a:ext uri="{FF2B5EF4-FFF2-40B4-BE49-F238E27FC236}">
                <a16:creationId xmlns:a16="http://schemas.microsoft.com/office/drawing/2014/main" id="{1DC6E8BE-9EC2-EFC5-667B-687B829DD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810" y="4818381"/>
            <a:ext cx="417733" cy="417733"/>
          </a:xfrm>
          <a:prstGeom prst="rect">
            <a:avLst/>
          </a:prstGeom>
        </p:spPr>
      </p:pic>
      <p:pic>
        <p:nvPicPr>
          <p:cNvPr id="79" name="Picture 78" descr="Shape, circle&#10;&#10;Description automatically generated">
            <a:extLst>
              <a:ext uri="{FF2B5EF4-FFF2-40B4-BE49-F238E27FC236}">
                <a16:creationId xmlns:a16="http://schemas.microsoft.com/office/drawing/2014/main" id="{771D995F-6928-042A-67D5-C7C0E8DC9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911" y="3961822"/>
            <a:ext cx="417733" cy="417733"/>
          </a:xfrm>
          <a:prstGeom prst="rect">
            <a:avLst/>
          </a:prstGeom>
        </p:spPr>
      </p:pic>
      <p:pic>
        <p:nvPicPr>
          <p:cNvPr id="81" name="Picture 80" descr="Shape, circle&#10;&#10;Description automatically generated">
            <a:extLst>
              <a:ext uri="{FF2B5EF4-FFF2-40B4-BE49-F238E27FC236}">
                <a16:creationId xmlns:a16="http://schemas.microsoft.com/office/drawing/2014/main" id="{796E3C0C-0612-BCA8-52EA-9866ABF63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352" y="4391230"/>
            <a:ext cx="417733" cy="417733"/>
          </a:xfrm>
          <a:prstGeom prst="rect">
            <a:avLst/>
          </a:prstGeom>
        </p:spPr>
      </p:pic>
      <p:pic>
        <p:nvPicPr>
          <p:cNvPr id="82" name="Picture 81" descr="Shape, circle&#10;&#10;Description automatically generated">
            <a:extLst>
              <a:ext uri="{FF2B5EF4-FFF2-40B4-BE49-F238E27FC236}">
                <a16:creationId xmlns:a16="http://schemas.microsoft.com/office/drawing/2014/main" id="{698C749C-1077-3B52-786D-6D5D90294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478" y="3520069"/>
            <a:ext cx="417733" cy="417733"/>
          </a:xfrm>
          <a:prstGeom prst="rect">
            <a:avLst/>
          </a:prstGeom>
        </p:spPr>
      </p:pic>
      <p:pic>
        <p:nvPicPr>
          <p:cNvPr id="83" name="Picture 82" descr="Logo&#10;&#10;Description automatically generated">
            <a:extLst>
              <a:ext uri="{FF2B5EF4-FFF2-40B4-BE49-F238E27FC236}">
                <a16:creationId xmlns:a16="http://schemas.microsoft.com/office/drawing/2014/main" id="{31EA2FFF-4616-2ADB-8ACF-4C0A1FFD3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9917" y="2824340"/>
            <a:ext cx="1994041" cy="1994041"/>
          </a:xfrm>
          <a:prstGeom prst="rect">
            <a:avLst/>
          </a:prstGeom>
        </p:spPr>
      </p:pic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3E555EB8-6E5B-A0AB-A936-151CFEBC8180}"/>
              </a:ext>
            </a:extLst>
          </p:cNvPr>
          <p:cNvSpPr/>
          <p:nvPr/>
        </p:nvSpPr>
        <p:spPr>
          <a:xfrm>
            <a:off x="8971790" y="3436453"/>
            <a:ext cx="1317744" cy="13079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4CE1872-7E86-FF4E-8117-56AFBC9CC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use numbers bonds to 10</a:t>
            </a:r>
          </a:p>
        </p:txBody>
      </p:sp>
    </p:spTree>
    <p:extLst>
      <p:ext uri="{BB962C8B-B14F-4D97-AF65-F5344CB8AC3E}">
        <p14:creationId xmlns:p14="http://schemas.microsoft.com/office/powerpoint/2010/main" val="3032439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numbers bonds to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Chen has 10 counters in his hands.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He says, “I have 4 counters in one hand”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9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counters are in Chen’s other hand? </a:t>
            </a:r>
            <a:r>
              <a:rPr lang="en-GB" sz="2200" dirty="0">
                <a:solidFill>
                  <a:srgbClr val="FF3860"/>
                </a:solidFill>
              </a:rPr>
              <a:t>10 – 4 = 6 so Chen has 6 counters left in his other hand.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769B755-0B55-1E94-7CD2-4081ACA6B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579" y="2330135"/>
            <a:ext cx="3658228" cy="365822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128587A-1CCF-8339-666D-2B67842BB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072" y="2330135"/>
            <a:ext cx="3658228" cy="365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4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numbers bonds to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Chen has 10 counters in his hands.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He says, “I have 2 counters in one hand”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9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counters are in Chen’s other hand? 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769B755-0B55-1E94-7CD2-4081ACA6B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579" y="2330135"/>
            <a:ext cx="3658228" cy="365822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128587A-1CCF-8339-666D-2B67842BB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072" y="2330135"/>
            <a:ext cx="3658228" cy="365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47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numbers bonds to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Chen has 10 counters in his hands.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He says, “I have 2 counters in one hand”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9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counters are in Chen’s other hand? </a:t>
            </a:r>
            <a:r>
              <a:rPr lang="en-GB" sz="2200" dirty="0">
                <a:solidFill>
                  <a:srgbClr val="FF3860"/>
                </a:solidFill>
              </a:rPr>
              <a:t>10 – 2 = 8 so Chen has 8 counters left in his other hand.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769B755-0B55-1E94-7CD2-4081ACA6B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579" y="2330135"/>
            <a:ext cx="3658228" cy="365822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128587A-1CCF-8339-666D-2B67842BB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072" y="2330135"/>
            <a:ext cx="3658228" cy="365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95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numbers bonds to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85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What 2 cards do you think </a:t>
            </a: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 has picked?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2022764"/>
            <a:ext cx="4354694" cy="2962976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340221" y="2767280"/>
            <a:ext cx="35202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 chose 2 cards which are number bonds to 10. Which cards might I have chosen?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21AA8D1-A726-A6BC-E83A-1D379D8BFABE}"/>
              </a:ext>
            </a:extLst>
          </p:cNvPr>
          <p:cNvSpPr/>
          <p:nvPr/>
        </p:nvSpPr>
        <p:spPr>
          <a:xfrm>
            <a:off x="6847317" y="2523901"/>
            <a:ext cx="862397" cy="71806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D3DD8E2-2C1F-DBDD-4E18-76DD31E2EA72}"/>
              </a:ext>
            </a:extLst>
          </p:cNvPr>
          <p:cNvSpPr/>
          <p:nvPr/>
        </p:nvSpPr>
        <p:spPr>
          <a:xfrm>
            <a:off x="7872553" y="2523901"/>
            <a:ext cx="862397" cy="71806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10AD0E9-F3CB-6301-F5D1-A1C576952AD8}"/>
              </a:ext>
            </a:extLst>
          </p:cNvPr>
          <p:cNvSpPr/>
          <p:nvPr/>
        </p:nvSpPr>
        <p:spPr>
          <a:xfrm>
            <a:off x="9942525" y="2523899"/>
            <a:ext cx="862397" cy="71806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5F72F67-932B-3347-792E-F6F5247BB9AE}"/>
              </a:ext>
            </a:extLst>
          </p:cNvPr>
          <p:cNvSpPr/>
          <p:nvPr/>
        </p:nvSpPr>
        <p:spPr>
          <a:xfrm>
            <a:off x="8907539" y="2523900"/>
            <a:ext cx="862397" cy="71806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EF2251A-4E8F-E694-A924-5231AF601D19}"/>
              </a:ext>
            </a:extLst>
          </p:cNvPr>
          <p:cNvSpPr/>
          <p:nvPr/>
        </p:nvSpPr>
        <p:spPr>
          <a:xfrm>
            <a:off x="10963617" y="2523168"/>
            <a:ext cx="862397" cy="71806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229522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numbers bonds to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07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What 2 cards do you think </a:t>
            </a: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 has picked?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must have picked 2 and 8 as these are the only two number bonds to 10 out of the selection.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2022764"/>
            <a:ext cx="4354694" cy="2962976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340221" y="2767280"/>
            <a:ext cx="35202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 chose 2 cards which are number bonds to 10. Which cards might I have chosen?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21AA8D1-A726-A6BC-E83A-1D379D8BFABE}"/>
              </a:ext>
            </a:extLst>
          </p:cNvPr>
          <p:cNvSpPr/>
          <p:nvPr/>
        </p:nvSpPr>
        <p:spPr>
          <a:xfrm>
            <a:off x="6847317" y="2523901"/>
            <a:ext cx="862397" cy="71806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D3DD8E2-2C1F-DBDD-4E18-76DD31E2EA72}"/>
              </a:ext>
            </a:extLst>
          </p:cNvPr>
          <p:cNvSpPr/>
          <p:nvPr/>
        </p:nvSpPr>
        <p:spPr>
          <a:xfrm>
            <a:off x="7872553" y="2523901"/>
            <a:ext cx="862397" cy="71806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10AD0E9-F3CB-6301-F5D1-A1C576952AD8}"/>
              </a:ext>
            </a:extLst>
          </p:cNvPr>
          <p:cNvSpPr/>
          <p:nvPr/>
        </p:nvSpPr>
        <p:spPr>
          <a:xfrm>
            <a:off x="9942525" y="2523899"/>
            <a:ext cx="862397" cy="71806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5F72F67-932B-3347-792E-F6F5247BB9AE}"/>
              </a:ext>
            </a:extLst>
          </p:cNvPr>
          <p:cNvSpPr/>
          <p:nvPr/>
        </p:nvSpPr>
        <p:spPr>
          <a:xfrm>
            <a:off x="8907539" y="2523900"/>
            <a:ext cx="862397" cy="71806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EF2251A-4E8F-E694-A924-5231AF601D19}"/>
              </a:ext>
            </a:extLst>
          </p:cNvPr>
          <p:cNvSpPr/>
          <p:nvPr/>
        </p:nvSpPr>
        <p:spPr>
          <a:xfrm>
            <a:off x="10963617" y="2523168"/>
            <a:ext cx="862397" cy="71806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462964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numbers bonds to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mathematical equipment to find and use number bonds to 10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finding and using number bonds to 10, with mathematical equipment </a:t>
            </a:r>
          </a:p>
        </p:txBody>
      </p:sp>
    </p:spTree>
    <p:extLst>
      <p:ext uri="{BB962C8B-B14F-4D97-AF65-F5344CB8AC3E}">
        <p14:creationId xmlns:p14="http://schemas.microsoft.com/office/powerpoint/2010/main" val="356691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is the odd one out?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hand is the odd one out as it shows zero and the rest show 4.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D478DAD-617A-4D00-1598-C1AF5DC28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0717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45C7982B-EFBB-3D22-2AFD-CCAA441CE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12" y="3580717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7037510-8F49-8DD7-9193-99374912F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620" y="3580717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8FBEBB1-F416-5A7D-4E41-A51B3357C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711" y="3580717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5" name="Table 4">
            <a:extLst>
              <a:ext uri="{FF2B5EF4-FFF2-40B4-BE49-F238E27FC236}">
                <a16:creationId xmlns:a16="http://schemas.microsoft.com/office/drawing/2014/main" id="{0DE16B92-F1DD-D0EE-3CB5-D20CA5347018}"/>
              </a:ext>
            </a:extLst>
          </p:cNvPr>
          <p:cNvGraphicFramePr>
            <a:graphicFrameLocks noGrp="1"/>
          </p:cNvGraphicFramePr>
          <p:nvPr/>
        </p:nvGraphicFramePr>
        <p:xfrm>
          <a:off x="4943974" y="3053663"/>
          <a:ext cx="845672" cy="21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36">
                  <a:extLst>
                    <a:ext uri="{9D8B030D-6E8A-4147-A177-3AD203B41FA5}">
                      <a16:colId xmlns:a16="http://schemas.microsoft.com/office/drawing/2014/main" val="1015310136"/>
                    </a:ext>
                  </a:extLst>
                </a:gridCol>
                <a:gridCol w="422836">
                  <a:extLst>
                    <a:ext uri="{9D8B030D-6E8A-4147-A177-3AD203B41FA5}">
                      <a16:colId xmlns:a16="http://schemas.microsoft.com/office/drawing/2014/main" val="2735607568"/>
                    </a:ext>
                  </a:extLst>
                </a:gridCol>
              </a:tblGrid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76783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01812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18637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0546"/>
                  </a:ext>
                </a:extLst>
              </a:tr>
              <a:tr h="4383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64781"/>
                  </a:ext>
                </a:extLst>
              </a:tr>
            </a:tbl>
          </a:graphicData>
        </a:graphic>
      </p:graphicFrame>
      <p:pic>
        <p:nvPicPr>
          <p:cNvPr id="76" name="Picture 75" descr="Shape, circle&#10;&#10;Description automatically generated">
            <a:extLst>
              <a:ext uri="{FF2B5EF4-FFF2-40B4-BE49-F238E27FC236}">
                <a16:creationId xmlns:a16="http://schemas.microsoft.com/office/drawing/2014/main" id="{1DC6E8BE-9EC2-EFC5-667B-687B829DD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810" y="4818381"/>
            <a:ext cx="417733" cy="417733"/>
          </a:xfrm>
          <a:prstGeom prst="rect">
            <a:avLst/>
          </a:prstGeom>
        </p:spPr>
      </p:pic>
      <p:pic>
        <p:nvPicPr>
          <p:cNvPr id="79" name="Picture 78" descr="Shape, circle&#10;&#10;Description automatically generated">
            <a:extLst>
              <a:ext uri="{FF2B5EF4-FFF2-40B4-BE49-F238E27FC236}">
                <a16:creationId xmlns:a16="http://schemas.microsoft.com/office/drawing/2014/main" id="{771D995F-6928-042A-67D5-C7C0E8DC9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911" y="3961822"/>
            <a:ext cx="417733" cy="417733"/>
          </a:xfrm>
          <a:prstGeom prst="rect">
            <a:avLst/>
          </a:prstGeom>
        </p:spPr>
      </p:pic>
      <p:pic>
        <p:nvPicPr>
          <p:cNvPr id="81" name="Picture 80" descr="Shape, circle&#10;&#10;Description automatically generated">
            <a:extLst>
              <a:ext uri="{FF2B5EF4-FFF2-40B4-BE49-F238E27FC236}">
                <a16:creationId xmlns:a16="http://schemas.microsoft.com/office/drawing/2014/main" id="{796E3C0C-0612-BCA8-52EA-9866ABF63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352" y="4391230"/>
            <a:ext cx="417733" cy="417733"/>
          </a:xfrm>
          <a:prstGeom prst="rect">
            <a:avLst/>
          </a:prstGeom>
        </p:spPr>
      </p:pic>
      <p:pic>
        <p:nvPicPr>
          <p:cNvPr id="82" name="Picture 81" descr="Shape, circle&#10;&#10;Description automatically generated">
            <a:extLst>
              <a:ext uri="{FF2B5EF4-FFF2-40B4-BE49-F238E27FC236}">
                <a16:creationId xmlns:a16="http://schemas.microsoft.com/office/drawing/2014/main" id="{698C749C-1077-3B52-786D-6D5D90294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478" y="3520069"/>
            <a:ext cx="417733" cy="417733"/>
          </a:xfrm>
          <a:prstGeom prst="rect">
            <a:avLst/>
          </a:prstGeom>
        </p:spPr>
      </p:pic>
      <p:pic>
        <p:nvPicPr>
          <p:cNvPr id="83" name="Picture 82" descr="Logo&#10;&#10;Description automatically generated">
            <a:extLst>
              <a:ext uri="{FF2B5EF4-FFF2-40B4-BE49-F238E27FC236}">
                <a16:creationId xmlns:a16="http://schemas.microsoft.com/office/drawing/2014/main" id="{31EA2FFF-4616-2ADB-8ACF-4C0A1FFD3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9917" y="2824340"/>
            <a:ext cx="1994041" cy="1994041"/>
          </a:xfrm>
          <a:prstGeom prst="rect">
            <a:avLst/>
          </a:prstGeom>
        </p:spPr>
      </p:pic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3E555EB8-6E5B-A0AB-A936-151CFEBC8180}"/>
              </a:ext>
            </a:extLst>
          </p:cNvPr>
          <p:cNvSpPr/>
          <p:nvPr/>
        </p:nvSpPr>
        <p:spPr>
          <a:xfrm>
            <a:off x="8971790" y="3436453"/>
            <a:ext cx="1317744" cy="13079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189ADC3-FB9D-332C-13B5-BF102AB54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use numbers bonds to 10</a:t>
            </a:r>
          </a:p>
        </p:txBody>
      </p:sp>
    </p:spTree>
    <p:extLst>
      <p:ext uri="{BB962C8B-B14F-4D97-AF65-F5344CB8AC3E}">
        <p14:creationId xmlns:p14="http://schemas.microsoft.com/office/powerpoint/2010/main" val="1015912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numbers bonds to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94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has these cubes.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purple cubes does Ruth have?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yellow cubes does Ruth have?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cubes does Ruth have altogether?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DA417C5-A1B3-4F45-ABF9-B75B390D650C}"/>
              </a:ext>
            </a:extLst>
          </p:cNvPr>
          <p:cNvSpPr/>
          <p:nvPr/>
        </p:nvSpPr>
        <p:spPr>
          <a:xfrm>
            <a:off x="8176555" y="5933689"/>
            <a:ext cx="1357169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4A0CBD0-938C-B440-B9AA-FE2D2C234BAC}"/>
              </a:ext>
            </a:extLst>
          </p:cNvPr>
          <p:cNvSpPr/>
          <p:nvPr/>
        </p:nvSpPr>
        <p:spPr>
          <a:xfrm>
            <a:off x="5538417" y="5905313"/>
            <a:ext cx="1357169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DEF06A-47CE-5C07-E50B-2B613D850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876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D97AAA9-DDEB-290D-3032-D1B083FA2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478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332CBD4-9061-25CE-5F4A-24064F25C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080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2A39E391-386F-2A1B-C904-DDFD1A12C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023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5406445-8703-AA5E-9D11-A5B64A5DD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296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097C37B4-2E85-12CF-9E56-6D3EF7DAB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008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8F826750-520D-3D07-A53D-E1CBE7CF5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16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CB654B6E-5B45-7738-8222-81D893A5B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07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95ADC811-6F67-2C11-08B5-34166FD47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136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30F23479-8A5F-A3DF-391A-B01AB9A12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227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31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numbers bonds to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94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has these cubes.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purple cubes does Ruth have? </a:t>
            </a:r>
            <a:r>
              <a:rPr lang="en-GB" sz="2200" dirty="0">
                <a:solidFill>
                  <a:srgbClr val="FF3860"/>
                </a:solidFill>
              </a:rPr>
              <a:t>4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yellow cubes does Ruth have? </a:t>
            </a:r>
            <a:r>
              <a:rPr lang="en-GB" sz="2200" dirty="0">
                <a:solidFill>
                  <a:srgbClr val="FF3860"/>
                </a:solidFill>
              </a:rPr>
              <a:t>6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cubes does Ruth have altogether? </a:t>
            </a:r>
            <a:r>
              <a:rPr lang="en-GB" sz="2200" dirty="0">
                <a:solidFill>
                  <a:srgbClr val="FF3860"/>
                </a:solidFill>
              </a:rPr>
              <a:t>10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DA417C5-A1B3-4F45-ABF9-B75B390D650C}"/>
              </a:ext>
            </a:extLst>
          </p:cNvPr>
          <p:cNvSpPr/>
          <p:nvPr/>
        </p:nvSpPr>
        <p:spPr>
          <a:xfrm>
            <a:off x="8176555" y="5933689"/>
            <a:ext cx="1357169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4A0CBD0-938C-B440-B9AA-FE2D2C234BAC}"/>
              </a:ext>
            </a:extLst>
          </p:cNvPr>
          <p:cNvSpPr/>
          <p:nvPr/>
        </p:nvSpPr>
        <p:spPr>
          <a:xfrm>
            <a:off x="5538417" y="5905313"/>
            <a:ext cx="1357169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DEF06A-47CE-5C07-E50B-2B613D850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876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D97AAA9-DDEB-290D-3032-D1B083FA2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478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332CBD4-9061-25CE-5F4A-24064F25C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080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2A39E391-386F-2A1B-C904-DDFD1A12C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023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5406445-8703-AA5E-9D11-A5B64A5DD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296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097C37B4-2E85-12CF-9E56-6D3EF7DAB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008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8F826750-520D-3D07-A53D-E1CBE7CF5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16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CB654B6E-5B45-7738-8222-81D893A5B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07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95ADC811-6F67-2C11-08B5-34166FD47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136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30F23479-8A5F-A3DF-391A-B01AB9A12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227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90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numbers bonds to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94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has these cubes.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purple cubes does Ruth have? 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yellow cubes does Ruth have?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cubes does Ruth have altogether? 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DA417C5-A1B3-4F45-ABF9-B75B390D650C}"/>
              </a:ext>
            </a:extLst>
          </p:cNvPr>
          <p:cNvSpPr/>
          <p:nvPr/>
        </p:nvSpPr>
        <p:spPr>
          <a:xfrm>
            <a:off x="8176555" y="5933689"/>
            <a:ext cx="1357169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4A0CBD0-938C-B440-B9AA-FE2D2C234BAC}"/>
              </a:ext>
            </a:extLst>
          </p:cNvPr>
          <p:cNvSpPr/>
          <p:nvPr/>
        </p:nvSpPr>
        <p:spPr>
          <a:xfrm>
            <a:off x="5538417" y="5905313"/>
            <a:ext cx="1357169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DEF06A-47CE-5C07-E50B-2B613D850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86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D97AAA9-DDEB-290D-3032-D1B083FA2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488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332CBD4-9061-25CE-5F4A-24064F25C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090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5406445-8703-AA5E-9D11-A5B64A5DD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296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097C37B4-2E85-12CF-9E56-6D3EF7DAB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008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8F826750-520D-3D07-A53D-E1CBE7CF5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16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CB654B6E-5B45-7738-8222-81D893A5B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07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95ADC811-6F67-2C11-08B5-34166FD47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136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30F23479-8A5F-A3DF-391A-B01AB9A12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227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EF3863A-2423-5A6D-5A5A-FD74BBCED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556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547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numbers bonds to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94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has these cubes.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purple cubes does Ruth have? </a:t>
            </a:r>
            <a:r>
              <a:rPr lang="en-GB" sz="2200" dirty="0">
                <a:solidFill>
                  <a:srgbClr val="FF3860"/>
                </a:solidFill>
              </a:rPr>
              <a:t>3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yellow cubes does Ruth have? </a:t>
            </a:r>
            <a:r>
              <a:rPr lang="en-GB" sz="2200" dirty="0">
                <a:solidFill>
                  <a:srgbClr val="FF3860"/>
                </a:solidFill>
              </a:rPr>
              <a:t>7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cubes does Ruth have altogether? </a:t>
            </a:r>
            <a:r>
              <a:rPr lang="en-GB" sz="2200" dirty="0">
                <a:solidFill>
                  <a:srgbClr val="FF3860"/>
                </a:solidFill>
              </a:rPr>
              <a:t>10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DA417C5-A1B3-4F45-ABF9-B75B390D650C}"/>
              </a:ext>
            </a:extLst>
          </p:cNvPr>
          <p:cNvSpPr/>
          <p:nvPr/>
        </p:nvSpPr>
        <p:spPr>
          <a:xfrm>
            <a:off x="8176555" y="5933689"/>
            <a:ext cx="1357169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4A0CBD0-938C-B440-B9AA-FE2D2C234BAC}"/>
              </a:ext>
            </a:extLst>
          </p:cNvPr>
          <p:cNvSpPr/>
          <p:nvPr/>
        </p:nvSpPr>
        <p:spPr>
          <a:xfrm>
            <a:off x="5538417" y="5905313"/>
            <a:ext cx="1357169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DEF06A-47CE-5C07-E50B-2B613D850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86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D97AAA9-DDEB-290D-3032-D1B083FA2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488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332CBD4-9061-25CE-5F4A-24064F25C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090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5406445-8703-AA5E-9D11-A5B64A5DD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296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097C37B4-2E85-12CF-9E56-6D3EF7DAB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008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8F826750-520D-3D07-A53D-E1CBE7CF5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16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CB654B6E-5B45-7738-8222-81D893A5B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07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95ADC811-6F67-2C11-08B5-34166FD47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136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30F23479-8A5F-A3DF-391A-B01AB9A12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227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EF3863A-2423-5A6D-5A5A-FD74BBCED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556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235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numbers bonds to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94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has these cubes.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purple cubes does Ruth have? 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yellow cubes does Ruth have? 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cubes does Ruth have altogether? 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3600" dirty="0"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DA417C5-A1B3-4F45-ABF9-B75B390D650C}"/>
              </a:ext>
            </a:extLst>
          </p:cNvPr>
          <p:cNvSpPr/>
          <p:nvPr/>
        </p:nvSpPr>
        <p:spPr>
          <a:xfrm>
            <a:off x="8176555" y="5933689"/>
            <a:ext cx="1357169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4A0CBD0-938C-B440-B9AA-FE2D2C234BAC}"/>
              </a:ext>
            </a:extLst>
          </p:cNvPr>
          <p:cNvSpPr/>
          <p:nvPr/>
        </p:nvSpPr>
        <p:spPr>
          <a:xfrm>
            <a:off x="5538417" y="5905313"/>
            <a:ext cx="1357169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DEF06A-47CE-5C07-E50B-2B613D850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86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D97AAA9-DDEB-290D-3032-D1B083FA2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488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332CBD4-9061-25CE-5F4A-24064F25C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090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30F23479-8A5F-A3DF-391A-B01AB9A12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227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EF3863A-2423-5A6D-5A5A-FD74BBCED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556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FEC312C-B1DD-AD44-9C04-F7B3CCE2A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19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53BDB94-A8DD-9B27-CC42-9DB82E726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48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8F73713-DD15-0840-E6BA-E5AC4EB0A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077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B19C392-D359-7EB5-BED8-D619FE83B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59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71CB0917-88F5-BDF4-45F2-64B424561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988" y="3165081"/>
            <a:ext cx="986497" cy="1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809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13a64c-b708-418b-a5af-1b0d489f796a" xsi:nil="true"/>
    <lcf76f155ced4ddcb4097134ff3c332f xmlns="3a5a072a-9f71-4cd3-a2f9-fdda91595b8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F006F6F95A8499B790B6C75677679" ma:contentTypeVersion="12" ma:contentTypeDescription="Create a new document." ma:contentTypeScope="" ma:versionID="0f748e75b647f77cc8ffcf4ab0f4109e">
  <xsd:schema xmlns:xsd="http://www.w3.org/2001/XMLSchema" xmlns:xs="http://www.w3.org/2001/XMLSchema" xmlns:p="http://schemas.microsoft.com/office/2006/metadata/properties" xmlns:ns2="3a5a072a-9f71-4cd3-a2f9-fdda91595b8c" xmlns:ns3="2713a64c-b708-418b-a5af-1b0d489f796a" targetNamespace="http://schemas.microsoft.com/office/2006/metadata/properties" ma:root="true" ma:fieldsID="4e934e192287f03b4cdec18b1ffb1109" ns2:_="" ns3:_="">
    <xsd:import namespace="3a5a072a-9f71-4cd3-a2f9-fdda91595b8c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a072a-9f71-4cd3-a2f9-fdda91595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1963FC-AAA4-4080-93E3-D79E1B1C354A}">
  <ds:schemaRefs>
    <ds:schemaRef ds:uri="http://schemas.microsoft.com/office/2006/metadata/properties"/>
    <ds:schemaRef ds:uri="http://schemas.microsoft.com/office/infopath/2007/PartnerControls"/>
    <ds:schemaRef ds:uri="2713a64c-b708-418b-a5af-1b0d489f796a"/>
    <ds:schemaRef ds:uri="3a5a072a-9f71-4cd3-a2f9-fdda91595b8c"/>
  </ds:schemaRefs>
</ds:datastoreItem>
</file>

<file path=customXml/itemProps2.xml><?xml version="1.0" encoding="utf-8"?>
<ds:datastoreItem xmlns:ds="http://schemas.openxmlformats.org/officeDocument/2006/customXml" ds:itemID="{16524A57-7070-4EFA-9AA1-8CFA858FF1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5a072a-9f71-4cd3-a2f9-fdda91595b8c"/>
    <ds:schemaRef ds:uri="2713a64c-b708-418b-a5af-1b0d489f79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98ECB7-E9B3-4166-98BC-FE8DC2FE74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18861</TotalTime>
  <Words>1560</Words>
  <Application>Microsoft Office PowerPoint</Application>
  <PresentationFormat>Widescreen</PresentationFormat>
  <Paragraphs>478</Paragraphs>
  <Slides>35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To be able to use numbers bonds to 10</vt:lpstr>
      <vt:lpstr>To be able to use numbers bonds to 10</vt:lpstr>
      <vt:lpstr>To be able to use numbers bonds to 10</vt:lpstr>
      <vt:lpstr>To be able to use numbers bonds to 10</vt:lpstr>
      <vt:lpstr>To be able to use numbers bonds to 10</vt:lpstr>
      <vt:lpstr>To be able to use numbers bonds to 10</vt:lpstr>
      <vt:lpstr>To be able to use numbers bonds to 10</vt:lpstr>
      <vt:lpstr>To be able to use numbers bonds to 10</vt:lpstr>
      <vt:lpstr>To be able to use numbers bonds to 10</vt:lpstr>
      <vt:lpstr>To be able to use numbers bonds to 10</vt:lpstr>
      <vt:lpstr>To be able to use numbers bonds to 10</vt:lpstr>
      <vt:lpstr>To be able to use numbers bonds to 10</vt:lpstr>
      <vt:lpstr>To be able to use numbers bonds to 10</vt:lpstr>
      <vt:lpstr>To be able to use numbers bonds to 10</vt:lpstr>
      <vt:lpstr>To be able to use numbers bonds to 10</vt:lpstr>
      <vt:lpstr>To be able to use numbers bonds to 10</vt:lpstr>
      <vt:lpstr>To be able to use numbers bonds to 10</vt:lpstr>
      <vt:lpstr>To be able to use numbers bonds to 10</vt:lpstr>
      <vt:lpstr>To be able to use numbers bonds to 10</vt:lpstr>
      <vt:lpstr>To be able to use numbers bonds to 10</vt:lpstr>
      <vt:lpstr>To be able to use numbers bonds to 10</vt:lpstr>
      <vt:lpstr>To be able to use numbers bonds to 10</vt:lpstr>
      <vt:lpstr>To be able to use numbers bonds to 10</vt:lpstr>
      <vt:lpstr>To be able to use numbers bonds to 10</vt:lpstr>
      <vt:lpstr>To be able to use numbers bonds to 10</vt:lpstr>
      <vt:lpstr>To be able to use numbers bonds to 10</vt:lpstr>
      <vt:lpstr>To be able to use numbers bonds to 10</vt:lpstr>
      <vt:lpstr>To be able to use numbers bonds to 10</vt:lpstr>
      <vt:lpstr>To be able to use numbers bonds to 10</vt:lpstr>
      <vt:lpstr>To be able to use numbers bonds to 10</vt:lpstr>
      <vt:lpstr>To be able to use numbers bonds to 10</vt:lpstr>
      <vt:lpstr>To be able to use numbers bonds to 10</vt:lpstr>
      <vt:lpstr>To be able to use numbers bonds to 10</vt:lpstr>
      <vt:lpstr>To be able to use numbers bonds to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Gill Sloan</cp:lastModifiedBy>
  <cp:revision>665</cp:revision>
  <cp:lastPrinted>2022-09-17T14:56:41Z</cp:lastPrinted>
  <dcterms:created xsi:type="dcterms:W3CDTF">2018-08-06T08:16:18Z</dcterms:created>
  <dcterms:modified xsi:type="dcterms:W3CDTF">2023-06-13T09:43:54Z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0x01010030EF006F6F95A8499B790B6C75677679</vt:lpwstr>
  </property>
  <property fmtid="{D5CDD505-2E9C-101B-9397-08002B2CF9AE}" pid="3" name="MediaServiceImageTags">
    <vt:lpwstr/>
  </property>
</Properties>
</file>