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6"/>
  </p:notesMasterIdLst>
  <p:handoutMasterIdLst>
    <p:handoutMasterId r:id="rId47"/>
  </p:handoutMasterIdLst>
  <p:sldIdLst>
    <p:sldId id="320" r:id="rId5"/>
    <p:sldId id="321" r:id="rId6"/>
    <p:sldId id="349" r:id="rId7"/>
    <p:sldId id="350" r:id="rId8"/>
    <p:sldId id="351" r:id="rId9"/>
    <p:sldId id="383" r:id="rId10"/>
    <p:sldId id="384" r:id="rId11"/>
    <p:sldId id="386" r:id="rId12"/>
    <p:sldId id="385" r:id="rId13"/>
    <p:sldId id="387" r:id="rId14"/>
    <p:sldId id="388" r:id="rId15"/>
    <p:sldId id="389" r:id="rId16"/>
    <p:sldId id="390" r:id="rId17"/>
    <p:sldId id="378" r:id="rId18"/>
    <p:sldId id="379" r:id="rId19"/>
    <p:sldId id="381" r:id="rId20"/>
    <p:sldId id="354" r:id="rId21"/>
    <p:sldId id="393" r:id="rId22"/>
    <p:sldId id="394" r:id="rId23"/>
    <p:sldId id="392" r:id="rId24"/>
    <p:sldId id="391" r:id="rId25"/>
    <p:sldId id="395" r:id="rId26"/>
    <p:sldId id="397" r:id="rId27"/>
    <p:sldId id="396" r:id="rId28"/>
    <p:sldId id="356" r:id="rId29"/>
    <p:sldId id="409" r:id="rId30"/>
    <p:sldId id="398" r:id="rId31"/>
    <p:sldId id="399" r:id="rId32"/>
    <p:sldId id="400" r:id="rId33"/>
    <p:sldId id="401" r:id="rId34"/>
    <p:sldId id="402" r:id="rId35"/>
    <p:sldId id="403" r:id="rId36"/>
    <p:sldId id="404" r:id="rId37"/>
    <p:sldId id="405" r:id="rId38"/>
    <p:sldId id="373" r:id="rId39"/>
    <p:sldId id="406" r:id="rId40"/>
    <p:sldId id="407" r:id="rId41"/>
    <p:sldId id="408" r:id="rId42"/>
    <p:sldId id="348" r:id="rId43"/>
    <p:sldId id="377" r:id="rId44"/>
    <p:sldId id="376" r:id="rId45"/>
  </p:sldIdLst>
  <p:sldSz cx="12192000" cy="6858000"/>
  <p:notesSz cx="6858000" cy="9144000"/>
  <p:embeddedFontLst>
    <p:embeddedFont>
      <p:font typeface="Lato" panose="020F0502020204030203" pitchFamily="34" charset="0"/>
      <p:regular r:id="rId48"/>
      <p:bold r:id="rId49"/>
      <p:italic r:id="rId50"/>
      <p:boldItalic r:id="rId51"/>
    </p:embeddedFont>
    <p:embeddedFont>
      <p:font typeface="Lato Light" panose="020F0502020204030203" pitchFamily="34" charset="0"/>
      <p:regular r:id="rId52"/>
      <p:italic r:id="rId53"/>
    </p:embeddedFont>
    <p:embeddedFont>
      <p:font typeface="Muli" panose="020B0604020202020204" charset="0"/>
      <p:regular r:id="rId54"/>
      <p:bold r:id="rId55"/>
      <p:italic r:id="rId56"/>
      <p:boldItalic r:id="rId57"/>
    </p:embeddedFont>
    <p:embeddedFont>
      <p:font typeface="OpenDyslexic" panose="020B0604020202020204" charset="0"/>
      <p:regular r:id="rId58"/>
      <p:bold r:id="rId59"/>
      <p:italic r:id="rId60"/>
      <p:boldItalic r:id="rId61"/>
    </p:embeddedFont>
    <p:embeddedFont>
      <p:font typeface="OpenDyslexicAlta" panose="00000500000000000000" pitchFamily="50" charset="0"/>
      <p:regular r:id="rId62"/>
      <p:bold r:id="rId63"/>
      <p:italic r:id="rId64"/>
      <p:bold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3273DC"/>
    <a:srgbClr val="7957D5"/>
    <a:srgbClr val="FFDD57"/>
    <a:srgbClr val="209CEE"/>
    <a:srgbClr val="23D160"/>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57" autoAdjust="0"/>
    <p:restoredTop sz="87944" autoAdjust="0"/>
  </p:normalViewPr>
  <p:slideViewPr>
    <p:cSldViewPr snapToGrid="0" snapToObjects="1">
      <p:cViewPr varScale="1">
        <p:scale>
          <a:sx n="74" d="100"/>
          <a:sy n="74" d="100"/>
        </p:scale>
        <p:origin x="571" y="28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handoutMaster" Target="handoutMasters/handoutMaster1.xml"/><Relationship Id="rId63" Type="http://schemas.openxmlformats.org/officeDocument/2006/relationships/font" Target="fonts/font16.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1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3.fntdata"/><Relationship Id="rId55"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GB"/>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734101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55300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320141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800888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7093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010767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839169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520428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85099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35300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87258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697760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289709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818578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439761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665027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356141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01428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773265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17658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279669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968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737666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187670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028336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077991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421207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884291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039272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046046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142619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39496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5248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25330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96280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92777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848258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052866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28/01/2025</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a:bodyPr>
          <a:lstStyle/>
          <a:p>
            <a:r>
              <a:rPr lang="en-GB" dirty="0"/>
              <a:t>Stage 1 </a:t>
            </a:r>
            <a:br>
              <a:rPr lang="en-GB" dirty="0"/>
            </a:br>
            <a:r>
              <a:rPr lang="en-GB" dirty="0"/>
              <a:t>Autumn Block 2: Addition and Subtraction</a:t>
            </a:r>
          </a:p>
          <a:p>
            <a:r>
              <a:rPr lang="en-GB" dirty="0"/>
              <a:t>Lesson 1: To be able to explore parts and wholes</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Addition and Subtraction</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Autumn</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different ways can you put the counters in 2 groups? You might want to have a go with the same number of counters in front of you.</a:t>
            </a:r>
          </a:p>
        </p:txBody>
      </p:sp>
      <p:sp>
        <p:nvSpPr>
          <p:cNvPr id="12" name="Rounded Rectangle 11">
            <a:extLst>
              <a:ext uri="{FF2B5EF4-FFF2-40B4-BE49-F238E27FC236}">
                <a16:creationId xmlns:a16="http://schemas.microsoft.com/office/drawing/2014/main" id="{B1C1F686-2FFE-F482-E5B1-65CDAEFCD6F8}"/>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a:extLst>
              <a:ext uri="{FF2B5EF4-FFF2-40B4-BE49-F238E27FC236}">
                <a16:creationId xmlns:a16="http://schemas.microsoft.com/office/drawing/2014/main" id="{9FE60785-512E-178D-8F61-6EE1BDA1FE42}"/>
              </a:ext>
            </a:extLst>
          </p:cNvPr>
          <p:cNvSpPr/>
          <p:nvPr/>
        </p:nvSpPr>
        <p:spPr>
          <a:xfrm>
            <a:off x="6392883"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3565998-319D-E186-0341-5BFADCD6BD57}"/>
              </a:ext>
            </a:extLst>
          </p:cNvPr>
          <p:cNvPicPr>
            <a:picLocks noChangeAspect="1"/>
          </p:cNvPicPr>
          <p:nvPr/>
        </p:nvPicPr>
        <p:blipFill>
          <a:blip r:embed="rId3"/>
          <a:stretch>
            <a:fillRect/>
          </a:stretch>
        </p:blipFill>
        <p:spPr>
          <a:xfrm>
            <a:off x="2706560" y="4936910"/>
            <a:ext cx="1014936" cy="1033200"/>
          </a:xfrm>
          <a:prstGeom prst="rect">
            <a:avLst/>
          </a:prstGeom>
        </p:spPr>
      </p:pic>
      <p:pic>
        <p:nvPicPr>
          <p:cNvPr id="15" name="Picture 14">
            <a:extLst>
              <a:ext uri="{FF2B5EF4-FFF2-40B4-BE49-F238E27FC236}">
                <a16:creationId xmlns:a16="http://schemas.microsoft.com/office/drawing/2014/main" id="{A245EDF9-D7B7-9200-830B-6FE03C7847A2}"/>
              </a:ext>
            </a:extLst>
          </p:cNvPr>
          <p:cNvPicPr>
            <a:picLocks noChangeAspect="1"/>
          </p:cNvPicPr>
          <p:nvPr/>
        </p:nvPicPr>
        <p:blipFill>
          <a:blip r:embed="rId3"/>
          <a:stretch>
            <a:fillRect/>
          </a:stretch>
        </p:blipFill>
        <p:spPr>
          <a:xfrm>
            <a:off x="6911359" y="4441333"/>
            <a:ext cx="1015596" cy="1033872"/>
          </a:xfrm>
          <a:prstGeom prst="rect">
            <a:avLst/>
          </a:prstGeom>
        </p:spPr>
      </p:pic>
      <p:pic>
        <p:nvPicPr>
          <p:cNvPr id="16" name="Picture 15">
            <a:extLst>
              <a:ext uri="{FF2B5EF4-FFF2-40B4-BE49-F238E27FC236}">
                <a16:creationId xmlns:a16="http://schemas.microsoft.com/office/drawing/2014/main" id="{F3FF8366-E38B-14A5-56F9-0A7D244A318E}"/>
              </a:ext>
            </a:extLst>
          </p:cNvPr>
          <p:cNvPicPr>
            <a:picLocks noChangeAspect="1"/>
          </p:cNvPicPr>
          <p:nvPr/>
        </p:nvPicPr>
        <p:blipFill>
          <a:blip r:embed="rId3"/>
          <a:stretch>
            <a:fillRect/>
          </a:stretch>
        </p:blipFill>
        <p:spPr>
          <a:xfrm>
            <a:off x="8372527" y="4432683"/>
            <a:ext cx="1015596" cy="1033872"/>
          </a:xfrm>
          <a:prstGeom prst="rect">
            <a:avLst/>
          </a:prstGeom>
        </p:spPr>
      </p:pic>
      <p:pic>
        <p:nvPicPr>
          <p:cNvPr id="17" name="Picture 16">
            <a:extLst>
              <a:ext uri="{FF2B5EF4-FFF2-40B4-BE49-F238E27FC236}">
                <a16:creationId xmlns:a16="http://schemas.microsoft.com/office/drawing/2014/main" id="{0B4D9A0E-856E-F36A-2616-113563E38C84}"/>
              </a:ext>
            </a:extLst>
          </p:cNvPr>
          <p:cNvPicPr>
            <a:picLocks noChangeAspect="1"/>
          </p:cNvPicPr>
          <p:nvPr/>
        </p:nvPicPr>
        <p:blipFill>
          <a:blip r:embed="rId3"/>
          <a:stretch>
            <a:fillRect/>
          </a:stretch>
        </p:blipFill>
        <p:spPr>
          <a:xfrm>
            <a:off x="7789201" y="5320829"/>
            <a:ext cx="1015596" cy="1033872"/>
          </a:xfrm>
          <a:prstGeom prst="rect">
            <a:avLst/>
          </a:prstGeom>
        </p:spPr>
      </p:pic>
      <p:pic>
        <p:nvPicPr>
          <p:cNvPr id="4" name="Picture 3">
            <a:extLst>
              <a:ext uri="{FF2B5EF4-FFF2-40B4-BE49-F238E27FC236}">
                <a16:creationId xmlns:a16="http://schemas.microsoft.com/office/drawing/2014/main" id="{1D19E7D0-C3AB-1192-EA11-793C326B4995}"/>
              </a:ext>
            </a:extLst>
          </p:cNvPr>
          <p:cNvPicPr>
            <a:picLocks noChangeAspect="1"/>
          </p:cNvPicPr>
          <p:nvPr/>
        </p:nvPicPr>
        <p:blipFill>
          <a:blip r:embed="rId3"/>
          <a:stretch>
            <a:fillRect/>
          </a:stretch>
        </p:blipFill>
        <p:spPr>
          <a:xfrm>
            <a:off x="9111652" y="5320829"/>
            <a:ext cx="1015596" cy="1033872"/>
          </a:xfrm>
          <a:prstGeom prst="rect">
            <a:avLst/>
          </a:prstGeom>
        </p:spPr>
      </p:pic>
    </p:spTree>
    <p:extLst>
      <p:ext uri="{BB962C8B-B14F-4D97-AF65-F5344CB8AC3E}">
        <p14:creationId xmlns:p14="http://schemas.microsoft.com/office/powerpoint/2010/main" val="389043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different ways can you put the counters in 2 groups? You might want to have a go with the same number of counters in front of you.</a:t>
            </a:r>
          </a:p>
        </p:txBody>
      </p:sp>
      <p:sp>
        <p:nvSpPr>
          <p:cNvPr id="12" name="Rounded Rectangle 11">
            <a:extLst>
              <a:ext uri="{FF2B5EF4-FFF2-40B4-BE49-F238E27FC236}">
                <a16:creationId xmlns:a16="http://schemas.microsoft.com/office/drawing/2014/main" id="{B1C1F686-2FFE-F482-E5B1-65CDAEFCD6F8}"/>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a:extLst>
              <a:ext uri="{FF2B5EF4-FFF2-40B4-BE49-F238E27FC236}">
                <a16:creationId xmlns:a16="http://schemas.microsoft.com/office/drawing/2014/main" id="{9FE60785-512E-178D-8F61-6EE1BDA1FE42}"/>
              </a:ext>
            </a:extLst>
          </p:cNvPr>
          <p:cNvSpPr/>
          <p:nvPr/>
        </p:nvSpPr>
        <p:spPr>
          <a:xfrm>
            <a:off x="6392883"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3565998-319D-E186-0341-5BFADCD6BD57}"/>
              </a:ext>
            </a:extLst>
          </p:cNvPr>
          <p:cNvPicPr>
            <a:picLocks noChangeAspect="1"/>
          </p:cNvPicPr>
          <p:nvPr/>
        </p:nvPicPr>
        <p:blipFill>
          <a:blip r:embed="rId3"/>
          <a:stretch>
            <a:fillRect/>
          </a:stretch>
        </p:blipFill>
        <p:spPr>
          <a:xfrm>
            <a:off x="2706560" y="4936910"/>
            <a:ext cx="1014936" cy="1033200"/>
          </a:xfrm>
          <a:prstGeom prst="rect">
            <a:avLst/>
          </a:prstGeom>
        </p:spPr>
      </p:pic>
      <p:pic>
        <p:nvPicPr>
          <p:cNvPr id="15" name="Picture 14">
            <a:extLst>
              <a:ext uri="{FF2B5EF4-FFF2-40B4-BE49-F238E27FC236}">
                <a16:creationId xmlns:a16="http://schemas.microsoft.com/office/drawing/2014/main" id="{A245EDF9-D7B7-9200-830B-6FE03C7847A2}"/>
              </a:ext>
            </a:extLst>
          </p:cNvPr>
          <p:cNvPicPr>
            <a:picLocks noChangeAspect="1"/>
          </p:cNvPicPr>
          <p:nvPr/>
        </p:nvPicPr>
        <p:blipFill>
          <a:blip r:embed="rId3"/>
          <a:stretch>
            <a:fillRect/>
          </a:stretch>
        </p:blipFill>
        <p:spPr>
          <a:xfrm>
            <a:off x="3911544" y="4942048"/>
            <a:ext cx="1015596" cy="1033872"/>
          </a:xfrm>
          <a:prstGeom prst="rect">
            <a:avLst/>
          </a:prstGeom>
        </p:spPr>
      </p:pic>
      <p:pic>
        <p:nvPicPr>
          <p:cNvPr id="16" name="Picture 15">
            <a:extLst>
              <a:ext uri="{FF2B5EF4-FFF2-40B4-BE49-F238E27FC236}">
                <a16:creationId xmlns:a16="http://schemas.microsoft.com/office/drawing/2014/main" id="{F3FF8366-E38B-14A5-56F9-0A7D244A318E}"/>
              </a:ext>
            </a:extLst>
          </p:cNvPr>
          <p:cNvPicPr>
            <a:picLocks noChangeAspect="1"/>
          </p:cNvPicPr>
          <p:nvPr/>
        </p:nvPicPr>
        <p:blipFill>
          <a:blip r:embed="rId3"/>
          <a:stretch>
            <a:fillRect/>
          </a:stretch>
        </p:blipFill>
        <p:spPr>
          <a:xfrm>
            <a:off x="8372527" y="4432683"/>
            <a:ext cx="1015596" cy="1033872"/>
          </a:xfrm>
          <a:prstGeom prst="rect">
            <a:avLst/>
          </a:prstGeom>
        </p:spPr>
      </p:pic>
      <p:pic>
        <p:nvPicPr>
          <p:cNvPr id="17" name="Picture 16">
            <a:extLst>
              <a:ext uri="{FF2B5EF4-FFF2-40B4-BE49-F238E27FC236}">
                <a16:creationId xmlns:a16="http://schemas.microsoft.com/office/drawing/2014/main" id="{0B4D9A0E-856E-F36A-2616-113563E38C84}"/>
              </a:ext>
            </a:extLst>
          </p:cNvPr>
          <p:cNvPicPr>
            <a:picLocks noChangeAspect="1"/>
          </p:cNvPicPr>
          <p:nvPr/>
        </p:nvPicPr>
        <p:blipFill>
          <a:blip r:embed="rId3"/>
          <a:stretch>
            <a:fillRect/>
          </a:stretch>
        </p:blipFill>
        <p:spPr>
          <a:xfrm>
            <a:off x="7789201" y="5320829"/>
            <a:ext cx="1015596" cy="1033872"/>
          </a:xfrm>
          <a:prstGeom prst="rect">
            <a:avLst/>
          </a:prstGeom>
        </p:spPr>
      </p:pic>
      <p:pic>
        <p:nvPicPr>
          <p:cNvPr id="4" name="Picture 3">
            <a:extLst>
              <a:ext uri="{FF2B5EF4-FFF2-40B4-BE49-F238E27FC236}">
                <a16:creationId xmlns:a16="http://schemas.microsoft.com/office/drawing/2014/main" id="{1D19E7D0-C3AB-1192-EA11-793C326B4995}"/>
              </a:ext>
            </a:extLst>
          </p:cNvPr>
          <p:cNvPicPr>
            <a:picLocks noChangeAspect="1"/>
          </p:cNvPicPr>
          <p:nvPr/>
        </p:nvPicPr>
        <p:blipFill>
          <a:blip r:embed="rId3"/>
          <a:stretch>
            <a:fillRect/>
          </a:stretch>
        </p:blipFill>
        <p:spPr>
          <a:xfrm>
            <a:off x="9111652" y="5320829"/>
            <a:ext cx="1015596" cy="1033872"/>
          </a:xfrm>
          <a:prstGeom prst="rect">
            <a:avLst/>
          </a:prstGeom>
        </p:spPr>
      </p:pic>
    </p:spTree>
    <p:extLst>
      <p:ext uri="{BB962C8B-B14F-4D97-AF65-F5344CB8AC3E}">
        <p14:creationId xmlns:p14="http://schemas.microsoft.com/office/powerpoint/2010/main" val="215679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different ways can you put the counters in 2 groups? You might want to have a go with the same number of counters in front of you.</a:t>
            </a:r>
          </a:p>
        </p:txBody>
      </p:sp>
      <p:sp>
        <p:nvSpPr>
          <p:cNvPr id="12" name="Rounded Rectangle 11">
            <a:extLst>
              <a:ext uri="{FF2B5EF4-FFF2-40B4-BE49-F238E27FC236}">
                <a16:creationId xmlns:a16="http://schemas.microsoft.com/office/drawing/2014/main" id="{B1C1F686-2FFE-F482-E5B1-65CDAEFCD6F8}"/>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a:extLst>
              <a:ext uri="{FF2B5EF4-FFF2-40B4-BE49-F238E27FC236}">
                <a16:creationId xmlns:a16="http://schemas.microsoft.com/office/drawing/2014/main" id="{9FE60785-512E-178D-8F61-6EE1BDA1FE42}"/>
              </a:ext>
            </a:extLst>
          </p:cNvPr>
          <p:cNvSpPr/>
          <p:nvPr/>
        </p:nvSpPr>
        <p:spPr>
          <a:xfrm>
            <a:off x="6392883"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3565998-319D-E186-0341-5BFADCD6BD57}"/>
              </a:ext>
            </a:extLst>
          </p:cNvPr>
          <p:cNvPicPr>
            <a:picLocks noChangeAspect="1"/>
          </p:cNvPicPr>
          <p:nvPr/>
        </p:nvPicPr>
        <p:blipFill>
          <a:blip r:embed="rId3"/>
          <a:stretch>
            <a:fillRect/>
          </a:stretch>
        </p:blipFill>
        <p:spPr>
          <a:xfrm>
            <a:off x="2706560" y="4936910"/>
            <a:ext cx="1014936" cy="1033200"/>
          </a:xfrm>
          <a:prstGeom prst="rect">
            <a:avLst/>
          </a:prstGeom>
        </p:spPr>
      </p:pic>
      <p:pic>
        <p:nvPicPr>
          <p:cNvPr id="15" name="Picture 14">
            <a:extLst>
              <a:ext uri="{FF2B5EF4-FFF2-40B4-BE49-F238E27FC236}">
                <a16:creationId xmlns:a16="http://schemas.microsoft.com/office/drawing/2014/main" id="{A245EDF9-D7B7-9200-830B-6FE03C7847A2}"/>
              </a:ext>
            </a:extLst>
          </p:cNvPr>
          <p:cNvPicPr>
            <a:picLocks noChangeAspect="1"/>
          </p:cNvPicPr>
          <p:nvPr/>
        </p:nvPicPr>
        <p:blipFill>
          <a:blip r:embed="rId3"/>
          <a:stretch>
            <a:fillRect/>
          </a:stretch>
        </p:blipFill>
        <p:spPr>
          <a:xfrm>
            <a:off x="3911544" y="4942048"/>
            <a:ext cx="1015596" cy="1033872"/>
          </a:xfrm>
          <a:prstGeom prst="rect">
            <a:avLst/>
          </a:prstGeom>
        </p:spPr>
      </p:pic>
      <p:pic>
        <p:nvPicPr>
          <p:cNvPr id="16" name="Picture 15">
            <a:extLst>
              <a:ext uri="{FF2B5EF4-FFF2-40B4-BE49-F238E27FC236}">
                <a16:creationId xmlns:a16="http://schemas.microsoft.com/office/drawing/2014/main" id="{F3FF8366-E38B-14A5-56F9-0A7D244A318E}"/>
              </a:ext>
            </a:extLst>
          </p:cNvPr>
          <p:cNvPicPr>
            <a:picLocks noChangeAspect="1"/>
          </p:cNvPicPr>
          <p:nvPr/>
        </p:nvPicPr>
        <p:blipFill>
          <a:blip r:embed="rId3"/>
          <a:stretch>
            <a:fillRect/>
          </a:stretch>
        </p:blipFill>
        <p:spPr>
          <a:xfrm>
            <a:off x="8372527" y="4432683"/>
            <a:ext cx="1015596" cy="1033872"/>
          </a:xfrm>
          <a:prstGeom prst="rect">
            <a:avLst/>
          </a:prstGeom>
        </p:spPr>
      </p:pic>
      <p:pic>
        <p:nvPicPr>
          <p:cNvPr id="17" name="Picture 16">
            <a:extLst>
              <a:ext uri="{FF2B5EF4-FFF2-40B4-BE49-F238E27FC236}">
                <a16:creationId xmlns:a16="http://schemas.microsoft.com/office/drawing/2014/main" id="{0B4D9A0E-856E-F36A-2616-113563E38C84}"/>
              </a:ext>
            </a:extLst>
          </p:cNvPr>
          <p:cNvPicPr>
            <a:picLocks noChangeAspect="1"/>
          </p:cNvPicPr>
          <p:nvPr/>
        </p:nvPicPr>
        <p:blipFill>
          <a:blip r:embed="rId3"/>
          <a:stretch>
            <a:fillRect/>
          </a:stretch>
        </p:blipFill>
        <p:spPr>
          <a:xfrm>
            <a:off x="1595940" y="4949619"/>
            <a:ext cx="1015596" cy="1033872"/>
          </a:xfrm>
          <a:prstGeom prst="rect">
            <a:avLst/>
          </a:prstGeom>
        </p:spPr>
      </p:pic>
      <p:pic>
        <p:nvPicPr>
          <p:cNvPr id="4" name="Picture 3">
            <a:extLst>
              <a:ext uri="{FF2B5EF4-FFF2-40B4-BE49-F238E27FC236}">
                <a16:creationId xmlns:a16="http://schemas.microsoft.com/office/drawing/2014/main" id="{1D19E7D0-C3AB-1192-EA11-793C326B4995}"/>
              </a:ext>
            </a:extLst>
          </p:cNvPr>
          <p:cNvPicPr>
            <a:picLocks noChangeAspect="1"/>
          </p:cNvPicPr>
          <p:nvPr/>
        </p:nvPicPr>
        <p:blipFill>
          <a:blip r:embed="rId3"/>
          <a:stretch>
            <a:fillRect/>
          </a:stretch>
        </p:blipFill>
        <p:spPr>
          <a:xfrm>
            <a:off x="9111652" y="5320829"/>
            <a:ext cx="1015596" cy="1033872"/>
          </a:xfrm>
          <a:prstGeom prst="rect">
            <a:avLst/>
          </a:prstGeom>
        </p:spPr>
      </p:pic>
    </p:spTree>
    <p:extLst>
      <p:ext uri="{BB962C8B-B14F-4D97-AF65-F5344CB8AC3E}">
        <p14:creationId xmlns:p14="http://schemas.microsoft.com/office/powerpoint/2010/main" val="1217134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different ways can you put the counters in 2 groups? You might want to have a go with the same number of counters in front of you.</a:t>
            </a:r>
          </a:p>
        </p:txBody>
      </p:sp>
      <p:sp>
        <p:nvSpPr>
          <p:cNvPr id="12" name="Rounded Rectangle 11">
            <a:extLst>
              <a:ext uri="{FF2B5EF4-FFF2-40B4-BE49-F238E27FC236}">
                <a16:creationId xmlns:a16="http://schemas.microsoft.com/office/drawing/2014/main" id="{B1C1F686-2FFE-F482-E5B1-65CDAEFCD6F8}"/>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a:extLst>
              <a:ext uri="{FF2B5EF4-FFF2-40B4-BE49-F238E27FC236}">
                <a16:creationId xmlns:a16="http://schemas.microsoft.com/office/drawing/2014/main" id="{9FE60785-512E-178D-8F61-6EE1BDA1FE42}"/>
              </a:ext>
            </a:extLst>
          </p:cNvPr>
          <p:cNvSpPr/>
          <p:nvPr/>
        </p:nvSpPr>
        <p:spPr>
          <a:xfrm>
            <a:off x="6392883"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3565998-319D-E186-0341-5BFADCD6BD57}"/>
              </a:ext>
            </a:extLst>
          </p:cNvPr>
          <p:cNvPicPr>
            <a:picLocks noChangeAspect="1"/>
          </p:cNvPicPr>
          <p:nvPr/>
        </p:nvPicPr>
        <p:blipFill>
          <a:blip r:embed="rId3"/>
          <a:stretch>
            <a:fillRect/>
          </a:stretch>
        </p:blipFill>
        <p:spPr>
          <a:xfrm>
            <a:off x="2801914" y="5247012"/>
            <a:ext cx="1014936" cy="1033200"/>
          </a:xfrm>
          <a:prstGeom prst="rect">
            <a:avLst/>
          </a:prstGeom>
        </p:spPr>
      </p:pic>
      <p:pic>
        <p:nvPicPr>
          <p:cNvPr id="15" name="Picture 14">
            <a:extLst>
              <a:ext uri="{FF2B5EF4-FFF2-40B4-BE49-F238E27FC236}">
                <a16:creationId xmlns:a16="http://schemas.microsoft.com/office/drawing/2014/main" id="{A245EDF9-D7B7-9200-830B-6FE03C7847A2}"/>
              </a:ext>
            </a:extLst>
          </p:cNvPr>
          <p:cNvPicPr>
            <a:picLocks noChangeAspect="1"/>
          </p:cNvPicPr>
          <p:nvPr/>
        </p:nvPicPr>
        <p:blipFill>
          <a:blip r:embed="rId3"/>
          <a:stretch>
            <a:fillRect/>
          </a:stretch>
        </p:blipFill>
        <p:spPr>
          <a:xfrm>
            <a:off x="4234198" y="5268502"/>
            <a:ext cx="1015596" cy="1033872"/>
          </a:xfrm>
          <a:prstGeom prst="rect">
            <a:avLst/>
          </a:prstGeom>
        </p:spPr>
      </p:pic>
      <p:pic>
        <p:nvPicPr>
          <p:cNvPr id="16" name="Picture 15">
            <a:extLst>
              <a:ext uri="{FF2B5EF4-FFF2-40B4-BE49-F238E27FC236}">
                <a16:creationId xmlns:a16="http://schemas.microsoft.com/office/drawing/2014/main" id="{F3FF8366-E38B-14A5-56F9-0A7D244A318E}"/>
              </a:ext>
            </a:extLst>
          </p:cNvPr>
          <p:cNvPicPr>
            <a:picLocks noChangeAspect="1"/>
          </p:cNvPicPr>
          <p:nvPr/>
        </p:nvPicPr>
        <p:blipFill>
          <a:blip r:embed="rId3"/>
          <a:stretch>
            <a:fillRect/>
          </a:stretch>
        </p:blipFill>
        <p:spPr>
          <a:xfrm>
            <a:off x="3549169" y="4433355"/>
            <a:ext cx="1014936" cy="1033200"/>
          </a:xfrm>
          <a:prstGeom prst="rect">
            <a:avLst/>
          </a:prstGeom>
        </p:spPr>
      </p:pic>
      <p:pic>
        <p:nvPicPr>
          <p:cNvPr id="17" name="Picture 16">
            <a:extLst>
              <a:ext uri="{FF2B5EF4-FFF2-40B4-BE49-F238E27FC236}">
                <a16:creationId xmlns:a16="http://schemas.microsoft.com/office/drawing/2014/main" id="{0B4D9A0E-856E-F36A-2616-113563E38C84}"/>
              </a:ext>
            </a:extLst>
          </p:cNvPr>
          <p:cNvPicPr>
            <a:picLocks noChangeAspect="1"/>
          </p:cNvPicPr>
          <p:nvPr/>
        </p:nvPicPr>
        <p:blipFill>
          <a:blip r:embed="rId3"/>
          <a:stretch>
            <a:fillRect/>
          </a:stretch>
        </p:blipFill>
        <p:spPr>
          <a:xfrm>
            <a:off x="1595940" y="4949619"/>
            <a:ext cx="1015596" cy="1033872"/>
          </a:xfrm>
          <a:prstGeom prst="rect">
            <a:avLst/>
          </a:prstGeom>
        </p:spPr>
      </p:pic>
      <p:pic>
        <p:nvPicPr>
          <p:cNvPr id="4" name="Picture 3">
            <a:extLst>
              <a:ext uri="{FF2B5EF4-FFF2-40B4-BE49-F238E27FC236}">
                <a16:creationId xmlns:a16="http://schemas.microsoft.com/office/drawing/2014/main" id="{1D19E7D0-C3AB-1192-EA11-793C326B4995}"/>
              </a:ext>
            </a:extLst>
          </p:cNvPr>
          <p:cNvPicPr>
            <a:picLocks noChangeAspect="1"/>
          </p:cNvPicPr>
          <p:nvPr/>
        </p:nvPicPr>
        <p:blipFill>
          <a:blip r:embed="rId3"/>
          <a:stretch>
            <a:fillRect/>
          </a:stretch>
        </p:blipFill>
        <p:spPr>
          <a:xfrm>
            <a:off x="9111652" y="5320829"/>
            <a:ext cx="1015596" cy="1033872"/>
          </a:xfrm>
          <a:prstGeom prst="rect">
            <a:avLst/>
          </a:prstGeom>
        </p:spPr>
      </p:pic>
    </p:spTree>
    <p:extLst>
      <p:ext uri="{BB962C8B-B14F-4D97-AF65-F5344CB8AC3E}">
        <p14:creationId xmlns:p14="http://schemas.microsoft.com/office/powerpoint/2010/main" val="272749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9FE60785-512E-178D-8F61-6EE1BDA1FE42}"/>
              </a:ext>
            </a:extLst>
          </p:cNvPr>
          <p:cNvSpPr/>
          <p:nvPr/>
        </p:nvSpPr>
        <p:spPr>
          <a:xfrm>
            <a:off x="6392883"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a:extLst>
              <a:ext uri="{FF2B5EF4-FFF2-40B4-BE49-F238E27FC236}">
                <a16:creationId xmlns:a16="http://schemas.microsoft.com/office/drawing/2014/main" id="{B1C1F686-2FFE-F482-E5B1-65CDAEFCD6F8}"/>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Can you complete the sentences?</a:t>
            </a:r>
          </a:p>
          <a:p>
            <a:pPr marL="0" indent="0">
              <a:buClr>
                <a:srgbClr val="23D160"/>
              </a:buClr>
              <a:buSzPct val="85000"/>
              <a:buNone/>
            </a:pPr>
            <a:endParaRPr lang="en-GB" sz="1200" dirty="0"/>
          </a:p>
          <a:p>
            <a:pPr marL="0" indent="0">
              <a:buClr>
                <a:srgbClr val="23D160"/>
              </a:buClr>
              <a:buSzPct val="85000"/>
              <a:buNone/>
            </a:pPr>
            <a:r>
              <a:rPr lang="en-GB" sz="2200" dirty="0"/>
              <a:t>_____ is a part	    _____ is the whole</a:t>
            </a:r>
          </a:p>
          <a:p>
            <a:pPr marL="0" indent="0">
              <a:buClr>
                <a:srgbClr val="23D160"/>
              </a:buClr>
              <a:buSzPct val="85000"/>
              <a:buNone/>
            </a:pPr>
            <a:r>
              <a:rPr lang="en-GB" sz="2200" dirty="0"/>
              <a:t>_____ is a part</a:t>
            </a:r>
          </a:p>
        </p:txBody>
      </p:sp>
      <p:pic>
        <p:nvPicPr>
          <p:cNvPr id="4" name="Picture 3">
            <a:extLst>
              <a:ext uri="{FF2B5EF4-FFF2-40B4-BE49-F238E27FC236}">
                <a16:creationId xmlns:a16="http://schemas.microsoft.com/office/drawing/2014/main" id="{69C46036-FC3C-1A5F-4AFA-49086B2ACB0B}"/>
              </a:ext>
            </a:extLst>
          </p:cNvPr>
          <p:cNvPicPr>
            <a:picLocks noChangeAspect="1"/>
          </p:cNvPicPr>
          <p:nvPr/>
        </p:nvPicPr>
        <p:blipFill>
          <a:blip r:embed="rId3"/>
          <a:stretch>
            <a:fillRect/>
          </a:stretch>
        </p:blipFill>
        <p:spPr>
          <a:xfrm>
            <a:off x="1833425" y="4660212"/>
            <a:ext cx="1045161" cy="1080000"/>
          </a:xfrm>
          <a:prstGeom prst="rect">
            <a:avLst/>
          </a:prstGeom>
        </p:spPr>
      </p:pic>
      <p:pic>
        <p:nvPicPr>
          <p:cNvPr id="5" name="Picture 4">
            <a:extLst>
              <a:ext uri="{FF2B5EF4-FFF2-40B4-BE49-F238E27FC236}">
                <a16:creationId xmlns:a16="http://schemas.microsoft.com/office/drawing/2014/main" id="{E1CB84EB-E092-4D24-5DBA-6401C029580F}"/>
              </a:ext>
            </a:extLst>
          </p:cNvPr>
          <p:cNvPicPr>
            <a:picLocks noChangeAspect="1"/>
          </p:cNvPicPr>
          <p:nvPr/>
        </p:nvPicPr>
        <p:blipFill>
          <a:blip r:embed="rId3"/>
          <a:stretch>
            <a:fillRect/>
          </a:stretch>
        </p:blipFill>
        <p:spPr>
          <a:xfrm>
            <a:off x="4177830" y="4660212"/>
            <a:ext cx="1045161" cy="1080000"/>
          </a:xfrm>
          <a:prstGeom prst="rect">
            <a:avLst/>
          </a:prstGeom>
        </p:spPr>
      </p:pic>
      <p:pic>
        <p:nvPicPr>
          <p:cNvPr id="6" name="Picture 5">
            <a:extLst>
              <a:ext uri="{FF2B5EF4-FFF2-40B4-BE49-F238E27FC236}">
                <a16:creationId xmlns:a16="http://schemas.microsoft.com/office/drawing/2014/main" id="{CA8F29C2-9C9D-A851-19A3-989CD58967CC}"/>
              </a:ext>
            </a:extLst>
          </p:cNvPr>
          <p:cNvPicPr>
            <a:picLocks noChangeAspect="1"/>
          </p:cNvPicPr>
          <p:nvPr/>
        </p:nvPicPr>
        <p:blipFill>
          <a:blip r:embed="rId3"/>
          <a:stretch>
            <a:fillRect/>
          </a:stretch>
        </p:blipFill>
        <p:spPr>
          <a:xfrm>
            <a:off x="2996311" y="4660212"/>
            <a:ext cx="1045161" cy="1080000"/>
          </a:xfrm>
          <a:prstGeom prst="rect">
            <a:avLst/>
          </a:prstGeom>
        </p:spPr>
      </p:pic>
      <p:pic>
        <p:nvPicPr>
          <p:cNvPr id="7" name="Picture 6">
            <a:extLst>
              <a:ext uri="{FF2B5EF4-FFF2-40B4-BE49-F238E27FC236}">
                <a16:creationId xmlns:a16="http://schemas.microsoft.com/office/drawing/2014/main" id="{8D147D5F-7830-138F-250B-A3AB68BF0339}"/>
              </a:ext>
            </a:extLst>
          </p:cNvPr>
          <p:cNvPicPr>
            <a:picLocks noChangeAspect="1"/>
          </p:cNvPicPr>
          <p:nvPr/>
        </p:nvPicPr>
        <p:blipFill>
          <a:blip r:embed="rId4"/>
          <a:stretch>
            <a:fillRect/>
          </a:stretch>
        </p:blipFill>
        <p:spPr>
          <a:xfrm>
            <a:off x="8148039" y="4720928"/>
            <a:ext cx="1047650" cy="1080000"/>
          </a:xfrm>
          <a:prstGeom prst="rect">
            <a:avLst/>
          </a:prstGeom>
        </p:spPr>
      </p:pic>
      <p:pic>
        <p:nvPicPr>
          <p:cNvPr id="8" name="Picture 7">
            <a:extLst>
              <a:ext uri="{FF2B5EF4-FFF2-40B4-BE49-F238E27FC236}">
                <a16:creationId xmlns:a16="http://schemas.microsoft.com/office/drawing/2014/main" id="{DCBFCD23-28FE-86A4-502D-EF33B6D63FAF}"/>
              </a:ext>
            </a:extLst>
          </p:cNvPr>
          <p:cNvPicPr>
            <a:picLocks noChangeAspect="1"/>
          </p:cNvPicPr>
          <p:nvPr/>
        </p:nvPicPr>
        <p:blipFill>
          <a:blip r:embed="rId4"/>
          <a:stretch>
            <a:fillRect/>
          </a:stretch>
        </p:blipFill>
        <p:spPr>
          <a:xfrm>
            <a:off x="6854403" y="4720928"/>
            <a:ext cx="1047650" cy="1080000"/>
          </a:xfrm>
          <a:prstGeom prst="rect">
            <a:avLst/>
          </a:prstGeom>
        </p:spPr>
      </p:pic>
    </p:spTree>
    <p:extLst>
      <p:ext uri="{BB962C8B-B14F-4D97-AF65-F5344CB8AC3E}">
        <p14:creationId xmlns:p14="http://schemas.microsoft.com/office/powerpoint/2010/main" val="8431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425050C-80BD-33C1-FF3E-17395372A173}"/>
              </a:ext>
            </a:extLst>
          </p:cNvPr>
          <p:cNvPicPr>
            <a:picLocks noChangeAspect="1"/>
          </p:cNvPicPr>
          <p:nvPr/>
        </p:nvPicPr>
        <p:blipFill>
          <a:blip r:embed="rId3"/>
          <a:stretch>
            <a:fillRect/>
          </a:stretch>
        </p:blipFill>
        <p:spPr>
          <a:xfrm>
            <a:off x="8240214" y="1422088"/>
            <a:ext cx="3951785" cy="2865453"/>
          </a:xfrm>
          <a:prstGeom prst="rect">
            <a:avLst/>
          </a:prstGeom>
        </p:spPr>
      </p:pic>
      <p:sp>
        <p:nvSpPr>
          <p:cNvPr id="13" name="Rounded Rectangle 12">
            <a:extLst>
              <a:ext uri="{FF2B5EF4-FFF2-40B4-BE49-F238E27FC236}">
                <a16:creationId xmlns:a16="http://schemas.microsoft.com/office/drawing/2014/main" id="{9FE60785-512E-178D-8F61-6EE1BDA1FE42}"/>
              </a:ext>
            </a:extLst>
          </p:cNvPr>
          <p:cNvSpPr/>
          <p:nvPr/>
        </p:nvSpPr>
        <p:spPr>
          <a:xfrm>
            <a:off x="6392883"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a:extLst>
              <a:ext uri="{FF2B5EF4-FFF2-40B4-BE49-F238E27FC236}">
                <a16:creationId xmlns:a16="http://schemas.microsoft.com/office/drawing/2014/main" id="{B1C1F686-2FFE-F482-E5B1-65CDAEFCD6F8}"/>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Can you complete the sentences?</a:t>
            </a:r>
          </a:p>
          <a:p>
            <a:pPr marL="0" indent="0">
              <a:buClr>
                <a:srgbClr val="23D160"/>
              </a:buClr>
              <a:buSzPct val="85000"/>
              <a:buNone/>
            </a:pPr>
            <a:endParaRPr lang="en-GB" sz="1200" dirty="0"/>
          </a:p>
          <a:p>
            <a:pPr marL="0" indent="0">
              <a:buClr>
                <a:srgbClr val="23D160"/>
              </a:buClr>
              <a:buSzPct val="85000"/>
              <a:buNone/>
            </a:pPr>
            <a:r>
              <a:rPr lang="en-GB" sz="2200" dirty="0">
                <a:solidFill>
                  <a:srgbClr val="FF3860"/>
                </a:solidFill>
              </a:rPr>
              <a:t>3</a:t>
            </a:r>
            <a:r>
              <a:rPr lang="en-GB" sz="2200" dirty="0"/>
              <a:t> is a part	    </a:t>
            </a:r>
            <a:r>
              <a:rPr lang="en-GB" sz="2200" dirty="0">
                <a:solidFill>
                  <a:srgbClr val="FF3860"/>
                </a:solidFill>
              </a:rPr>
              <a:t>5</a:t>
            </a:r>
            <a:r>
              <a:rPr lang="en-GB" sz="2200" dirty="0"/>
              <a:t> is the whole</a:t>
            </a:r>
          </a:p>
          <a:p>
            <a:pPr marL="0" indent="0">
              <a:buClr>
                <a:srgbClr val="23D160"/>
              </a:buClr>
              <a:buSzPct val="85000"/>
              <a:buNone/>
            </a:pPr>
            <a:r>
              <a:rPr lang="en-GB" sz="2200" dirty="0">
                <a:solidFill>
                  <a:srgbClr val="FF3860"/>
                </a:solidFill>
              </a:rPr>
              <a:t>2</a:t>
            </a:r>
            <a:r>
              <a:rPr lang="en-GB" sz="2200" dirty="0"/>
              <a:t> is a part</a:t>
            </a:r>
          </a:p>
        </p:txBody>
      </p:sp>
      <p:pic>
        <p:nvPicPr>
          <p:cNvPr id="4" name="Picture 3">
            <a:extLst>
              <a:ext uri="{FF2B5EF4-FFF2-40B4-BE49-F238E27FC236}">
                <a16:creationId xmlns:a16="http://schemas.microsoft.com/office/drawing/2014/main" id="{69C46036-FC3C-1A5F-4AFA-49086B2ACB0B}"/>
              </a:ext>
            </a:extLst>
          </p:cNvPr>
          <p:cNvPicPr>
            <a:picLocks noChangeAspect="1"/>
          </p:cNvPicPr>
          <p:nvPr/>
        </p:nvPicPr>
        <p:blipFill>
          <a:blip r:embed="rId4"/>
          <a:stretch>
            <a:fillRect/>
          </a:stretch>
        </p:blipFill>
        <p:spPr>
          <a:xfrm>
            <a:off x="1833425" y="4660212"/>
            <a:ext cx="1045161" cy="1080000"/>
          </a:xfrm>
          <a:prstGeom prst="rect">
            <a:avLst/>
          </a:prstGeom>
        </p:spPr>
      </p:pic>
      <p:pic>
        <p:nvPicPr>
          <p:cNvPr id="5" name="Picture 4">
            <a:extLst>
              <a:ext uri="{FF2B5EF4-FFF2-40B4-BE49-F238E27FC236}">
                <a16:creationId xmlns:a16="http://schemas.microsoft.com/office/drawing/2014/main" id="{E1CB84EB-E092-4D24-5DBA-6401C029580F}"/>
              </a:ext>
            </a:extLst>
          </p:cNvPr>
          <p:cNvPicPr>
            <a:picLocks noChangeAspect="1"/>
          </p:cNvPicPr>
          <p:nvPr/>
        </p:nvPicPr>
        <p:blipFill>
          <a:blip r:embed="rId4"/>
          <a:stretch>
            <a:fillRect/>
          </a:stretch>
        </p:blipFill>
        <p:spPr>
          <a:xfrm>
            <a:off x="4177830" y="4660212"/>
            <a:ext cx="1045161" cy="1080000"/>
          </a:xfrm>
          <a:prstGeom prst="rect">
            <a:avLst/>
          </a:prstGeom>
        </p:spPr>
      </p:pic>
      <p:pic>
        <p:nvPicPr>
          <p:cNvPr id="6" name="Picture 5">
            <a:extLst>
              <a:ext uri="{FF2B5EF4-FFF2-40B4-BE49-F238E27FC236}">
                <a16:creationId xmlns:a16="http://schemas.microsoft.com/office/drawing/2014/main" id="{CA8F29C2-9C9D-A851-19A3-989CD58967CC}"/>
              </a:ext>
            </a:extLst>
          </p:cNvPr>
          <p:cNvPicPr>
            <a:picLocks noChangeAspect="1"/>
          </p:cNvPicPr>
          <p:nvPr/>
        </p:nvPicPr>
        <p:blipFill>
          <a:blip r:embed="rId4"/>
          <a:stretch>
            <a:fillRect/>
          </a:stretch>
        </p:blipFill>
        <p:spPr>
          <a:xfrm>
            <a:off x="2996311" y="4660212"/>
            <a:ext cx="1045161" cy="1080000"/>
          </a:xfrm>
          <a:prstGeom prst="rect">
            <a:avLst/>
          </a:prstGeom>
        </p:spPr>
      </p:pic>
      <p:pic>
        <p:nvPicPr>
          <p:cNvPr id="7" name="Picture 6">
            <a:extLst>
              <a:ext uri="{FF2B5EF4-FFF2-40B4-BE49-F238E27FC236}">
                <a16:creationId xmlns:a16="http://schemas.microsoft.com/office/drawing/2014/main" id="{8D147D5F-7830-138F-250B-A3AB68BF0339}"/>
              </a:ext>
            </a:extLst>
          </p:cNvPr>
          <p:cNvPicPr>
            <a:picLocks noChangeAspect="1"/>
          </p:cNvPicPr>
          <p:nvPr/>
        </p:nvPicPr>
        <p:blipFill>
          <a:blip r:embed="rId5"/>
          <a:stretch>
            <a:fillRect/>
          </a:stretch>
        </p:blipFill>
        <p:spPr>
          <a:xfrm>
            <a:off x="8148039" y="4720928"/>
            <a:ext cx="1047650" cy="1080000"/>
          </a:xfrm>
          <a:prstGeom prst="rect">
            <a:avLst/>
          </a:prstGeom>
        </p:spPr>
      </p:pic>
      <p:pic>
        <p:nvPicPr>
          <p:cNvPr id="8" name="Picture 7">
            <a:extLst>
              <a:ext uri="{FF2B5EF4-FFF2-40B4-BE49-F238E27FC236}">
                <a16:creationId xmlns:a16="http://schemas.microsoft.com/office/drawing/2014/main" id="{DCBFCD23-28FE-86A4-502D-EF33B6D63FAF}"/>
              </a:ext>
            </a:extLst>
          </p:cNvPr>
          <p:cNvPicPr>
            <a:picLocks noChangeAspect="1"/>
          </p:cNvPicPr>
          <p:nvPr/>
        </p:nvPicPr>
        <p:blipFill>
          <a:blip r:embed="rId5"/>
          <a:stretch>
            <a:fillRect/>
          </a:stretch>
        </p:blipFill>
        <p:spPr>
          <a:xfrm>
            <a:off x="6854403" y="4720928"/>
            <a:ext cx="1047650" cy="1080000"/>
          </a:xfrm>
          <a:prstGeom prst="rect">
            <a:avLst/>
          </a:prstGeom>
        </p:spPr>
      </p:pic>
      <p:pic>
        <p:nvPicPr>
          <p:cNvPr id="9" name="Picture 8">
            <a:extLst>
              <a:ext uri="{FF2B5EF4-FFF2-40B4-BE49-F238E27FC236}">
                <a16:creationId xmlns:a16="http://schemas.microsoft.com/office/drawing/2014/main" id="{51510804-5A4B-B80E-82B0-E6D60B021C4C}"/>
              </a:ext>
            </a:extLst>
          </p:cNvPr>
          <p:cNvPicPr>
            <a:picLocks noChangeAspect="1"/>
          </p:cNvPicPr>
          <p:nvPr/>
        </p:nvPicPr>
        <p:blipFill>
          <a:blip r:embed="rId6"/>
          <a:stretch>
            <a:fillRect/>
          </a:stretch>
        </p:blipFill>
        <p:spPr>
          <a:xfrm>
            <a:off x="7621020" y="3536100"/>
            <a:ext cx="1054037" cy="776659"/>
          </a:xfrm>
          <a:prstGeom prst="rect">
            <a:avLst/>
          </a:prstGeom>
        </p:spPr>
      </p:pic>
      <p:sp>
        <p:nvSpPr>
          <p:cNvPr id="10" name="Rectangle 9">
            <a:extLst>
              <a:ext uri="{FF2B5EF4-FFF2-40B4-BE49-F238E27FC236}">
                <a16:creationId xmlns:a16="http://schemas.microsoft.com/office/drawing/2014/main" id="{F0B44F8E-6660-7C91-F4C8-08BB9992C2F7}"/>
              </a:ext>
            </a:extLst>
          </p:cNvPr>
          <p:cNvSpPr/>
          <p:nvPr/>
        </p:nvSpPr>
        <p:spPr>
          <a:xfrm>
            <a:off x="8556024" y="1965079"/>
            <a:ext cx="3178628" cy="1631216"/>
          </a:xfrm>
          <a:prstGeom prst="rect">
            <a:avLst/>
          </a:prstGeom>
        </p:spPr>
        <p:txBody>
          <a:bodyPr wrap="square">
            <a:spAutoFit/>
          </a:bodyPr>
          <a:lstStyle/>
          <a:p>
            <a:pPr algn="ctr">
              <a:buClr>
                <a:srgbClr val="23D160"/>
              </a:buClr>
              <a:buSzPct val="85000"/>
            </a:pPr>
            <a:r>
              <a:rPr lang="en-GB" sz="2000" dirty="0">
                <a:latin typeface="OpenDyslexic" pitchFamily="2" charset="77"/>
              </a:rPr>
              <a:t>It does not matter which way round the groups are. The whole amount will still be the same.</a:t>
            </a:r>
          </a:p>
        </p:txBody>
      </p:sp>
    </p:spTree>
    <p:extLst>
      <p:ext uri="{BB962C8B-B14F-4D97-AF65-F5344CB8AC3E}">
        <p14:creationId xmlns:p14="http://schemas.microsoft.com/office/powerpoint/2010/main" val="1886840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425050C-80BD-33C1-FF3E-17395372A173}"/>
              </a:ext>
            </a:extLst>
          </p:cNvPr>
          <p:cNvPicPr>
            <a:picLocks noChangeAspect="1"/>
          </p:cNvPicPr>
          <p:nvPr/>
        </p:nvPicPr>
        <p:blipFill>
          <a:blip r:embed="rId3"/>
          <a:stretch>
            <a:fillRect/>
          </a:stretch>
        </p:blipFill>
        <p:spPr>
          <a:xfrm>
            <a:off x="8240214" y="1422088"/>
            <a:ext cx="3951785" cy="2865453"/>
          </a:xfrm>
          <a:prstGeom prst="rect">
            <a:avLst/>
          </a:prstGeom>
        </p:spPr>
      </p:pic>
      <p:sp>
        <p:nvSpPr>
          <p:cNvPr id="13" name="Rounded Rectangle 12">
            <a:extLst>
              <a:ext uri="{FF2B5EF4-FFF2-40B4-BE49-F238E27FC236}">
                <a16:creationId xmlns:a16="http://schemas.microsoft.com/office/drawing/2014/main" id="{9FE60785-512E-178D-8F61-6EE1BDA1FE42}"/>
              </a:ext>
            </a:extLst>
          </p:cNvPr>
          <p:cNvSpPr/>
          <p:nvPr/>
        </p:nvSpPr>
        <p:spPr>
          <a:xfrm>
            <a:off x="6392883"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a:extLst>
              <a:ext uri="{FF2B5EF4-FFF2-40B4-BE49-F238E27FC236}">
                <a16:creationId xmlns:a16="http://schemas.microsoft.com/office/drawing/2014/main" id="{B1C1F686-2FFE-F482-E5B1-65CDAEFCD6F8}"/>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Can you complete the sentences?</a:t>
            </a:r>
          </a:p>
          <a:p>
            <a:pPr marL="0" indent="0">
              <a:buClr>
                <a:srgbClr val="23D160"/>
              </a:buClr>
              <a:buSzPct val="85000"/>
              <a:buNone/>
            </a:pPr>
            <a:endParaRPr lang="en-GB" sz="1200" dirty="0"/>
          </a:p>
          <a:p>
            <a:pPr marL="0" indent="0">
              <a:buClr>
                <a:srgbClr val="23D160"/>
              </a:buClr>
              <a:buSzPct val="85000"/>
              <a:buNone/>
            </a:pPr>
            <a:r>
              <a:rPr lang="en-GB" sz="2200" dirty="0">
                <a:solidFill>
                  <a:srgbClr val="FF3860"/>
                </a:solidFill>
              </a:rPr>
              <a:t>2</a:t>
            </a:r>
            <a:r>
              <a:rPr lang="en-GB" sz="2200" dirty="0"/>
              <a:t> is a part	    </a:t>
            </a:r>
            <a:r>
              <a:rPr lang="en-GB" sz="2200" dirty="0">
                <a:solidFill>
                  <a:srgbClr val="FF3860"/>
                </a:solidFill>
              </a:rPr>
              <a:t>5</a:t>
            </a:r>
            <a:r>
              <a:rPr lang="en-GB" sz="2200" dirty="0"/>
              <a:t> is the whole</a:t>
            </a:r>
          </a:p>
          <a:p>
            <a:pPr marL="0" indent="0">
              <a:buClr>
                <a:srgbClr val="23D160"/>
              </a:buClr>
              <a:buSzPct val="85000"/>
              <a:buNone/>
            </a:pPr>
            <a:r>
              <a:rPr lang="en-GB" sz="2200" dirty="0">
                <a:solidFill>
                  <a:srgbClr val="FF3860"/>
                </a:solidFill>
              </a:rPr>
              <a:t>3</a:t>
            </a:r>
            <a:r>
              <a:rPr lang="en-GB" sz="2200" dirty="0"/>
              <a:t> is a part</a:t>
            </a:r>
          </a:p>
        </p:txBody>
      </p:sp>
      <p:pic>
        <p:nvPicPr>
          <p:cNvPr id="4" name="Picture 3">
            <a:extLst>
              <a:ext uri="{FF2B5EF4-FFF2-40B4-BE49-F238E27FC236}">
                <a16:creationId xmlns:a16="http://schemas.microsoft.com/office/drawing/2014/main" id="{69C46036-FC3C-1A5F-4AFA-49086B2ACB0B}"/>
              </a:ext>
            </a:extLst>
          </p:cNvPr>
          <p:cNvPicPr>
            <a:picLocks noChangeAspect="1"/>
          </p:cNvPicPr>
          <p:nvPr/>
        </p:nvPicPr>
        <p:blipFill>
          <a:blip r:embed="rId4"/>
          <a:stretch>
            <a:fillRect/>
          </a:stretch>
        </p:blipFill>
        <p:spPr>
          <a:xfrm>
            <a:off x="1833425" y="4660212"/>
            <a:ext cx="1045161" cy="1080000"/>
          </a:xfrm>
          <a:prstGeom prst="rect">
            <a:avLst/>
          </a:prstGeom>
        </p:spPr>
      </p:pic>
      <p:pic>
        <p:nvPicPr>
          <p:cNvPr id="5" name="Picture 4">
            <a:extLst>
              <a:ext uri="{FF2B5EF4-FFF2-40B4-BE49-F238E27FC236}">
                <a16:creationId xmlns:a16="http://schemas.microsoft.com/office/drawing/2014/main" id="{E1CB84EB-E092-4D24-5DBA-6401C029580F}"/>
              </a:ext>
            </a:extLst>
          </p:cNvPr>
          <p:cNvPicPr>
            <a:picLocks noChangeAspect="1"/>
          </p:cNvPicPr>
          <p:nvPr/>
        </p:nvPicPr>
        <p:blipFill>
          <a:blip r:embed="rId4"/>
          <a:stretch>
            <a:fillRect/>
          </a:stretch>
        </p:blipFill>
        <p:spPr>
          <a:xfrm>
            <a:off x="4177830" y="4660212"/>
            <a:ext cx="1045161" cy="1080000"/>
          </a:xfrm>
          <a:prstGeom prst="rect">
            <a:avLst/>
          </a:prstGeom>
        </p:spPr>
      </p:pic>
      <p:pic>
        <p:nvPicPr>
          <p:cNvPr id="6" name="Picture 5">
            <a:extLst>
              <a:ext uri="{FF2B5EF4-FFF2-40B4-BE49-F238E27FC236}">
                <a16:creationId xmlns:a16="http://schemas.microsoft.com/office/drawing/2014/main" id="{CA8F29C2-9C9D-A851-19A3-989CD58967CC}"/>
              </a:ext>
            </a:extLst>
          </p:cNvPr>
          <p:cNvPicPr>
            <a:picLocks noChangeAspect="1"/>
          </p:cNvPicPr>
          <p:nvPr/>
        </p:nvPicPr>
        <p:blipFill>
          <a:blip r:embed="rId4"/>
          <a:stretch>
            <a:fillRect/>
          </a:stretch>
        </p:blipFill>
        <p:spPr>
          <a:xfrm>
            <a:off x="2996311" y="4660212"/>
            <a:ext cx="1045161" cy="1080000"/>
          </a:xfrm>
          <a:prstGeom prst="rect">
            <a:avLst/>
          </a:prstGeom>
        </p:spPr>
      </p:pic>
      <p:pic>
        <p:nvPicPr>
          <p:cNvPr id="7" name="Picture 6">
            <a:extLst>
              <a:ext uri="{FF2B5EF4-FFF2-40B4-BE49-F238E27FC236}">
                <a16:creationId xmlns:a16="http://schemas.microsoft.com/office/drawing/2014/main" id="{8D147D5F-7830-138F-250B-A3AB68BF0339}"/>
              </a:ext>
            </a:extLst>
          </p:cNvPr>
          <p:cNvPicPr>
            <a:picLocks noChangeAspect="1"/>
          </p:cNvPicPr>
          <p:nvPr/>
        </p:nvPicPr>
        <p:blipFill>
          <a:blip r:embed="rId5"/>
          <a:stretch>
            <a:fillRect/>
          </a:stretch>
        </p:blipFill>
        <p:spPr>
          <a:xfrm>
            <a:off x="8148039" y="4720928"/>
            <a:ext cx="1047650" cy="1080000"/>
          </a:xfrm>
          <a:prstGeom prst="rect">
            <a:avLst/>
          </a:prstGeom>
        </p:spPr>
      </p:pic>
      <p:pic>
        <p:nvPicPr>
          <p:cNvPr id="8" name="Picture 7">
            <a:extLst>
              <a:ext uri="{FF2B5EF4-FFF2-40B4-BE49-F238E27FC236}">
                <a16:creationId xmlns:a16="http://schemas.microsoft.com/office/drawing/2014/main" id="{DCBFCD23-28FE-86A4-502D-EF33B6D63FAF}"/>
              </a:ext>
            </a:extLst>
          </p:cNvPr>
          <p:cNvPicPr>
            <a:picLocks noChangeAspect="1"/>
          </p:cNvPicPr>
          <p:nvPr/>
        </p:nvPicPr>
        <p:blipFill>
          <a:blip r:embed="rId5"/>
          <a:stretch>
            <a:fillRect/>
          </a:stretch>
        </p:blipFill>
        <p:spPr>
          <a:xfrm>
            <a:off x="6854403" y="4720928"/>
            <a:ext cx="1047650" cy="1080000"/>
          </a:xfrm>
          <a:prstGeom prst="rect">
            <a:avLst/>
          </a:prstGeom>
        </p:spPr>
      </p:pic>
      <p:pic>
        <p:nvPicPr>
          <p:cNvPr id="9" name="Picture 8">
            <a:extLst>
              <a:ext uri="{FF2B5EF4-FFF2-40B4-BE49-F238E27FC236}">
                <a16:creationId xmlns:a16="http://schemas.microsoft.com/office/drawing/2014/main" id="{51510804-5A4B-B80E-82B0-E6D60B021C4C}"/>
              </a:ext>
            </a:extLst>
          </p:cNvPr>
          <p:cNvPicPr>
            <a:picLocks noChangeAspect="1"/>
          </p:cNvPicPr>
          <p:nvPr/>
        </p:nvPicPr>
        <p:blipFill>
          <a:blip r:embed="rId6"/>
          <a:stretch>
            <a:fillRect/>
          </a:stretch>
        </p:blipFill>
        <p:spPr>
          <a:xfrm>
            <a:off x="7621020" y="3536100"/>
            <a:ext cx="1054037" cy="776659"/>
          </a:xfrm>
          <a:prstGeom prst="rect">
            <a:avLst/>
          </a:prstGeom>
        </p:spPr>
      </p:pic>
      <p:sp>
        <p:nvSpPr>
          <p:cNvPr id="10" name="Rectangle 9">
            <a:extLst>
              <a:ext uri="{FF2B5EF4-FFF2-40B4-BE49-F238E27FC236}">
                <a16:creationId xmlns:a16="http://schemas.microsoft.com/office/drawing/2014/main" id="{F0B44F8E-6660-7C91-F4C8-08BB9992C2F7}"/>
              </a:ext>
            </a:extLst>
          </p:cNvPr>
          <p:cNvSpPr/>
          <p:nvPr/>
        </p:nvSpPr>
        <p:spPr>
          <a:xfrm>
            <a:off x="8556024" y="1965079"/>
            <a:ext cx="3178628" cy="1631216"/>
          </a:xfrm>
          <a:prstGeom prst="rect">
            <a:avLst/>
          </a:prstGeom>
        </p:spPr>
        <p:txBody>
          <a:bodyPr wrap="square">
            <a:spAutoFit/>
          </a:bodyPr>
          <a:lstStyle/>
          <a:p>
            <a:pPr algn="ctr">
              <a:buClr>
                <a:srgbClr val="23D160"/>
              </a:buClr>
              <a:buSzPct val="85000"/>
            </a:pPr>
            <a:r>
              <a:rPr lang="en-GB" sz="2000" dirty="0">
                <a:latin typeface="OpenDyslexic" pitchFamily="2" charset="77"/>
              </a:rPr>
              <a:t>It does not matter which way round the groups are. The whole amount will still be the same.</a:t>
            </a:r>
          </a:p>
        </p:txBody>
      </p:sp>
    </p:spTree>
    <p:extLst>
      <p:ext uri="{BB962C8B-B14F-4D97-AF65-F5344CB8AC3E}">
        <p14:creationId xmlns:p14="http://schemas.microsoft.com/office/powerpoint/2010/main" val="117061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pic>
        <p:nvPicPr>
          <p:cNvPr id="6" name="Picture 5">
            <a:extLst>
              <a:ext uri="{FF2B5EF4-FFF2-40B4-BE49-F238E27FC236}">
                <a16:creationId xmlns:a16="http://schemas.microsoft.com/office/drawing/2014/main" id="{1B723DF5-0663-1801-B24A-A24BC81E376E}"/>
              </a:ext>
            </a:extLst>
          </p:cNvPr>
          <p:cNvPicPr>
            <a:picLocks noChangeAspect="1"/>
          </p:cNvPicPr>
          <p:nvPr/>
        </p:nvPicPr>
        <p:blipFill>
          <a:blip r:embed="rId3"/>
          <a:stretch>
            <a:fillRect/>
          </a:stretch>
        </p:blipFill>
        <p:spPr>
          <a:xfrm>
            <a:off x="6210795" y="2354324"/>
            <a:ext cx="5838702" cy="3424547"/>
          </a:xfrm>
          <a:prstGeom prst="rect">
            <a:avLst/>
          </a:prstGeom>
        </p:spPr>
      </p:pic>
      <p:pic>
        <p:nvPicPr>
          <p:cNvPr id="16" name="Picture 15">
            <a:extLst>
              <a:ext uri="{FF2B5EF4-FFF2-40B4-BE49-F238E27FC236}">
                <a16:creationId xmlns:a16="http://schemas.microsoft.com/office/drawing/2014/main" id="{1349EAA1-501F-742F-3219-687FF6E1BE5C}"/>
              </a:ext>
            </a:extLst>
          </p:cNvPr>
          <p:cNvPicPr>
            <a:picLocks noChangeAspect="1"/>
          </p:cNvPicPr>
          <p:nvPr/>
        </p:nvPicPr>
        <p:blipFill>
          <a:blip r:embed="rId4"/>
          <a:stretch>
            <a:fillRect/>
          </a:stretch>
        </p:blipFill>
        <p:spPr>
          <a:xfrm>
            <a:off x="6275923" y="4652522"/>
            <a:ext cx="1103870" cy="1103870"/>
          </a:xfrm>
          <a:prstGeom prst="rect">
            <a:avLst/>
          </a:prstGeom>
        </p:spPr>
      </p:pic>
      <p:pic>
        <p:nvPicPr>
          <p:cNvPr id="17" name="Picture 16">
            <a:extLst>
              <a:ext uri="{FF2B5EF4-FFF2-40B4-BE49-F238E27FC236}">
                <a16:creationId xmlns:a16="http://schemas.microsoft.com/office/drawing/2014/main" id="{FEA81703-42B2-C215-14D4-88EA16819812}"/>
              </a:ext>
            </a:extLst>
          </p:cNvPr>
          <p:cNvPicPr>
            <a:picLocks noChangeAspect="1"/>
          </p:cNvPicPr>
          <p:nvPr/>
        </p:nvPicPr>
        <p:blipFill>
          <a:blip r:embed="rId4"/>
          <a:stretch>
            <a:fillRect/>
          </a:stretch>
        </p:blipFill>
        <p:spPr>
          <a:xfrm>
            <a:off x="8538894" y="4220572"/>
            <a:ext cx="1103870" cy="1103870"/>
          </a:xfrm>
          <a:prstGeom prst="rect">
            <a:avLst/>
          </a:prstGeom>
        </p:spPr>
      </p:pic>
      <p:pic>
        <p:nvPicPr>
          <p:cNvPr id="18" name="Picture 17">
            <a:extLst>
              <a:ext uri="{FF2B5EF4-FFF2-40B4-BE49-F238E27FC236}">
                <a16:creationId xmlns:a16="http://schemas.microsoft.com/office/drawing/2014/main" id="{4619687E-5E6B-2C9A-1139-56FD686EBF33}"/>
              </a:ext>
            </a:extLst>
          </p:cNvPr>
          <p:cNvPicPr>
            <a:picLocks noChangeAspect="1"/>
          </p:cNvPicPr>
          <p:nvPr/>
        </p:nvPicPr>
        <p:blipFill>
          <a:blip r:embed="rId4"/>
          <a:stretch>
            <a:fillRect/>
          </a:stretch>
        </p:blipFill>
        <p:spPr>
          <a:xfrm>
            <a:off x="7003234" y="4220572"/>
            <a:ext cx="1103870" cy="1103870"/>
          </a:xfrm>
          <a:prstGeom prst="rect">
            <a:avLst/>
          </a:prstGeom>
        </p:spPr>
      </p:pic>
      <p:pic>
        <p:nvPicPr>
          <p:cNvPr id="19" name="Picture 18">
            <a:extLst>
              <a:ext uri="{FF2B5EF4-FFF2-40B4-BE49-F238E27FC236}">
                <a16:creationId xmlns:a16="http://schemas.microsoft.com/office/drawing/2014/main" id="{3E1BEEAF-FB81-9004-EFE5-A559BF4E538D}"/>
              </a:ext>
            </a:extLst>
          </p:cNvPr>
          <p:cNvPicPr>
            <a:picLocks noChangeAspect="1"/>
          </p:cNvPicPr>
          <p:nvPr/>
        </p:nvPicPr>
        <p:blipFill>
          <a:blip r:embed="rId4"/>
          <a:stretch>
            <a:fillRect/>
          </a:stretch>
        </p:blipFill>
        <p:spPr>
          <a:xfrm>
            <a:off x="7743250" y="4509133"/>
            <a:ext cx="1103870" cy="1103870"/>
          </a:xfrm>
          <a:prstGeom prst="rect">
            <a:avLst/>
          </a:prstGeom>
        </p:spPr>
      </p:pic>
      <p:pic>
        <p:nvPicPr>
          <p:cNvPr id="20" name="Picture 19">
            <a:extLst>
              <a:ext uri="{FF2B5EF4-FFF2-40B4-BE49-F238E27FC236}">
                <a16:creationId xmlns:a16="http://schemas.microsoft.com/office/drawing/2014/main" id="{A2F440D6-6677-0F0C-CA2C-C4881B1D0D51}"/>
              </a:ext>
            </a:extLst>
          </p:cNvPr>
          <p:cNvPicPr>
            <a:picLocks noChangeAspect="1"/>
          </p:cNvPicPr>
          <p:nvPr/>
        </p:nvPicPr>
        <p:blipFill>
          <a:blip r:embed="rId4"/>
          <a:stretch>
            <a:fillRect/>
          </a:stretch>
        </p:blipFill>
        <p:spPr>
          <a:xfrm rot="2114194">
            <a:off x="8972945" y="2581837"/>
            <a:ext cx="1103870" cy="1103870"/>
          </a:xfrm>
          <a:prstGeom prst="rect">
            <a:avLst/>
          </a:prstGeom>
        </p:spPr>
      </p:pic>
      <p:pic>
        <p:nvPicPr>
          <p:cNvPr id="21" name="Picture 20">
            <a:extLst>
              <a:ext uri="{FF2B5EF4-FFF2-40B4-BE49-F238E27FC236}">
                <a16:creationId xmlns:a16="http://schemas.microsoft.com/office/drawing/2014/main" id="{49E21DE9-4C82-5C12-C05D-17097E004EB5}"/>
              </a:ext>
            </a:extLst>
          </p:cNvPr>
          <p:cNvPicPr>
            <a:picLocks noChangeAspect="1"/>
          </p:cNvPicPr>
          <p:nvPr/>
        </p:nvPicPr>
        <p:blipFill>
          <a:blip r:embed="rId4"/>
          <a:stretch>
            <a:fillRect/>
          </a:stretch>
        </p:blipFill>
        <p:spPr>
          <a:xfrm rot="20808333">
            <a:off x="7584175" y="2549690"/>
            <a:ext cx="1103870" cy="1103870"/>
          </a:xfrm>
          <a:prstGeom prst="rect">
            <a:avLst/>
          </a:prstGeom>
        </p:spPr>
      </p:pic>
      <p:sp>
        <p:nvSpPr>
          <p:cNvPr id="22" name="Content Placeholder 2">
            <a:extLst>
              <a:ext uri="{FF2B5EF4-FFF2-40B4-BE49-F238E27FC236}">
                <a16:creationId xmlns:a16="http://schemas.microsoft.com/office/drawing/2014/main" id="{97F744F9-883C-497E-DF1F-092D7A4685D1}"/>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Con you complete the sentences? </a:t>
            </a:r>
          </a:p>
          <a:p>
            <a:pPr marL="0" indent="0">
              <a:buClr>
                <a:srgbClr val="23D160"/>
              </a:buClr>
              <a:buSzPct val="85000"/>
              <a:buNone/>
            </a:pPr>
            <a:endParaRPr lang="en-GB" sz="2200" dirty="0"/>
          </a:p>
          <a:p>
            <a:pPr marL="0" indent="0">
              <a:buClr>
                <a:srgbClr val="23D160"/>
              </a:buClr>
              <a:buSzPct val="85000"/>
              <a:buNone/>
            </a:pPr>
            <a:r>
              <a:rPr lang="en-GB" sz="2200" dirty="0"/>
              <a:t>There are ______ aliens in the sky.</a:t>
            </a:r>
          </a:p>
          <a:p>
            <a:pPr marL="0" indent="0">
              <a:buClr>
                <a:srgbClr val="23D160"/>
              </a:buClr>
              <a:buSzPct val="85000"/>
              <a:buNone/>
            </a:pPr>
            <a:endParaRPr lang="en-GB" sz="2200" dirty="0"/>
          </a:p>
          <a:p>
            <a:pPr marL="0" indent="0">
              <a:buClr>
                <a:srgbClr val="23D160"/>
              </a:buClr>
              <a:buSzPct val="85000"/>
              <a:buNone/>
            </a:pPr>
            <a:r>
              <a:rPr lang="en-GB" sz="2200" dirty="0"/>
              <a:t>There are ______ aliens on the planet.</a:t>
            </a:r>
          </a:p>
          <a:p>
            <a:pPr marL="0" indent="0">
              <a:buClr>
                <a:srgbClr val="23D160"/>
              </a:buClr>
              <a:buSzPct val="85000"/>
              <a:buNone/>
            </a:pPr>
            <a:endParaRPr lang="en-GB" sz="2200" dirty="0"/>
          </a:p>
          <a:p>
            <a:pPr marL="0" indent="0">
              <a:buClr>
                <a:srgbClr val="23D160"/>
              </a:buClr>
              <a:buSzPct val="85000"/>
              <a:buNone/>
            </a:pPr>
            <a:r>
              <a:rPr lang="en-GB" sz="2200" dirty="0"/>
              <a:t>There are ______ aliens altogether.</a:t>
            </a:r>
          </a:p>
        </p:txBody>
      </p:sp>
    </p:spTree>
    <p:extLst>
      <p:ext uri="{BB962C8B-B14F-4D97-AF65-F5344CB8AC3E}">
        <p14:creationId xmlns:p14="http://schemas.microsoft.com/office/powerpoint/2010/main" val="2302913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pic>
        <p:nvPicPr>
          <p:cNvPr id="6" name="Picture 5">
            <a:extLst>
              <a:ext uri="{FF2B5EF4-FFF2-40B4-BE49-F238E27FC236}">
                <a16:creationId xmlns:a16="http://schemas.microsoft.com/office/drawing/2014/main" id="{1B723DF5-0663-1801-B24A-A24BC81E376E}"/>
              </a:ext>
            </a:extLst>
          </p:cNvPr>
          <p:cNvPicPr>
            <a:picLocks noChangeAspect="1"/>
          </p:cNvPicPr>
          <p:nvPr/>
        </p:nvPicPr>
        <p:blipFill>
          <a:blip r:embed="rId3"/>
          <a:stretch>
            <a:fillRect/>
          </a:stretch>
        </p:blipFill>
        <p:spPr>
          <a:xfrm>
            <a:off x="6210795" y="2354324"/>
            <a:ext cx="5838702" cy="3424547"/>
          </a:xfrm>
          <a:prstGeom prst="rect">
            <a:avLst/>
          </a:prstGeom>
        </p:spPr>
      </p:pic>
      <p:pic>
        <p:nvPicPr>
          <p:cNvPr id="16" name="Picture 15">
            <a:extLst>
              <a:ext uri="{FF2B5EF4-FFF2-40B4-BE49-F238E27FC236}">
                <a16:creationId xmlns:a16="http://schemas.microsoft.com/office/drawing/2014/main" id="{1349EAA1-501F-742F-3219-687FF6E1BE5C}"/>
              </a:ext>
            </a:extLst>
          </p:cNvPr>
          <p:cNvPicPr>
            <a:picLocks noChangeAspect="1"/>
          </p:cNvPicPr>
          <p:nvPr/>
        </p:nvPicPr>
        <p:blipFill>
          <a:blip r:embed="rId4"/>
          <a:stretch>
            <a:fillRect/>
          </a:stretch>
        </p:blipFill>
        <p:spPr>
          <a:xfrm>
            <a:off x="6275923" y="4652522"/>
            <a:ext cx="1103870" cy="1103870"/>
          </a:xfrm>
          <a:prstGeom prst="rect">
            <a:avLst/>
          </a:prstGeom>
        </p:spPr>
      </p:pic>
      <p:pic>
        <p:nvPicPr>
          <p:cNvPr id="17" name="Picture 16">
            <a:extLst>
              <a:ext uri="{FF2B5EF4-FFF2-40B4-BE49-F238E27FC236}">
                <a16:creationId xmlns:a16="http://schemas.microsoft.com/office/drawing/2014/main" id="{FEA81703-42B2-C215-14D4-88EA16819812}"/>
              </a:ext>
            </a:extLst>
          </p:cNvPr>
          <p:cNvPicPr>
            <a:picLocks noChangeAspect="1"/>
          </p:cNvPicPr>
          <p:nvPr/>
        </p:nvPicPr>
        <p:blipFill>
          <a:blip r:embed="rId4"/>
          <a:stretch>
            <a:fillRect/>
          </a:stretch>
        </p:blipFill>
        <p:spPr>
          <a:xfrm>
            <a:off x="8538894" y="4220572"/>
            <a:ext cx="1103870" cy="1103870"/>
          </a:xfrm>
          <a:prstGeom prst="rect">
            <a:avLst/>
          </a:prstGeom>
        </p:spPr>
      </p:pic>
      <p:pic>
        <p:nvPicPr>
          <p:cNvPr id="18" name="Picture 17">
            <a:extLst>
              <a:ext uri="{FF2B5EF4-FFF2-40B4-BE49-F238E27FC236}">
                <a16:creationId xmlns:a16="http://schemas.microsoft.com/office/drawing/2014/main" id="{4619687E-5E6B-2C9A-1139-56FD686EBF33}"/>
              </a:ext>
            </a:extLst>
          </p:cNvPr>
          <p:cNvPicPr>
            <a:picLocks noChangeAspect="1"/>
          </p:cNvPicPr>
          <p:nvPr/>
        </p:nvPicPr>
        <p:blipFill>
          <a:blip r:embed="rId4"/>
          <a:stretch>
            <a:fillRect/>
          </a:stretch>
        </p:blipFill>
        <p:spPr>
          <a:xfrm>
            <a:off x="7003234" y="4220572"/>
            <a:ext cx="1103870" cy="1103870"/>
          </a:xfrm>
          <a:prstGeom prst="rect">
            <a:avLst/>
          </a:prstGeom>
        </p:spPr>
      </p:pic>
      <p:pic>
        <p:nvPicPr>
          <p:cNvPr id="19" name="Picture 18">
            <a:extLst>
              <a:ext uri="{FF2B5EF4-FFF2-40B4-BE49-F238E27FC236}">
                <a16:creationId xmlns:a16="http://schemas.microsoft.com/office/drawing/2014/main" id="{3E1BEEAF-FB81-9004-EFE5-A559BF4E538D}"/>
              </a:ext>
            </a:extLst>
          </p:cNvPr>
          <p:cNvPicPr>
            <a:picLocks noChangeAspect="1"/>
          </p:cNvPicPr>
          <p:nvPr/>
        </p:nvPicPr>
        <p:blipFill>
          <a:blip r:embed="rId4"/>
          <a:stretch>
            <a:fillRect/>
          </a:stretch>
        </p:blipFill>
        <p:spPr>
          <a:xfrm>
            <a:off x="7743250" y="4509133"/>
            <a:ext cx="1103870" cy="1103870"/>
          </a:xfrm>
          <a:prstGeom prst="rect">
            <a:avLst/>
          </a:prstGeom>
        </p:spPr>
      </p:pic>
      <p:pic>
        <p:nvPicPr>
          <p:cNvPr id="20" name="Picture 19">
            <a:extLst>
              <a:ext uri="{FF2B5EF4-FFF2-40B4-BE49-F238E27FC236}">
                <a16:creationId xmlns:a16="http://schemas.microsoft.com/office/drawing/2014/main" id="{A2F440D6-6677-0F0C-CA2C-C4881B1D0D51}"/>
              </a:ext>
            </a:extLst>
          </p:cNvPr>
          <p:cNvPicPr>
            <a:picLocks noChangeAspect="1"/>
          </p:cNvPicPr>
          <p:nvPr/>
        </p:nvPicPr>
        <p:blipFill>
          <a:blip r:embed="rId4"/>
          <a:stretch>
            <a:fillRect/>
          </a:stretch>
        </p:blipFill>
        <p:spPr>
          <a:xfrm rot="2114194">
            <a:off x="8972945" y="2581837"/>
            <a:ext cx="1103870" cy="1103870"/>
          </a:xfrm>
          <a:prstGeom prst="rect">
            <a:avLst/>
          </a:prstGeom>
        </p:spPr>
      </p:pic>
      <p:pic>
        <p:nvPicPr>
          <p:cNvPr id="21" name="Picture 20">
            <a:extLst>
              <a:ext uri="{FF2B5EF4-FFF2-40B4-BE49-F238E27FC236}">
                <a16:creationId xmlns:a16="http://schemas.microsoft.com/office/drawing/2014/main" id="{49E21DE9-4C82-5C12-C05D-17097E004EB5}"/>
              </a:ext>
            </a:extLst>
          </p:cNvPr>
          <p:cNvPicPr>
            <a:picLocks noChangeAspect="1"/>
          </p:cNvPicPr>
          <p:nvPr/>
        </p:nvPicPr>
        <p:blipFill>
          <a:blip r:embed="rId4"/>
          <a:stretch>
            <a:fillRect/>
          </a:stretch>
        </p:blipFill>
        <p:spPr>
          <a:xfrm rot="20808333">
            <a:off x="7584175" y="2549690"/>
            <a:ext cx="1103870" cy="1103870"/>
          </a:xfrm>
          <a:prstGeom prst="rect">
            <a:avLst/>
          </a:prstGeom>
        </p:spPr>
      </p:pic>
      <p:sp>
        <p:nvSpPr>
          <p:cNvPr id="22" name="Content Placeholder 2">
            <a:extLst>
              <a:ext uri="{FF2B5EF4-FFF2-40B4-BE49-F238E27FC236}">
                <a16:creationId xmlns:a16="http://schemas.microsoft.com/office/drawing/2014/main" id="{97F744F9-883C-497E-DF1F-092D7A4685D1}"/>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Con you complete the sentences? </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2</a:t>
            </a:r>
            <a:r>
              <a:rPr lang="en-GB" sz="2200" dirty="0"/>
              <a:t> aliens in the sky.</a:t>
            </a:r>
          </a:p>
          <a:p>
            <a:pPr marL="0" indent="0">
              <a:buClr>
                <a:srgbClr val="23D160"/>
              </a:buClr>
              <a:buSzPct val="85000"/>
              <a:buNone/>
            </a:pPr>
            <a:endParaRPr lang="en-GB" sz="2200" dirty="0"/>
          </a:p>
          <a:p>
            <a:pPr marL="0" indent="0">
              <a:buClr>
                <a:srgbClr val="23D160"/>
              </a:buClr>
              <a:buSzPct val="85000"/>
              <a:buNone/>
            </a:pPr>
            <a:r>
              <a:rPr lang="en-GB" sz="2200" dirty="0"/>
              <a:t>There are ______ aliens on the planet.</a:t>
            </a:r>
          </a:p>
          <a:p>
            <a:pPr marL="0" indent="0">
              <a:buClr>
                <a:srgbClr val="23D160"/>
              </a:buClr>
              <a:buSzPct val="85000"/>
              <a:buNone/>
            </a:pPr>
            <a:endParaRPr lang="en-GB" sz="2200" dirty="0"/>
          </a:p>
          <a:p>
            <a:pPr marL="0" indent="0">
              <a:buClr>
                <a:srgbClr val="23D160"/>
              </a:buClr>
              <a:buSzPct val="85000"/>
              <a:buNone/>
            </a:pPr>
            <a:r>
              <a:rPr lang="en-GB" sz="2200" dirty="0"/>
              <a:t>There are ______ aliens altogether.</a:t>
            </a:r>
          </a:p>
        </p:txBody>
      </p:sp>
    </p:spTree>
    <p:extLst>
      <p:ext uri="{BB962C8B-B14F-4D97-AF65-F5344CB8AC3E}">
        <p14:creationId xmlns:p14="http://schemas.microsoft.com/office/powerpoint/2010/main" val="3589050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pic>
        <p:nvPicPr>
          <p:cNvPr id="6" name="Picture 5">
            <a:extLst>
              <a:ext uri="{FF2B5EF4-FFF2-40B4-BE49-F238E27FC236}">
                <a16:creationId xmlns:a16="http://schemas.microsoft.com/office/drawing/2014/main" id="{1B723DF5-0663-1801-B24A-A24BC81E376E}"/>
              </a:ext>
            </a:extLst>
          </p:cNvPr>
          <p:cNvPicPr>
            <a:picLocks noChangeAspect="1"/>
          </p:cNvPicPr>
          <p:nvPr/>
        </p:nvPicPr>
        <p:blipFill>
          <a:blip r:embed="rId3"/>
          <a:stretch>
            <a:fillRect/>
          </a:stretch>
        </p:blipFill>
        <p:spPr>
          <a:xfrm>
            <a:off x="6210795" y="2354324"/>
            <a:ext cx="5838702" cy="3424547"/>
          </a:xfrm>
          <a:prstGeom prst="rect">
            <a:avLst/>
          </a:prstGeom>
        </p:spPr>
      </p:pic>
      <p:pic>
        <p:nvPicPr>
          <p:cNvPr id="16" name="Picture 15">
            <a:extLst>
              <a:ext uri="{FF2B5EF4-FFF2-40B4-BE49-F238E27FC236}">
                <a16:creationId xmlns:a16="http://schemas.microsoft.com/office/drawing/2014/main" id="{1349EAA1-501F-742F-3219-687FF6E1BE5C}"/>
              </a:ext>
            </a:extLst>
          </p:cNvPr>
          <p:cNvPicPr>
            <a:picLocks noChangeAspect="1"/>
          </p:cNvPicPr>
          <p:nvPr/>
        </p:nvPicPr>
        <p:blipFill>
          <a:blip r:embed="rId4"/>
          <a:stretch>
            <a:fillRect/>
          </a:stretch>
        </p:blipFill>
        <p:spPr>
          <a:xfrm>
            <a:off x="6275923" y="4652522"/>
            <a:ext cx="1103870" cy="1103870"/>
          </a:xfrm>
          <a:prstGeom prst="rect">
            <a:avLst/>
          </a:prstGeom>
        </p:spPr>
      </p:pic>
      <p:pic>
        <p:nvPicPr>
          <p:cNvPr id="17" name="Picture 16">
            <a:extLst>
              <a:ext uri="{FF2B5EF4-FFF2-40B4-BE49-F238E27FC236}">
                <a16:creationId xmlns:a16="http://schemas.microsoft.com/office/drawing/2014/main" id="{FEA81703-42B2-C215-14D4-88EA16819812}"/>
              </a:ext>
            </a:extLst>
          </p:cNvPr>
          <p:cNvPicPr>
            <a:picLocks noChangeAspect="1"/>
          </p:cNvPicPr>
          <p:nvPr/>
        </p:nvPicPr>
        <p:blipFill>
          <a:blip r:embed="rId4"/>
          <a:stretch>
            <a:fillRect/>
          </a:stretch>
        </p:blipFill>
        <p:spPr>
          <a:xfrm>
            <a:off x="8538894" y="4220572"/>
            <a:ext cx="1103870" cy="1103870"/>
          </a:xfrm>
          <a:prstGeom prst="rect">
            <a:avLst/>
          </a:prstGeom>
        </p:spPr>
      </p:pic>
      <p:pic>
        <p:nvPicPr>
          <p:cNvPr id="18" name="Picture 17">
            <a:extLst>
              <a:ext uri="{FF2B5EF4-FFF2-40B4-BE49-F238E27FC236}">
                <a16:creationId xmlns:a16="http://schemas.microsoft.com/office/drawing/2014/main" id="{4619687E-5E6B-2C9A-1139-56FD686EBF33}"/>
              </a:ext>
            </a:extLst>
          </p:cNvPr>
          <p:cNvPicPr>
            <a:picLocks noChangeAspect="1"/>
          </p:cNvPicPr>
          <p:nvPr/>
        </p:nvPicPr>
        <p:blipFill>
          <a:blip r:embed="rId4"/>
          <a:stretch>
            <a:fillRect/>
          </a:stretch>
        </p:blipFill>
        <p:spPr>
          <a:xfrm>
            <a:off x="7003234" y="4220572"/>
            <a:ext cx="1103870" cy="1103870"/>
          </a:xfrm>
          <a:prstGeom prst="rect">
            <a:avLst/>
          </a:prstGeom>
        </p:spPr>
      </p:pic>
      <p:pic>
        <p:nvPicPr>
          <p:cNvPr id="19" name="Picture 18">
            <a:extLst>
              <a:ext uri="{FF2B5EF4-FFF2-40B4-BE49-F238E27FC236}">
                <a16:creationId xmlns:a16="http://schemas.microsoft.com/office/drawing/2014/main" id="{3E1BEEAF-FB81-9004-EFE5-A559BF4E538D}"/>
              </a:ext>
            </a:extLst>
          </p:cNvPr>
          <p:cNvPicPr>
            <a:picLocks noChangeAspect="1"/>
          </p:cNvPicPr>
          <p:nvPr/>
        </p:nvPicPr>
        <p:blipFill>
          <a:blip r:embed="rId4"/>
          <a:stretch>
            <a:fillRect/>
          </a:stretch>
        </p:blipFill>
        <p:spPr>
          <a:xfrm>
            <a:off x="7743250" y="4509133"/>
            <a:ext cx="1103870" cy="1103870"/>
          </a:xfrm>
          <a:prstGeom prst="rect">
            <a:avLst/>
          </a:prstGeom>
        </p:spPr>
      </p:pic>
      <p:pic>
        <p:nvPicPr>
          <p:cNvPr id="20" name="Picture 19">
            <a:extLst>
              <a:ext uri="{FF2B5EF4-FFF2-40B4-BE49-F238E27FC236}">
                <a16:creationId xmlns:a16="http://schemas.microsoft.com/office/drawing/2014/main" id="{A2F440D6-6677-0F0C-CA2C-C4881B1D0D51}"/>
              </a:ext>
            </a:extLst>
          </p:cNvPr>
          <p:cNvPicPr>
            <a:picLocks noChangeAspect="1"/>
          </p:cNvPicPr>
          <p:nvPr/>
        </p:nvPicPr>
        <p:blipFill>
          <a:blip r:embed="rId4"/>
          <a:stretch>
            <a:fillRect/>
          </a:stretch>
        </p:blipFill>
        <p:spPr>
          <a:xfrm rot="2114194">
            <a:off x="8972945" y="2581837"/>
            <a:ext cx="1103870" cy="1103870"/>
          </a:xfrm>
          <a:prstGeom prst="rect">
            <a:avLst/>
          </a:prstGeom>
        </p:spPr>
      </p:pic>
      <p:pic>
        <p:nvPicPr>
          <p:cNvPr id="21" name="Picture 20">
            <a:extLst>
              <a:ext uri="{FF2B5EF4-FFF2-40B4-BE49-F238E27FC236}">
                <a16:creationId xmlns:a16="http://schemas.microsoft.com/office/drawing/2014/main" id="{49E21DE9-4C82-5C12-C05D-17097E004EB5}"/>
              </a:ext>
            </a:extLst>
          </p:cNvPr>
          <p:cNvPicPr>
            <a:picLocks noChangeAspect="1"/>
          </p:cNvPicPr>
          <p:nvPr/>
        </p:nvPicPr>
        <p:blipFill>
          <a:blip r:embed="rId4"/>
          <a:stretch>
            <a:fillRect/>
          </a:stretch>
        </p:blipFill>
        <p:spPr>
          <a:xfrm rot="20808333">
            <a:off x="7584175" y="2549690"/>
            <a:ext cx="1103870" cy="1103870"/>
          </a:xfrm>
          <a:prstGeom prst="rect">
            <a:avLst/>
          </a:prstGeom>
        </p:spPr>
      </p:pic>
      <p:sp>
        <p:nvSpPr>
          <p:cNvPr id="22" name="Content Placeholder 2">
            <a:extLst>
              <a:ext uri="{FF2B5EF4-FFF2-40B4-BE49-F238E27FC236}">
                <a16:creationId xmlns:a16="http://schemas.microsoft.com/office/drawing/2014/main" id="{97F744F9-883C-497E-DF1F-092D7A4685D1}"/>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Con you complete the sentences? </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2</a:t>
            </a:r>
            <a:r>
              <a:rPr lang="en-GB" sz="2200" dirty="0"/>
              <a:t> aliens in the sky.</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4 </a:t>
            </a:r>
            <a:r>
              <a:rPr lang="en-GB" sz="2200" dirty="0"/>
              <a:t>aliens on the planet.</a:t>
            </a:r>
          </a:p>
          <a:p>
            <a:pPr marL="0" indent="0">
              <a:buClr>
                <a:srgbClr val="23D160"/>
              </a:buClr>
              <a:buSzPct val="85000"/>
              <a:buNone/>
            </a:pPr>
            <a:endParaRPr lang="en-GB" sz="2200" dirty="0"/>
          </a:p>
          <a:p>
            <a:pPr marL="0" indent="0">
              <a:buClr>
                <a:srgbClr val="23D160"/>
              </a:buClr>
              <a:buSzPct val="85000"/>
              <a:buNone/>
            </a:pPr>
            <a:r>
              <a:rPr lang="en-GB" sz="2200" dirty="0"/>
              <a:t>There are ______ aliens altogether.</a:t>
            </a:r>
          </a:p>
        </p:txBody>
      </p:sp>
    </p:spTree>
    <p:extLst>
      <p:ext uri="{BB962C8B-B14F-4D97-AF65-F5344CB8AC3E}">
        <p14:creationId xmlns:p14="http://schemas.microsoft.com/office/powerpoint/2010/main" val="212761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sz="2200" dirty="0"/>
              <a:t>Success criteria:</a:t>
            </a:r>
          </a:p>
          <a:p>
            <a:pPr>
              <a:buClr>
                <a:srgbClr val="23D160"/>
              </a:buClr>
              <a:buSzPct val="85000"/>
              <a:buFont typeface="Wingdings" pitchFamily="2" charset="2"/>
              <a:buChar char="ü"/>
            </a:pPr>
            <a:r>
              <a:rPr lang="en-GB" sz="2200" dirty="0"/>
              <a:t>I can describe two parts of an amount and the whole amount</a:t>
            </a:r>
          </a:p>
          <a:p>
            <a:pPr>
              <a:buClr>
                <a:srgbClr val="23D160"/>
              </a:buClr>
              <a:buSzPct val="85000"/>
              <a:buFont typeface="Wingdings" pitchFamily="2" charset="2"/>
              <a:buChar char="ü"/>
            </a:pPr>
            <a:r>
              <a:rPr lang="en-GB" sz="2200" dirty="0"/>
              <a:t>I can explain my reasoning when finding parts and wholes of an amount</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pic>
        <p:nvPicPr>
          <p:cNvPr id="6" name="Picture 5">
            <a:extLst>
              <a:ext uri="{FF2B5EF4-FFF2-40B4-BE49-F238E27FC236}">
                <a16:creationId xmlns:a16="http://schemas.microsoft.com/office/drawing/2014/main" id="{1B723DF5-0663-1801-B24A-A24BC81E376E}"/>
              </a:ext>
            </a:extLst>
          </p:cNvPr>
          <p:cNvPicPr>
            <a:picLocks noChangeAspect="1"/>
          </p:cNvPicPr>
          <p:nvPr/>
        </p:nvPicPr>
        <p:blipFill>
          <a:blip r:embed="rId3"/>
          <a:stretch>
            <a:fillRect/>
          </a:stretch>
        </p:blipFill>
        <p:spPr>
          <a:xfrm>
            <a:off x="6210795" y="2354324"/>
            <a:ext cx="5838702" cy="3424547"/>
          </a:xfrm>
          <a:prstGeom prst="rect">
            <a:avLst/>
          </a:prstGeom>
        </p:spPr>
      </p:pic>
      <p:pic>
        <p:nvPicPr>
          <p:cNvPr id="16" name="Picture 15">
            <a:extLst>
              <a:ext uri="{FF2B5EF4-FFF2-40B4-BE49-F238E27FC236}">
                <a16:creationId xmlns:a16="http://schemas.microsoft.com/office/drawing/2014/main" id="{1349EAA1-501F-742F-3219-687FF6E1BE5C}"/>
              </a:ext>
            </a:extLst>
          </p:cNvPr>
          <p:cNvPicPr>
            <a:picLocks noChangeAspect="1"/>
          </p:cNvPicPr>
          <p:nvPr/>
        </p:nvPicPr>
        <p:blipFill>
          <a:blip r:embed="rId4"/>
          <a:stretch>
            <a:fillRect/>
          </a:stretch>
        </p:blipFill>
        <p:spPr>
          <a:xfrm>
            <a:off x="6275923" y="4652522"/>
            <a:ext cx="1103870" cy="1103870"/>
          </a:xfrm>
          <a:prstGeom prst="rect">
            <a:avLst/>
          </a:prstGeom>
        </p:spPr>
      </p:pic>
      <p:pic>
        <p:nvPicPr>
          <p:cNvPr id="17" name="Picture 16">
            <a:extLst>
              <a:ext uri="{FF2B5EF4-FFF2-40B4-BE49-F238E27FC236}">
                <a16:creationId xmlns:a16="http://schemas.microsoft.com/office/drawing/2014/main" id="{FEA81703-42B2-C215-14D4-88EA16819812}"/>
              </a:ext>
            </a:extLst>
          </p:cNvPr>
          <p:cNvPicPr>
            <a:picLocks noChangeAspect="1"/>
          </p:cNvPicPr>
          <p:nvPr/>
        </p:nvPicPr>
        <p:blipFill>
          <a:blip r:embed="rId4"/>
          <a:stretch>
            <a:fillRect/>
          </a:stretch>
        </p:blipFill>
        <p:spPr>
          <a:xfrm>
            <a:off x="8538894" y="4220572"/>
            <a:ext cx="1103870" cy="1103870"/>
          </a:xfrm>
          <a:prstGeom prst="rect">
            <a:avLst/>
          </a:prstGeom>
        </p:spPr>
      </p:pic>
      <p:pic>
        <p:nvPicPr>
          <p:cNvPr id="18" name="Picture 17">
            <a:extLst>
              <a:ext uri="{FF2B5EF4-FFF2-40B4-BE49-F238E27FC236}">
                <a16:creationId xmlns:a16="http://schemas.microsoft.com/office/drawing/2014/main" id="{4619687E-5E6B-2C9A-1139-56FD686EBF33}"/>
              </a:ext>
            </a:extLst>
          </p:cNvPr>
          <p:cNvPicPr>
            <a:picLocks noChangeAspect="1"/>
          </p:cNvPicPr>
          <p:nvPr/>
        </p:nvPicPr>
        <p:blipFill>
          <a:blip r:embed="rId4"/>
          <a:stretch>
            <a:fillRect/>
          </a:stretch>
        </p:blipFill>
        <p:spPr>
          <a:xfrm>
            <a:off x="7003234" y="4220572"/>
            <a:ext cx="1103870" cy="1103870"/>
          </a:xfrm>
          <a:prstGeom prst="rect">
            <a:avLst/>
          </a:prstGeom>
        </p:spPr>
      </p:pic>
      <p:pic>
        <p:nvPicPr>
          <p:cNvPr id="19" name="Picture 18">
            <a:extLst>
              <a:ext uri="{FF2B5EF4-FFF2-40B4-BE49-F238E27FC236}">
                <a16:creationId xmlns:a16="http://schemas.microsoft.com/office/drawing/2014/main" id="{3E1BEEAF-FB81-9004-EFE5-A559BF4E538D}"/>
              </a:ext>
            </a:extLst>
          </p:cNvPr>
          <p:cNvPicPr>
            <a:picLocks noChangeAspect="1"/>
          </p:cNvPicPr>
          <p:nvPr/>
        </p:nvPicPr>
        <p:blipFill>
          <a:blip r:embed="rId4"/>
          <a:stretch>
            <a:fillRect/>
          </a:stretch>
        </p:blipFill>
        <p:spPr>
          <a:xfrm>
            <a:off x="7743250" y="4509133"/>
            <a:ext cx="1103870" cy="1103870"/>
          </a:xfrm>
          <a:prstGeom prst="rect">
            <a:avLst/>
          </a:prstGeom>
        </p:spPr>
      </p:pic>
      <p:pic>
        <p:nvPicPr>
          <p:cNvPr id="20" name="Picture 19">
            <a:extLst>
              <a:ext uri="{FF2B5EF4-FFF2-40B4-BE49-F238E27FC236}">
                <a16:creationId xmlns:a16="http://schemas.microsoft.com/office/drawing/2014/main" id="{A2F440D6-6677-0F0C-CA2C-C4881B1D0D51}"/>
              </a:ext>
            </a:extLst>
          </p:cNvPr>
          <p:cNvPicPr>
            <a:picLocks noChangeAspect="1"/>
          </p:cNvPicPr>
          <p:nvPr/>
        </p:nvPicPr>
        <p:blipFill>
          <a:blip r:embed="rId4"/>
          <a:stretch>
            <a:fillRect/>
          </a:stretch>
        </p:blipFill>
        <p:spPr>
          <a:xfrm rot="2114194">
            <a:off x="8972945" y="2581837"/>
            <a:ext cx="1103870" cy="1103870"/>
          </a:xfrm>
          <a:prstGeom prst="rect">
            <a:avLst/>
          </a:prstGeom>
        </p:spPr>
      </p:pic>
      <p:pic>
        <p:nvPicPr>
          <p:cNvPr id="21" name="Picture 20">
            <a:extLst>
              <a:ext uri="{FF2B5EF4-FFF2-40B4-BE49-F238E27FC236}">
                <a16:creationId xmlns:a16="http://schemas.microsoft.com/office/drawing/2014/main" id="{49E21DE9-4C82-5C12-C05D-17097E004EB5}"/>
              </a:ext>
            </a:extLst>
          </p:cNvPr>
          <p:cNvPicPr>
            <a:picLocks noChangeAspect="1"/>
          </p:cNvPicPr>
          <p:nvPr/>
        </p:nvPicPr>
        <p:blipFill>
          <a:blip r:embed="rId4"/>
          <a:stretch>
            <a:fillRect/>
          </a:stretch>
        </p:blipFill>
        <p:spPr>
          <a:xfrm rot="20808333">
            <a:off x="7584175" y="2549690"/>
            <a:ext cx="1103870" cy="1103870"/>
          </a:xfrm>
          <a:prstGeom prst="rect">
            <a:avLst/>
          </a:prstGeom>
        </p:spPr>
      </p:pic>
      <p:sp>
        <p:nvSpPr>
          <p:cNvPr id="22" name="Content Placeholder 2">
            <a:extLst>
              <a:ext uri="{FF2B5EF4-FFF2-40B4-BE49-F238E27FC236}">
                <a16:creationId xmlns:a16="http://schemas.microsoft.com/office/drawing/2014/main" id="{97F744F9-883C-497E-DF1F-092D7A4685D1}"/>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Con you complete the sentences? </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2</a:t>
            </a:r>
            <a:r>
              <a:rPr lang="en-GB" sz="2200" dirty="0"/>
              <a:t> aliens in the sky.</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4</a:t>
            </a:r>
            <a:r>
              <a:rPr lang="en-GB" sz="2200" dirty="0"/>
              <a:t> aliens on the planet.</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6</a:t>
            </a:r>
            <a:r>
              <a:rPr lang="en-GB" sz="2200" dirty="0"/>
              <a:t> aliens altogether.</a:t>
            </a:r>
          </a:p>
        </p:txBody>
      </p:sp>
    </p:spTree>
    <p:extLst>
      <p:ext uri="{BB962C8B-B14F-4D97-AF65-F5344CB8AC3E}">
        <p14:creationId xmlns:p14="http://schemas.microsoft.com/office/powerpoint/2010/main" val="2206816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22" name="Content Placeholder 2">
            <a:extLst>
              <a:ext uri="{FF2B5EF4-FFF2-40B4-BE49-F238E27FC236}">
                <a16:creationId xmlns:a16="http://schemas.microsoft.com/office/drawing/2014/main" id="{97F744F9-883C-497E-DF1F-092D7A4685D1}"/>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Con you complete the sentences? </a:t>
            </a:r>
          </a:p>
          <a:p>
            <a:pPr marL="0" indent="0">
              <a:buClr>
                <a:srgbClr val="23D160"/>
              </a:buClr>
              <a:buSzPct val="85000"/>
              <a:buNone/>
            </a:pPr>
            <a:endParaRPr lang="en-GB" sz="2200" dirty="0"/>
          </a:p>
          <a:p>
            <a:pPr marL="0" indent="0">
              <a:buClr>
                <a:srgbClr val="23D160"/>
              </a:buClr>
              <a:buSzPct val="85000"/>
              <a:buNone/>
            </a:pPr>
            <a:r>
              <a:rPr lang="en-GB" sz="2200" dirty="0"/>
              <a:t>There are ______ parrots in the trees.</a:t>
            </a:r>
          </a:p>
          <a:p>
            <a:pPr marL="0" indent="0">
              <a:buClr>
                <a:srgbClr val="23D160"/>
              </a:buClr>
              <a:buSzPct val="85000"/>
              <a:buNone/>
            </a:pPr>
            <a:endParaRPr lang="en-GB" sz="2200" dirty="0"/>
          </a:p>
          <a:p>
            <a:pPr marL="0" indent="0">
              <a:buClr>
                <a:srgbClr val="23D160"/>
              </a:buClr>
              <a:buSzPct val="85000"/>
              <a:buNone/>
            </a:pPr>
            <a:r>
              <a:rPr lang="en-GB" sz="2200" dirty="0"/>
              <a:t>There are ______ parrots on the beach.</a:t>
            </a:r>
          </a:p>
          <a:p>
            <a:pPr marL="0" indent="0">
              <a:buClr>
                <a:srgbClr val="23D160"/>
              </a:buClr>
              <a:buSzPct val="85000"/>
              <a:buNone/>
            </a:pPr>
            <a:endParaRPr lang="en-GB" sz="2200" dirty="0"/>
          </a:p>
          <a:p>
            <a:pPr marL="0" indent="0">
              <a:buClr>
                <a:srgbClr val="23D160"/>
              </a:buClr>
              <a:buSzPct val="85000"/>
              <a:buNone/>
            </a:pPr>
            <a:r>
              <a:rPr lang="en-GB" sz="2200" dirty="0"/>
              <a:t>There are ______ parrots altogether.</a:t>
            </a:r>
          </a:p>
        </p:txBody>
      </p:sp>
      <p:pic>
        <p:nvPicPr>
          <p:cNvPr id="3" name="Picture 2">
            <a:extLst>
              <a:ext uri="{FF2B5EF4-FFF2-40B4-BE49-F238E27FC236}">
                <a16:creationId xmlns:a16="http://schemas.microsoft.com/office/drawing/2014/main" id="{FEDD7527-B559-A9EF-64A3-BF980F10CA13}"/>
              </a:ext>
            </a:extLst>
          </p:cNvPr>
          <p:cNvPicPr>
            <a:picLocks noChangeAspect="1"/>
          </p:cNvPicPr>
          <p:nvPr/>
        </p:nvPicPr>
        <p:blipFill>
          <a:blip r:embed="rId3"/>
          <a:stretch>
            <a:fillRect/>
          </a:stretch>
        </p:blipFill>
        <p:spPr>
          <a:xfrm>
            <a:off x="6305797" y="2362499"/>
            <a:ext cx="5755575" cy="3277590"/>
          </a:xfrm>
          <a:prstGeom prst="rect">
            <a:avLst/>
          </a:prstGeom>
        </p:spPr>
      </p:pic>
      <p:pic>
        <p:nvPicPr>
          <p:cNvPr id="4" name="Picture 3">
            <a:extLst>
              <a:ext uri="{FF2B5EF4-FFF2-40B4-BE49-F238E27FC236}">
                <a16:creationId xmlns:a16="http://schemas.microsoft.com/office/drawing/2014/main" id="{FE9A4C9E-D2A0-A797-714C-AB5ABB5E0025}"/>
              </a:ext>
            </a:extLst>
          </p:cNvPr>
          <p:cNvPicPr>
            <a:picLocks noChangeAspect="1"/>
          </p:cNvPicPr>
          <p:nvPr/>
        </p:nvPicPr>
        <p:blipFill>
          <a:blip r:embed="rId4"/>
          <a:stretch>
            <a:fillRect/>
          </a:stretch>
        </p:blipFill>
        <p:spPr>
          <a:xfrm>
            <a:off x="9399237" y="4938522"/>
            <a:ext cx="439552" cy="485236"/>
          </a:xfrm>
          <a:prstGeom prst="rect">
            <a:avLst/>
          </a:prstGeom>
        </p:spPr>
      </p:pic>
      <p:pic>
        <p:nvPicPr>
          <p:cNvPr id="5" name="Picture 4">
            <a:extLst>
              <a:ext uri="{FF2B5EF4-FFF2-40B4-BE49-F238E27FC236}">
                <a16:creationId xmlns:a16="http://schemas.microsoft.com/office/drawing/2014/main" id="{0E23FB96-520E-FE21-A878-2AB99011D277}"/>
              </a:ext>
            </a:extLst>
          </p:cNvPr>
          <p:cNvPicPr>
            <a:picLocks noChangeAspect="1"/>
          </p:cNvPicPr>
          <p:nvPr/>
        </p:nvPicPr>
        <p:blipFill>
          <a:blip r:embed="rId4"/>
          <a:stretch>
            <a:fillRect/>
          </a:stretch>
        </p:blipFill>
        <p:spPr>
          <a:xfrm>
            <a:off x="9838789" y="5129570"/>
            <a:ext cx="439552" cy="485236"/>
          </a:xfrm>
          <a:prstGeom prst="rect">
            <a:avLst/>
          </a:prstGeom>
        </p:spPr>
      </p:pic>
      <p:pic>
        <p:nvPicPr>
          <p:cNvPr id="7" name="Picture 6">
            <a:extLst>
              <a:ext uri="{FF2B5EF4-FFF2-40B4-BE49-F238E27FC236}">
                <a16:creationId xmlns:a16="http://schemas.microsoft.com/office/drawing/2014/main" id="{0D554C49-3200-26A4-235E-E8F02D5528A3}"/>
              </a:ext>
            </a:extLst>
          </p:cNvPr>
          <p:cNvPicPr>
            <a:picLocks noChangeAspect="1"/>
          </p:cNvPicPr>
          <p:nvPr/>
        </p:nvPicPr>
        <p:blipFill>
          <a:blip r:embed="rId4"/>
          <a:stretch>
            <a:fillRect/>
          </a:stretch>
        </p:blipFill>
        <p:spPr>
          <a:xfrm>
            <a:off x="6499678" y="3724016"/>
            <a:ext cx="376135" cy="415228"/>
          </a:xfrm>
          <a:prstGeom prst="rect">
            <a:avLst/>
          </a:prstGeom>
        </p:spPr>
      </p:pic>
      <p:pic>
        <p:nvPicPr>
          <p:cNvPr id="8" name="Picture 7">
            <a:extLst>
              <a:ext uri="{FF2B5EF4-FFF2-40B4-BE49-F238E27FC236}">
                <a16:creationId xmlns:a16="http://schemas.microsoft.com/office/drawing/2014/main" id="{73C877A5-4C23-3B85-D7BC-55103ACB272F}"/>
              </a:ext>
            </a:extLst>
          </p:cNvPr>
          <p:cNvPicPr>
            <a:picLocks noChangeAspect="1"/>
          </p:cNvPicPr>
          <p:nvPr/>
        </p:nvPicPr>
        <p:blipFill>
          <a:blip r:embed="rId4"/>
          <a:stretch>
            <a:fillRect/>
          </a:stretch>
        </p:blipFill>
        <p:spPr>
          <a:xfrm>
            <a:off x="11359613" y="3724016"/>
            <a:ext cx="376135" cy="415228"/>
          </a:xfrm>
          <a:prstGeom prst="rect">
            <a:avLst/>
          </a:prstGeom>
        </p:spPr>
      </p:pic>
    </p:spTree>
    <p:extLst>
      <p:ext uri="{BB962C8B-B14F-4D97-AF65-F5344CB8AC3E}">
        <p14:creationId xmlns:p14="http://schemas.microsoft.com/office/powerpoint/2010/main" val="3546359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22" name="Content Placeholder 2">
            <a:extLst>
              <a:ext uri="{FF2B5EF4-FFF2-40B4-BE49-F238E27FC236}">
                <a16:creationId xmlns:a16="http://schemas.microsoft.com/office/drawing/2014/main" id="{97F744F9-883C-497E-DF1F-092D7A4685D1}"/>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Con you complete the sentences? </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2</a:t>
            </a:r>
            <a:r>
              <a:rPr lang="en-GB" sz="2200" dirty="0"/>
              <a:t> parrots in the trees.</a:t>
            </a:r>
          </a:p>
          <a:p>
            <a:pPr marL="0" indent="0">
              <a:buClr>
                <a:srgbClr val="23D160"/>
              </a:buClr>
              <a:buSzPct val="85000"/>
              <a:buNone/>
            </a:pPr>
            <a:endParaRPr lang="en-GB" sz="2200" dirty="0"/>
          </a:p>
          <a:p>
            <a:pPr marL="0" indent="0">
              <a:buClr>
                <a:srgbClr val="23D160"/>
              </a:buClr>
              <a:buSzPct val="85000"/>
              <a:buNone/>
            </a:pPr>
            <a:r>
              <a:rPr lang="en-GB" sz="2200" dirty="0"/>
              <a:t>There are ______ parrots on the beach.</a:t>
            </a:r>
          </a:p>
          <a:p>
            <a:pPr marL="0" indent="0">
              <a:buClr>
                <a:srgbClr val="23D160"/>
              </a:buClr>
              <a:buSzPct val="85000"/>
              <a:buNone/>
            </a:pPr>
            <a:endParaRPr lang="en-GB" sz="2200" dirty="0"/>
          </a:p>
          <a:p>
            <a:pPr marL="0" indent="0">
              <a:buClr>
                <a:srgbClr val="23D160"/>
              </a:buClr>
              <a:buSzPct val="85000"/>
              <a:buNone/>
            </a:pPr>
            <a:r>
              <a:rPr lang="en-GB" sz="2200" dirty="0"/>
              <a:t>There are ______ parrots altogether.</a:t>
            </a:r>
          </a:p>
        </p:txBody>
      </p:sp>
      <p:pic>
        <p:nvPicPr>
          <p:cNvPr id="3" name="Picture 2">
            <a:extLst>
              <a:ext uri="{FF2B5EF4-FFF2-40B4-BE49-F238E27FC236}">
                <a16:creationId xmlns:a16="http://schemas.microsoft.com/office/drawing/2014/main" id="{FEDD7527-B559-A9EF-64A3-BF980F10CA13}"/>
              </a:ext>
            </a:extLst>
          </p:cNvPr>
          <p:cNvPicPr>
            <a:picLocks noChangeAspect="1"/>
          </p:cNvPicPr>
          <p:nvPr/>
        </p:nvPicPr>
        <p:blipFill>
          <a:blip r:embed="rId3"/>
          <a:stretch>
            <a:fillRect/>
          </a:stretch>
        </p:blipFill>
        <p:spPr>
          <a:xfrm>
            <a:off x="6305797" y="2362499"/>
            <a:ext cx="5755575" cy="3277590"/>
          </a:xfrm>
          <a:prstGeom prst="rect">
            <a:avLst/>
          </a:prstGeom>
        </p:spPr>
      </p:pic>
      <p:pic>
        <p:nvPicPr>
          <p:cNvPr id="4" name="Picture 3">
            <a:extLst>
              <a:ext uri="{FF2B5EF4-FFF2-40B4-BE49-F238E27FC236}">
                <a16:creationId xmlns:a16="http://schemas.microsoft.com/office/drawing/2014/main" id="{FE9A4C9E-D2A0-A797-714C-AB5ABB5E0025}"/>
              </a:ext>
            </a:extLst>
          </p:cNvPr>
          <p:cNvPicPr>
            <a:picLocks noChangeAspect="1"/>
          </p:cNvPicPr>
          <p:nvPr/>
        </p:nvPicPr>
        <p:blipFill>
          <a:blip r:embed="rId4"/>
          <a:stretch>
            <a:fillRect/>
          </a:stretch>
        </p:blipFill>
        <p:spPr>
          <a:xfrm>
            <a:off x="9399237" y="4938522"/>
            <a:ext cx="439552" cy="485236"/>
          </a:xfrm>
          <a:prstGeom prst="rect">
            <a:avLst/>
          </a:prstGeom>
        </p:spPr>
      </p:pic>
      <p:pic>
        <p:nvPicPr>
          <p:cNvPr id="5" name="Picture 4">
            <a:extLst>
              <a:ext uri="{FF2B5EF4-FFF2-40B4-BE49-F238E27FC236}">
                <a16:creationId xmlns:a16="http://schemas.microsoft.com/office/drawing/2014/main" id="{0E23FB96-520E-FE21-A878-2AB99011D277}"/>
              </a:ext>
            </a:extLst>
          </p:cNvPr>
          <p:cNvPicPr>
            <a:picLocks noChangeAspect="1"/>
          </p:cNvPicPr>
          <p:nvPr/>
        </p:nvPicPr>
        <p:blipFill>
          <a:blip r:embed="rId4"/>
          <a:stretch>
            <a:fillRect/>
          </a:stretch>
        </p:blipFill>
        <p:spPr>
          <a:xfrm>
            <a:off x="9838789" y="5129570"/>
            <a:ext cx="439552" cy="485236"/>
          </a:xfrm>
          <a:prstGeom prst="rect">
            <a:avLst/>
          </a:prstGeom>
        </p:spPr>
      </p:pic>
      <p:pic>
        <p:nvPicPr>
          <p:cNvPr id="7" name="Picture 6">
            <a:extLst>
              <a:ext uri="{FF2B5EF4-FFF2-40B4-BE49-F238E27FC236}">
                <a16:creationId xmlns:a16="http://schemas.microsoft.com/office/drawing/2014/main" id="{0D554C49-3200-26A4-235E-E8F02D5528A3}"/>
              </a:ext>
            </a:extLst>
          </p:cNvPr>
          <p:cNvPicPr>
            <a:picLocks noChangeAspect="1"/>
          </p:cNvPicPr>
          <p:nvPr/>
        </p:nvPicPr>
        <p:blipFill>
          <a:blip r:embed="rId4"/>
          <a:stretch>
            <a:fillRect/>
          </a:stretch>
        </p:blipFill>
        <p:spPr>
          <a:xfrm>
            <a:off x="6499678" y="3724016"/>
            <a:ext cx="376135" cy="415228"/>
          </a:xfrm>
          <a:prstGeom prst="rect">
            <a:avLst/>
          </a:prstGeom>
        </p:spPr>
      </p:pic>
      <p:pic>
        <p:nvPicPr>
          <p:cNvPr id="8" name="Picture 7">
            <a:extLst>
              <a:ext uri="{FF2B5EF4-FFF2-40B4-BE49-F238E27FC236}">
                <a16:creationId xmlns:a16="http://schemas.microsoft.com/office/drawing/2014/main" id="{73C877A5-4C23-3B85-D7BC-55103ACB272F}"/>
              </a:ext>
            </a:extLst>
          </p:cNvPr>
          <p:cNvPicPr>
            <a:picLocks noChangeAspect="1"/>
          </p:cNvPicPr>
          <p:nvPr/>
        </p:nvPicPr>
        <p:blipFill>
          <a:blip r:embed="rId4"/>
          <a:stretch>
            <a:fillRect/>
          </a:stretch>
        </p:blipFill>
        <p:spPr>
          <a:xfrm>
            <a:off x="11359613" y="3724016"/>
            <a:ext cx="376135" cy="415228"/>
          </a:xfrm>
          <a:prstGeom prst="rect">
            <a:avLst/>
          </a:prstGeom>
        </p:spPr>
      </p:pic>
    </p:spTree>
    <p:extLst>
      <p:ext uri="{BB962C8B-B14F-4D97-AF65-F5344CB8AC3E}">
        <p14:creationId xmlns:p14="http://schemas.microsoft.com/office/powerpoint/2010/main" val="135018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22" name="Content Placeholder 2">
            <a:extLst>
              <a:ext uri="{FF2B5EF4-FFF2-40B4-BE49-F238E27FC236}">
                <a16:creationId xmlns:a16="http://schemas.microsoft.com/office/drawing/2014/main" id="{97F744F9-883C-497E-DF1F-092D7A4685D1}"/>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Con you complete the sentences? </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2</a:t>
            </a:r>
            <a:r>
              <a:rPr lang="en-GB" sz="2200" dirty="0"/>
              <a:t> parrots in the trees.</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2</a:t>
            </a:r>
            <a:r>
              <a:rPr lang="en-GB" sz="2200" dirty="0"/>
              <a:t> parrots on the beach.</a:t>
            </a:r>
          </a:p>
          <a:p>
            <a:pPr marL="0" indent="0">
              <a:buClr>
                <a:srgbClr val="23D160"/>
              </a:buClr>
              <a:buSzPct val="85000"/>
              <a:buNone/>
            </a:pPr>
            <a:endParaRPr lang="en-GB" sz="2200" dirty="0"/>
          </a:p>
          <a:p>
            <a:pPr marL="0" indent="0">
              <a:buClr>
                <a:srgbClr val="23D160"/>
              </a:buClr>
              <a:buSzPct val="85000"/>
              <a:buNone/>
            </a:pPr>
            <a:r>
              <a:rPr lang="en-GB" sz="2200" dirty="0"/>
              <a:t>There are ______ parrots altogether.</a:t>
            </a:r>
          </a:p>
        </p:txBody>
      </p:sp>
      <p:pic>
        <p:nvPicPr>
          <p:cNvPr id="3" name="Picture 2">
            <a:extLst>
              <a:ext uri="{FF2B5EF4-FFF2-40B4-BE49-F238E27FC236}">
                <a16:creationId xmlns:a16="http://schemas.microsoft.com/office/drawing/2014/main" id="{FEDD7527-B559-A9EF-64A3-BF980F10CA13}"/>
              </a:ext>
            </a:extLst>
          </p:cNvPr>
          <p:cNvPicPr>
            <a:picLocks noChangeAspect="1"/>
          </p:cNvPicPr>
          <p:nvPr/>
        </p:nvPicPr>
        <p:blipFill>
          <a:blip r:embed="rId3"/>
          <a:stretch>
            <a:fillRect/>
          </a:stretch>
        </p:blipFill>
        <p:spPr>
          <a:xfrm>
            <a:off x="6305797" y="2362499"/>
            <a:ext cx="5755575" cy="3277590"/>
          </a:xfrm>
          <a:prstGeom prst="rect">
            <a:avLst/>
          </a:prstGeom>
        </p:spPr>
      </p:pic>
      <p:pic>
        <p:nvPicPr>
          <p:cNvPr id="4" name="Picture 3">
            <a:extLst>
              <a:ext uri="{FF2B5EF4-FFF2-40B4-BE49-F238E27FC236}">
                <a16:creationId xmlns:a16="http://schemas.microsoft.com/office/drawing/2014/main" id="{FE9A4C9E-D2A0-A797-714C-AB5ABB5E0025}"/>
              </a:ext>
            </a:extLst>
          </p:cNvPr>
          <p:cNvPicPr>
            <a:picLocks noChangeAspect="1"/>
          </p:cNvPicPr>
          <p:nvPr/>
        </p:nvPicPr>
        <p:blipFill>
          <a:blip r:embed="rId4"/>
          <a:stretch>
            <a:fillRect/>
          </a:stretch>
        </p:blipFill>
        <p:spPr>
          <a:xfrm>
            <a:off x="9399237" y="4938522"/>
            <a:ext cx="439552" cy="485236"/>
          </a:xfrm>
          <a:prstGeom prst="rect">
            <a:avLst/>
          </a:prstGeom>
        </p:spPr>
      </p:pic>
      <p:pic>
        <p:nvPicPr>
          <p:cNvPr id="5" name="Picture 4">
            <a:extLst>
              <a:ext uri="{FF2B5EF4-FFF2-40B4-BE49-F238E27FC236}">
                <a16:creationId xmlns:a16="http://schemas.microsoft.com/office/drawing/2014/main" id="{0E23FB96-520E-FE21-A878-2AB99011D277}"/>
              </a:ext>
            </a:extLst>
          </p:cNvPr>
          <p:cNvPicPr>
            <a:picLocks noChangeAspect="1"/>
          </p:cNvPicPr>
          <p:nvPr/>
        </p:nvPicPr>
        <p:blipFill>
          <a:blip r:embed="rId4"/>
          <a:stretch>
            <a:fillRect/>
          </a:stretch>
        </p:blipFill>
        <p:spPr>
          <a:xfrm>
            <a:off x="9838789" y="5129570"/>
            <a:ext cx="439552" cy="485236"/>
          </a:xfrm>
          <a:prstGeom prst="rect">
            <a:avLst/>
          </a:prstGeom>
        </p:spPr>
      </p:pic>
      <p:pic>
        <p:nvPicPr>
          <p:cNvPr id="7" name="Picture 6">
            <a:extLst>
              <a:ext uri="{FF2B5EF4-FFF2-40B4-BE49-F238E27FC236}">
                <a16:creationId xmlns:a16="http://schemas.microsoft.com/office/drawing/2014/main" id="{0D554C49-3200-26A4-235E-E8F02D5528A3}"/>
              </a:ext>
            </a:extLst>
          </p:cNvPr>
          <p:cNvPicPr>
            <a:picLocks noChangeAspect="1"/>
          </p:cNvPicPr>
          <p:nvPr/>
        </p:nvPicPr>
        <p:blipFill>
          <a:blip r:embed="rId4"/>
          <a:stretch>
            <a:fillRect/>
          </a:stretch>
        </p:blipFill>
        <p:spPr>
          <a:xfrm>
            <a:off x="6499678" y="3724016"/>
            <a:ext cx="376135" cy="415228"/>
          </a:xfrm>
          <a:prstGeom prst="rect">
            <a:avLst/>
          </a:prstGeom>
        </p:spPr>
      </p:pic>
      <p:pic>
        <p:nvPicPr>
          <p:cNvPr id="8" name="Picture 7">
            <a:extLst>
              <a:ext uri="{FF2B5EF4-FFF2-40B4-BE49-F238E27FC236}">
                <a16:creationId xmlns:a16="http://schemas.microsoft.com/office/drawing/2014/main" id="{73C877A5-4C23-3B85-D7BC-55103ACB272F}"/>
              </a:ext>
            </a:extLst>
          </p:cNvPr>
          <p:cNvPicPr>
            <a:picLocks noChangeAspect="1"/>
          </p:cNvPicPr>
          <p:nvPr/>
        </p:nvPicPr>
        <p:blipFill>
          <a:blip r:embed="rId4"/>
          <a:stretch>
            <a:fillRect/>
          </a:stretch>
        </p:blipFill>
        <p:spPr>
          <a:xfrm>
            <a:off x="11359613" y="3724016"/>
            <a:ext cx="376135" cy="415228"/>
          </a:xfrm>
          <a:prstGeom prst="rect">
            <a:avLst/>
          </a:prstGeom>
        </p:spPr>
      </p:pic>
    </p:spTree>
    <p:extLst>
      <p:ext uri="{BB962C8B-B14F-4D97-AF65-F5344CB8AC3E}">
        <p14:creationId xmlns:p14="http://schemas.microsoft.com/office/powerpoint/2010/main" val="2404646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22" name="Content Placeholder 2">
            <a:extLst>
              <a:ext uri="{FF2B5EF4-FFF2-40B4-BE49-F238E27FC236}">
                <a16:creationId xmlns:a16="http://schemas.microsoft.com/office/drawing/2014/main" id="{97F744F9-883C-497E-DF1F-092D7A4685D1}"/>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a:t>Con you complete the sentences? </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2</a:t>
            </a:r>
            <a:r>
              <a:rPr lang="en-GB" sz="2200" dirty="0"/>
              <a:t> parrots in the trees.</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2</a:t>
            </a:r>
            <a:r>
              <a:rPr lang="en-GB" sz="2200" dirty="0"/>
              <a:t> parrots on the beach.</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4 </a:t>
            </a:r>
            <a:r>
              <a:rPr lang="en-GB" sz="2200" dirty="0"/>
              <a:t>parrots altogether.</a:t>
            </a:r>
          </a:p>
        </p:txBody>
      </p:sp>
      <p:pic>
        <p:nvPicPr>
          <p:cNvPr id="3" name="Picture 2">
            <a:extLst>
              <a:ext uri="{FF2B5EF4-FFF2-40B4-BE49-F238E27FC236}">
                <a16:creationId xmlns:a16="http://schemas.microsoft.com/office/drawing/2014/main" id="{FEDD7527-B559-A9EF-64A3-BF980F10CA13}"/>
              </a:ext>
            </a:extLst>
          </p:cNvPr>
          <p:cNvPicPr>
            <a:picLocks noChangeAspect="1"/>
          </p:cNvPicPr>
          <p:nvPr/>
        </p:nvPicPr>
        <p:blipFill>
          <a:blip r:embed="rId3"/>
          <a:stretch>
            <a:fillRect/>
          </a:stretch>
        </p:blipFill>
        <p:spPr>
          <a:xfrm>
            <a:off x="6305797" y="2362499"/>
            <a:ext cx="5755575" cy="3277590"/>
          </a:xfrm>
          <a:prstGeom prst="rect">
            <a:avLst/>
          </a:prstGeom>
        </p:spPr>
      </p:pic>
      <p:pic>
        <p:nvPicPr>
          <p:cNvPr id="4" name="Picture 3">
            <a:extLst>
              <a:ext uri="{FF2B5EF4-FFF2-40B4-BE49-F238E27FC236}">
                <a16:creationId xmlns:a16="http://schemas.microsoft.com/office/drawing/2014/main" id="{FE9A4C9E-D2A0-A797-714C-AB5ABB5E0025}"/>
              </a:ext>
            </a:extLst>
          </p:cNvPr>
          <p:cNvPicPr>
            <a:picLocks noChangeAspect="1"/>
          </p:cNvPicPr>
          <p:nvPr/>
        </p:nvPicPr>
        <p:blipFill>
          <a:blip r:embed="rId4"/>
          <a:stretch>
            <a:fillRect/>
          </a:stretch>
        </p:blipFill>
        <p:spPr>
          <a:xfrm>
            <a:off x="9399237" y="4938522"/>
            <a:ext cx="439552" cy="485236"/>
          </a:xfrm>
          <a:prstGeom prst="rect">
            <a:avLst/>
          </a:prstGeom>
        </p:spPr>
      </p:pic>
      <p:pic>
        <p:nvPicPr>
          <p:cNvPr id="5" name="Picture 4">
            <a:extLst>
              <a:ext uri="{FF2B5EF4-FFF2-40B4-BE49-F238E27FC236}">
                <a16:creationId xmlns:a16="http://schemas.microsoft.com/office/drawing/2014/main" id="{0E23FB96-520E-FE21-A878-2AB99011D277}"/>
              </a:ext>
            </a:extLst>
          </p:cNvPr>
          <p:cNvPicPr>
            <a:picLocks noChangeAspect="1"/>
          </p:cNvPicPr>
          <p:nvPr/>
        </p:nvPicPr>
        <p:blipFill>
          <a:blip r:embed="rId4"/>
          <a:stretch>
            <a:fillRect/>
          </a:stretch>
        </p:blipFill>
        <p:spPr>
          <a:xfrm>
            <a:off x="9838789" y="5129570"/>
            <a:ext cx="439552" cy="485236"/>
          </a:xfrm>
          <a:prstGeom prst="rect">
            <a:avLst/>
          </a:prstGeom>
        </p:spPr>
      </p:pic>
      <p:pic>
        <p:nvPicPr>
          <p:cNvPr id="7" name="Picture 6">
            <a:extLst>
              <a:ext uri="{FF2B5EF4-FFF2-40B4-BE49-F238E27FC236}">
                <a16:creationId xmlns:a16="http://schemas.microsoft.com/office/drawing/2014/main" id="{0D554C49-3200-26A4-235E-E8F02D5528A3}"/>
              </a:ext>
            </a:extLst>
          </p:cNvPr>
          <p:cNvPicPr>
            <a:picLocks noChangeAspect="1"/>
          </p:cNvPicPr>
          <p:nvPr/>
        </p:nvPicPr>
        <p:blipFill>
          <a:blip r:embed="rId4"/>
          <a:stretch>
            <a:fillRect/>
          </a:stretch>
        </p:blipFill>
        <p:spPr>
          <a:xfrm>
            <a:off x="6499678" y="3724016"/>
            <a:ext cx="376135" cy="415228"/>
          </a:xfrm>
          <a:prstGeom prst="rect">
            <a:avLst/>
          </a:prstGeom>
        </p:spPr>
      </p:pic>
      <p:pic>
        <p:nvPicPr>
          <p:cNvPr id="8" name="Picture 7">
            <a:extLst>
              <a:ext uri="{FF2B5EF4-FFF2-40B4-BE49-F238E27FC236}">
                <a16:creationId xmlns:a16="http://schemas.microsoft.com/office/drawing/2014/main" id="{73C877A5-4C23-3B85-D7BC-55103ACB272F}"/>
              </a:ext>
            </a:extLst>
          </p:cNvPr>
          <p:cNvPicPr>
            <a:picLocks noChangeAspect="1"/>
          </p:cNvPicPr>
          <p:nvPr/>
        </p:nvPicPr>
        <p:blipFill>
          <a:blip r:embed="rId4"/>
          <a:stretch>
            <a:fillRect/>
          </a:stretch>
        </p:blipFill>
        <p:spPr>
          <a:xfrm>
            <a:off x="11359613" y="3724016"/>
            <a:ext cx="376135" cy="415228"/>
          </a:xfrm>
          <a:prstGeom prst="rect">
            <a:avLst/>
          </a:prstGeom>
        </p:spPr>
      </p:pic>
    </p:spTree>
    <p:extLst>
      <p:ext uri="{BB962C8B-B14F-4D97-AF65-F5344CB8AC3E}">
        <p14:creationId xmlns:p14="http://schemas.microsoft.com/office/powerpoint/2010/main" val="2994874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pic>
        <p:nvPicPr>
          <p:cNvPr id="6" name="Picture 5">
            <a:extLst>
              <a:ext uri="{FF2B5EF4-FFF2-40B4-BE49-F238E27FC236}">
                <a16:creationId xmlns:a16="http://schemas.microsoft.com/office/drawing/2014/main" id="{A57A49DC-9BCB-A66E-D852-06C5486A7596}"/>
              </a:ext>
            </a:extLst>
          </p:cNvPr>
          <p:cNvPicPr>
            <a:picLocks noChangeAspect="1"/>
          </p:cNvPicPr>
          <p:nvPr/>
        </p:nvPicPr>
        <p:blipFill>
          <a:blip r:embed="rId3"/>
          <a:stretch>
            <a:fillRect/>
          </a:stretch>
        </p:blipFill>
        <p:spPr>
          <a:xfrm>
            <a:off x="6305797" y="2362499"/>
            <a:ext cx="5755575" cy="3277590"/>
          </a:xfrm>
          <a:prstGeom prst="rect">
            <a:avLst/>
          </a:prstGeom>
        </p:spPr>
      </p:pic>
      <p:pic>
        <p:nvPicPr>
          <p:cNvPr id="7" name="Picture 6">
            <a:extLst>
              <a:ext uri="{FF2B5EF4-FFF2-40B4-BE49-F238E27FC236}">
                <a16:creationId xmlns:a16="http://schemas.microsoft.com/office/drawing/2014/main" id="{3A5ACF5E-FF28-6483-438D-000E57ED8387}"/>
              </a:ext>
            </a:extLst>
          </p:cNvPr>
          <p:cNvPicPr>
            <a:picLocks noChangeAspect="1"/>
          </p:cNvPicPr>
          <p:nvPr/>
        </p:nvPicPr>
        <p:blipFill>
          <a:blip r:embed="rId4"/>
          <a:stretch>
            <a:fillRect/>
          </a:stretch>
        </p:blipFill>
        <p:spPr>
          <a:xfrm>
            <a:off x="9399237" y="4938522"/>
            <a:ext cx="439552" cy="485236"/>
          </a:xfrm>
          <a:prstGeom prst="rect">
            <a:avLst/>
          </a:prstGeom>
        </p:spPr>
      </p:pic>
      <p:pic>
        <p:nvPicPr>
          <p:cNvPr id="8" name="Picture 7">
            <a:extLst>
              <a:ext uri="{FF2B5EF4-FFF2-40B4-BE49-F238E27FC236}">
                <a16:creationId xmlns:a16="http://schemas.microsoft.com/office/drawing/2014/main" id="{4E0FF75F-6693-EDFE-6ED6-DF83FF43D427}"/>
              </a:ext>
            </a:extLst>
          </p:cNvPr>
          <p:cNvPicPr>
            <a:picLocks noChangeAspect="1"/>
          </p:cNvPicPr>
          <p:nvPr/>
        </p:nvPicPr>
        <p:blipFill>
          <a:blip r:embed="rId4"/>
          <a:stretch>
            <a:fillRect/>
          </a:stretch>
        </p:blipFill>
        <p:spPr>
          <a:xfrm>
            <a:off x="9838789" y="5129570"/>
            <a:ext cx="439552" cy="485236"/>
          </a:xfrm>
          <a:prstGeom prst="rect">
            <a:avLst/>
          </a:prstGeom>
        </p:spPr>
      </p:pic>
      <p:pic>
        <p:nvPicPr>
          <p:cNvPr id="9" name="Picture 8">
            <a:extLst>
              <a:ext uri="{FF2B5EF4-FFF2-40B4-BE49-F238E27FC236}">
                <a16:creationId xmlns:a16="http://schemas.microsoft.com/office/drawing/2014/main" id="{151ABA75-CB45-15D4-586D-6BA35D631C6B}"/>
              </a:ext>
            </a:extLst>
          </p:cNvPr>
          <p:cNvPicPr>
            <a:picLocks noChangeAspect="1"/>
          </p:cNvPicPr>
          <p:nvPr/>
        </p:nvPicPr>
        <p:blipFill>
          <a:blip r:embed="rId4"/>
          <a:stretch>
            <a:fillRect/>
          </a:stretch>
        </p:blipFill>
        <p:spPr>
          <a:xfrm>
            <a:off x="6499678" y="3724016"/>
            <a:ext cx="376135" cy="415228"/>
          </a:xfrm>
          <a:prstGeom prst="rect">
            <a:avLst/>
          </a:prstGeom>
        </p:spPr>
      </p:pic>
      <p:pic>
        <p:nvPicPr>
          <p:cNvPr id="10" name="Picture 9">
            <a:extLst>
              <a:ext uri="{FF2B5EF4-FFF2-40B4-BE49-F238E27FC236}">
                <a16:creationId xmlns:a16="http://schemas.microsoft.com/office/drawing/2014/main" id="{581BA0F6-CC8C-1E88-8FCE-461242CD6652}"/>
              </a:ext>
            </a:extLst>
          </p:cNvPr>
          <p:cNvPicPr>
            <a:picLocks noChangeAspect="1"/>
          </p:cNvPicPr>
          <p:nvPr/>
        </p:nvPicPr>
        <p:blipFill>
          <a:blip r:embed="rId4"/>
          <a:stretch>
            <a:fillRect/>
          </a:stretch>
        </p:blipFill>
        <p:spPr>
          <a:xfrm>
            <a:off x="11359613" y="3724016"/>
            <a:ext cx="376135" cy="415228"/>
          </a:xfrm>
          <a:prstGeom prst="rect">
            <a:avLst/>
          </a:prstGeom>
        </p:spPr>
      </p:pic>
      <p:pic>
        <p:nvPicPr>
          <p:cNvPr id="11" name="Picture 10">
            <a:extLst>
              <a:ext uri="{FF2B5EF4-FFF2-40B4-BE49-F238E27FC236}">
                <a16:creationId xmlns:a16="http://schemas.microsoft.com/office/drawing/2014/main" id="{46943D6A-BD70-B20A-69CF-2FE855E5E13C}"/>
              </a:ext>
            </a:extLst>
          </p:cNvPr>
          <p:cNvPicPr>
            <a:picLocks noChangeAspect="1"/>
          </p:cNvPicPr>
          <p:nvPr/>
        </p:nvPicPr>
        <p:blipFill>
          <a:blip r:embed="rId4"/>
          <a:stretch>
            <a:fillRect/>
          </a:stretch>
        </p:blipFill>
        <p:spPr>
          <a:xfrm>
            <a:off x="11659982" y="3429000"/>
            <a:ext cx="376135" cy="415228"/>
          </a:xfrm>
          <a:prstGeom prst="rect">
            <a:avLst/>
          </a:prstGeom>
        </p:spPr>
      </p:pic>
      <p:pic>
        <p:nvPicPr>
          <p:cNvPr id="12" name="Picture 11">
            <a:extLst>
              <a:ext uri="{FF2B5EF4-FFF2-40B4-BE49-F238E27FC236}">
                <a16:creationId xmlns:a16="http://schemas.microsoft.com/office/drawing/2014/main" id="{686F55C5-F17D-3ADC-88D5-885DA7AA97D7}"/>
              </a:ext>
            </a:extLst>
          </p:cNvPr>
          <p:cNvPicPr>
            <a:picLocks noChangeAspect="1"/>
          </p:cNvPicPr>
          <p:nvPr/>
        </p:nvPicPr>
        <p:blipFill>
          <a:blip r:embed="rId4"/>
          <a:stretch>
            <a:fillRect/>
          </a:stretch>
        </p:blipFill>
        <p:spPr>
          <a:xfrm>
            <a:off x="8520133" y="4938522"/>
            <a:ext cx="439552" cy="485236"/>
          </a:xfrm>
          <a:prstGeom prst="rect">
            <a:avLst/>
          </a:prstGeom>
        </p:spPr>
      </p:pic>
      <p:sp>
        <p:nvSpPr>
          <p:cNvPr id="15" name="Content Placeholder 2">
            <a:extLst>
              <a:ext uri="{FF2B5EF4-FFF2-40B4-BE49-F238E27FC236}">
                <a16:creationId xmlns:a16="http://schemas.microsoft.com/office/drawing/2014/main" id="{9D6FBB23-E939-53C3-0D51-D4ABB6268685}"/>
              </a:ext>
            </a:extLst>
          </p:cNvPr>
          <p:cNvSpPr>
            <a:spLocks noGrp="1"/>
          </p:cNvSpPr>
          <p:nvPr>
            <p:ph idx="1"/>
          </p:nvPr>
        </p:nvSpPr>
        <p:spPr>
          <a:xfrm>
            <a:off x="838200" y="1825625"/>
            <a:ext cx="10515600" cy="4351338"/>
          </a:xfrm>
        </p:spPr>
        <p:txBody>
          <a:bodyPr/>
          <a:lstStyle/>
          <a:p>
            <a:pPr marL="0" indent="0">
              <a:buNone/>
            </a:pPr>
            <a:r>
              <a:rPr lang="en-GB" dirty="0"/>
              <a:t>Activity 2:</a:t>
            </a:r>
          </a:p>
          <a:p>
            <a:pPr marL="0" indent="0">
              <a:buClr>
                <a:srgbClr val="23D160"/>
              </a:buClr>
              <a:buSzPct val="85000"/>
              <a:buNone/>
            </a:pPr>
            <a:r>
              <a:rPr lang="en-GB" sz="2200" dirty="0"/>
              <a:t>Con you complete the sentences? </a:t>
            </a:r>
          </a:p>
          <a:p>
            <a:pPr marL="0" indent="0">
              <a:buClr>
                <a:srgbClr val="23D160"/>
              </a:buClr>
              <a:buSzPct val="85000"/>
              <a:buNone/>
            </a:pPr>
            <a:endParaRPr lang="en-GB" sz="2200" dirty="0"/>
          </a:p>
          <a:p>
            <a:pPr marL="0" indent="0">
              <a:buClr>
                <a:srgbClr val="23D160"/>
              </a:buClr>
              <a:buSzPct val="85000"/>
              <a:buNone/>
            </a:pPr>
            <a:r>
              <a:rPr lang="en-GB" sz="2200" dirty="0"/>
              <a:t>There are _____ parrots in the trees.</a:t>
            </a:r>
          </a:p>
          <a:p>
            <a:pPr marL="0" indent="0">
              <a:buClr>
                <a:srgbClr val="23D160"/>
              </a:buClr>
              <a:buSzPct val="85000"/>
              <a:buNone/>
            </a:pPr>
            <a:endParaRPr lang="en-GB" sz="2200" dirty="0"/>
          </a:p>
          <a:p>
            <a:pPr marL="0" indent="0">
              <a:buClr>
                <a:srgbClr val="23D160"/>
              </a:buClr>
              <a:buSzPct val="85000"/>
              <a:buNone/>
            </a:pPr>
            <a:r>
              <a:rPr lang="en-GB" sz="2200" dirty="0"/>
              <a:t>There are _____ parrots on the beach.</a:t>
            </a:r>
          </a:p>
          <a:p>
            <a:pPr marL="0" indent="0">
              <a:buClr>
                <a:srgbClr val="23D160"/>
              </a:buClr>
              <a:buSzPct val="85000"/>
              <a:buNone/>
            </a:pPr>
            <a:endParaRPr lang="en-GB" sz="2200" dirty="0"/>
          </a:p>
          <a:p>
            <a:pPr marL="0" indent="0">
              <a:buClr>
                <a:srgbClr val="23D160"/>
              </a:buClr>
              <a:buSzPct val="85000"/>
              <a:buNone/>
            </a:pPr>
            <a:r>
              <a:rPr lang="en-GB" sz="2200" dirty="0"/>
              <a:t>There are _____</a:t>
            </a:r>
            <a:r>
              <a:rPr lang="en-GB" sz="2200" dirty="0">
                <a:solidFill>
                  <a:srgbClr val="FF3860"/>
                </a:solidFill>
              </a:rPr>
              <a:t> </a:t>
            </a:r>
            <a:r>
              <a:rPr lang="en-GB" sz="2200" dirty="0"/>
              <a:t>parrots altogether.</a:t>
            </a:r>
          </a:p>
        </p:txBody>
      </p:sp>
    </p:spTree>
    <p:extLst>
      <p:ext uri="{BB962C8B-B14F-4D97-AF65-F5344CB8AC3E}">
        <p14:creationId xmlns:p14="http://schemas.microsoft.com/office/powerpoint/2010/main" val="4027704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pic>
        <p:nvPicPr>
          <p:cNvPr id="6" name="Picture 5">
            <a:extLst>
              <a:ext uri="{FF2B5EF4-FFF2-40B4-BE49-F238E27FC236}">
                <a16:creationId xmlns:a16="http://schemas.microsoft.com/office/drawing/2014/main" id="{A57A49DC-9BCB-A66E-D852-06C5486A7596}"/>
              </a:ext>
            </a:extLst>
          </p:cNvPr>
          <p:cNvPicPr>
            <a:picLocks noChangeAspect="1"/>
          </p:cNvPicPr>
          <p:nvPr/>
        </p:nvPicPr>
        <p:blipFill>
          <a:blip r:embed="rId3"/>
          <a:stretch>
            <a:fillRect/>
          </a:stretch>
        </p:blipFill>
        <p:spPr>
          <a:xfrm>
            <a:off x="6305797" y="2362499"/>
            <a:ext cx="5755575" cy="3277590"/>
          </a:xfrm>
          <a:prstGeom prst="rect">
            <a:avLst/>
          </a:prstGeom>
        </p:spPr>
      </p:pic>
      <p:pic>
        <p:nvPicPr>
          <p:cNvPr id="7" name="Picture 6">
            <a:extLst>
              <a:ext uri="{FF2B5EF4-FFF2-40B4-BE49-F238E27FC236}">
                <a16:creationId xmlns:a16="http://schemas.microsoft.com/office/drawing/2014/main" id="{3A5ACF5E-FF28-6483-438D-000E57ED8387}"/>
              </a:ext>
            </a:extLst>
          </p:cNvPr>
          <p:cNvPicPr>
            <a:picLocks noChangeAspect="1"/>
          </p:cNvPicPr>
          <p:nvPr/>
        </p:nvPicPr>
        <p:blipFill>
          <a:blip r:embed="rId4"/>
          <a:stretch>
            <a:fillRect/>
          </a:stretch>
        </p:blipFill>
        <p:spPr>
          <a:xfrm>
            <a:off x="9399237" y="4938522"/>
            <a:ext cx="439552" cy="485236"/>
          </a:xfrm>
          <a:prstGeom prst="rect">
            <a:avLst/>
          </a:prstGeom>
        </p:spPr>
      </p:pic>
      <p:pic>
        <p:nvPicPr>
          <p:cNvPr id="8" name="Picture 7">
            <a:extLst>
              <a:ext uri="{FF2B5EF4-FFF2-40B4-BE49-F238E27FC236}">
                <a16:creationId xmlns:a16="http://schemas.microsoft.com/office/drawing/2014/main" id="{4E0FF75F-6693-EDFE-6ED6-DF83FF43D427}"/>
              </a:ext>
            </a:extLst>
          </p:cNvPr>
          <p:cNvPicPr>
            <a:picLocks noChangeAspect="1"/>
          </p:cNvPicPr>
          <p:nvPr/>
        </p:nvPicPr>
        <p:blipFill>
          <a:blip r:embed="rId4"/>
          <a:stretch>
            <a:fillRect/>
          </a:stretch>
        </p:blipFill>
        <p:spPr>
          <a:xfrm>
            <a:off x="9838789" y="5129570"/>
            <a:ext cx="439552" cy="485236"/>
          </a:xfrm>
          <a:prstGeom prst="rect">
            <a:avLst/>
          </a:prstGeom>
        </p:spPr>
      </p:pic>
      <p:pic>
        <p:nvPicPr>
          <p:cNvPr id="9" name="Picture 8">
            <a:extLst>
              <a:ext uri="{FF2B5EF4-FFF2-40B4-BE49-F238E27FC236}">
                <a16:creationId xmlns:a16="http://schemas.microsoft.com/office/drawing/2014/main" id="{151ABA75-CB45-15D4-586D-6BA35D631C6B}"/>
              </a:ext>
            </a:extLst>
          </p:cNvPr>
          <p:cNvPicPr>
            <a:picLocks noChangeAspect="1"/>
          </p:cNvPicPr>
          <p:nvPr/>
        </p:nvPicPr>
        <p:blipFill>
          <a:blip r:embed="rId4"/>
          <a:stretch>
            <a:fillRect/>
          </a:stretch>
        </p:blipFill>
        <p:spPr>
          <a:xfrm>
            <a:off x="6499678" y="3724016"/>
            <a:ext cx="376135" cy="415228"/>
          </a:xfrm>
          <a:prstGeom prst="rect">
            <a:avLst/>
          </a:prstGeom>
        </p:spPr>
      </p:pic>
      <p:pic>
        <p:nvPicPr>
          <p:cNvPr id="10" name="Picture 9">
            <a:extLst>
              <a:ext uri="{FF2B5EF4-FFF2-40B4-BE49-F238E27FC236}">
                <a16:creationId xmlns:a16="http://schemas.microsoft.com/office/drawing/2014/main" id="{581BA0F6-CC8C-1E88-8FCE-461242CD6652}"/>
              </a:ext>
            </a:extLst>
          </p:cNvPr>
          <p:cNvPicPr>
            <a:picLocks noChangeAspect="1"/>
          </p:cNvPicPr>
          <p:nvPr/>
        </p:nvPicPr>
        <p:blipFill>
          <a:blip r:embed="rId4"/>
          <a:stretch>
            <a:fillRect/>
          </a:stretch>
        </p:blipFill>
        <p:spPr>
          <a:xfrm>
            <a:off x="11359613" y="3724016"/>
            <a:ext cx="376135" cy="415228"/>
          </a:xfrm>
          <a:prstGeom prst="rect">
            <a:avLst/>
          </a:prstGeom>
        </p:spPr>
      </p:pic>
      <p:pic>
        <p:nvPicPr>
          <p:cNvPr id="11" name="Picture 10">
            <a:extLst>
              <a:ext uri="{FF2B5EF4-FFF2-40B4-BE49-F238E27FC236}">
                <a16:creationId xmlns:a16="http://schemas.microsoft.com/office/drawing/2014/main" id="{46943D6A-BD70-B20A-69CF-2FE855E5E13C}"/>
              </a:ext>
            </a:extLst>
          </p:cNvPr>
          <p:cNvPicPr>
            <a:picLocks noChangeAspect="1"/>
          </p:cNvPicPr>
          <p:nvPr/>
        </p:nvPicPr>
        <p:blipFill>
          <a:blip r:embed="rId4"/>
          <a:stretch>
            <a:fillRect/>
          </a:stretch>
        </p:blipFill>
        <p:spPr>
          <a:xfrm>
            <a:off x="11659982" y="3429000"/>
            <a:ext cx="376135" cy="415228"/>
          </a:xfrm>
          <a:prstGeom prst="rect">
            <a:avLst/>
          </a:prstGeom>
        </p:spPr>
      </p:pic>
      <p:pic>
        <p:nvPicPr>
          <p:cNvPr id="12" name="Picture 11">
            <a:extLst>
              <a:ext uri="{FF2B5EF4-FFF2-40B4-BE49-F238E27FC236}">
                <a16:creationId xmlns:a16="http://schemas.microsoft.com/office/drawing/2014/main" id="{686F55C5-F17D-3ADC-88D5-885DA7AA97D7}"/>
              </a:ext>
            </a:extLst>
          </p:cNvPr>
          <p:cNvPicPr>
            <a:picLocks noChangeAspect="1"/>
          </p:cNvPicPr>
          <p:nvPr/>
        </p:nvPicPr>
        <p:blipFill>
          <a:blip r:embed="rId4"/>
          <a:stretch>
            <a:fillRect/>
          </a:stretch>
        </p:blipFill>
        <p:spPr>
          <a:xfrm>
            <a:off x="8520133" y="4938522"/>
            <a:ext cx="439552" cy="485236"/>
          </a:xfrm>
          <a:prstGeom prst="rect">
            <a:avLst/>
          </a:prstGeom>
        </p:spPr>
      </p:pic>
      <p:sp>
        <p:nvSpPr>
          <p:cNvPr id="15" name="Content Placeholder 2">
            <a:extLst>
              <a:ext uri="{FF2B5EF4-FFF2-40B4-BE49-F238E27FC236}">
                <a16:creationId xmlns:a16="http://schemas.microsoft.com/office/drawing/2014/main" id="{9D6FBB23-E939-53C3-0D51-D4ABB6268685}"/>
              </a:ext>
            </a:extLst>
          </p:cNvPr>
          <p:cNvSpPr>
            <a:spLocks noGrp="1"/>
          </p:cNvSpPr>
          <p:nvPr>
            <p:ph idx="1"/>
          </p:nvPr>
        </p:nvSpPr>
        <p:spPr>
          <a:xfrm>
            <a:off x="838200" y="1825625"/>
            <a:ext cx="10515600" cy="4351338"/>
          </a:xfrm>
        </p:spPr>
        <p:txBody>
          <a:bodyPr/>
          <a:lstStyle/>
          <a:p>
            <a:pPr marL="0" indent="0">
              <a:buNone/>
            </a:pPr>
            <a:r>
              <a:rPr lang="en-GB" dirty="0"/>
              <a:t>Activity 2:</a:t>
            </a:r>
          </a:p>
          <a:p>
            <a:pPr marL="0" indent="0">
              <a:buClr>
                <a:srgbClr val="23D160"/>
              </a:buClr>
              <a:buSzPct val="85000"/>
              <a:buNone/>
            </a:pPr>
            <a:r>
              <a:rPr lang="en-GB" sz="2200" dirty="0"/>
              <a:t>Con you complete the sentences? </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3</a:t>
            </a:r>
            <a:r>
              <a:rPr lang="en-GB" sz="2200" dirty="0"/>
              <a:t> parrots in the trees.</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3</a:t>
            </a:r>
            <a:r>
              <a:rPr lang="en-GB" sz="2200" dirty="0"/>
              <a:t> parrots on the beach.</a:t>
            </a:r>
          </a:p>
          <a:p>
            <a:pPr marL="0" indent="0">
              <a:buClr>
                <a:srgbClr val="23D160"/>
              </a:buClr>
              <a:buSzPct val="85000"/>
              <a:buNone/>
            </a:pPr>
            <a:endParaRPr lang="en-GB" sz="2200" dirty="0"/>
          </a:p>
          <a:p>
            <a:pPr marL="0" indent="0">
              <a:buClr>
                <a:srgbClr val="23D160"/>
              </a:buClr>
              <a:buSzPct val="85000"/>
              <a:buNone/>
            </a:pPr>
            <a:r>
              <a:rPr lang="en-GB" sz="2200" dirty="0"/>
              <a:t>There are </a:t>
            </a:r>
            <a:r>
              <a:rPr lang="en-GB" sz="2200" dirty="0">
                <a:solidFill>
                  <a:srgbClr val="FF3860"/>
                </a:solidFill>
              </a:rPr>
              <a:t>6 </a:t>
            </a:r>
            <a:r>
              <a:rPr lang="en-GB" sz="2200" dirty="0"/>
              <a:t>parrots altogether.</a:t>
            </a:r>
          </a:p>
        </p:txBody>
      </p:sp>
    </p:spTree>
    <p:extLst>
      <p:ext uri="{BB962C8B-B14F-4D97-AF65-F5344CB8AC3E}">
        <p14:creationId xmlns:p14="http://schemas.microsoft.com/office/powerpoint/2010/main" val="3728325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15" name="Content Placeholder 2">
            <a:extLst>
              <a:ext uri="{FF2B5EF4-FFF2-40B4-BE49-F238E27FC236}">
                <a16:creationId xmlns:a16="http://schemas.microsoft.com/office/drawing/2014/main" id="{9D6FBB23-E939-53C3-0D51-D4ABB6268685}"/>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err="1"/>
              <a:t>Astrobee</a:t>
            </a:r>
            <a:r>
              <a:rPr lang="en-GB" sz="2200" dirty="0"/>
              <a:t> is sorting the fruit</a:t>
            </a:r>
          </a:p>
        </p:txBody>
      </p:sp>
      <p:pic>
        <p:nvPicPr>
          <p:cNvPr id="4" name="Picture 3" descr="Icon&#10;&#10;Description automatically generated">
            <a:extLst>
              <a:ext uri="{FF2B5EF4-FFF2-40B4-BE49-F238E27FC236}">
                <a16:creationId xmlns:a16="http://schemas.microsoft.com/office/drawing/2014/main" id="{7CBC78AA-8A83-99B0-BF5C-E327E1C06CDD}"/>
              </a:ext>
            </a:extLst>
          </p:cNvPr>
          <p:cNvPicPr>
            <a:picLocks noChangeAspect="1"/>
          </p:cNvPicPr>
          <p:nvPr/>
        </p:nvPicPr>
        <p:blipFill>
          <a:blip r:embed="rId3"/>
          <a:stretch>
            <a:fillRect/>
          </a:stretch>
        </p:blipFill>
        <p:spPr>
          <a:xfrm>
            <a:off x="4670797" y="3431573"/>
            <a:ext cx="601848" cy="619043"/>
          </a:xfrm>
          <a:prstGeom prst="rect">
            <a:avLst/>
          </a:prstGeom>
        </p:spPr>
      </p:pic>
      <p:pic>
        <p:nvPicPr>
          <p:cNvPr id="13" name="Picture 12" descr="A picture containing text, seat, chair, vector graphics&#10;&#10;Description automatically generated">
            <a:extLst>
              <a:ext uri="{FF2B5EF4-FFF2-40B4-BE49-F238E27FC236}">
                <a16:creationId xmlns:a16="http://schemas.microsoft.com/office/drawing/2014/main" id="{850729D0-C5E0-11B4-1C13-88CD4672B3ED}"/>
              </a:ext>
            </a:extLst>
          </p:cNvPr>
          <p:cNvPicPr>
            <a:picLocks noChangeAspect="1"/>
          </p:cNvPicPr>
          <p:nvPr/>
        </p:nvPicPr>
        <p:blipFill>
          <a:blip r:embed="rId4"/>
          <a:stretch>
            <a:fillRect/>
          </a:stretch>
        </p:blipFill>
        <p:spPr>
          <a:xfrm>
            <a:off x="5272645" y="3429000"/>
            <a:ext cx="945985" cy="780687"/>
          </a:xfrm>
          <a:prstGeom prst="rect">
            <a:avLst/>
          </a:prstGeom>
        </p:spPr>
      </p:pic>
      <p:pic>
        <p:nvPicPr>
          <p:cNvPr id="14" name="Picture 13" descr="Icon&#10;&#10;Description automatically generated">
            <a:extLst>
              <a:ext uri="{FF2B5EF4-FFF2-40B4-BE49-F238E27FC236}">
                <a16:creationId xmlns:a16="http://schemas.microsoft.com/office/drawing/2014/main" id="{C1C75F9C-ACF4-40D3-894C-3B5A81B6FB8A}"/>
              </a:ext>
            </a:extLst>
          </p:cNvPr>
          <p:cNvPicPr>
            <a:picLocks noChangeAspect="1"/>
          </p:cNvPicPr>
          <p:nvPr/>
        </p:nvPicPr>
        <p:blipFill>
          <a:blip r:embed="rId3"/>
          <a:stretch>
            <a:fillRect/>
          </a:stretch>
        </p:blipFill>
        <p:spPr>
          <a:xfrm>
            <a:off x="4428238" y="2798653"/>
            <a:ext cx="601848" cy="619043"/>
          </a:xfrm>
          <a:prstGeom prst="rect">
            <a:avLst/>
          </a:prstGeom>
        </p:spPr>
      </p:pic>
      <p:pic>
        <p:nvPicPr>
          <p:cNvPr id="16" name="Picture 15" descr="Icon&#10;&#10;Description automatically generated">
            <a:extLst>
              <a:ext uri="{FF2B5EF4-FFF2-40B4-BE49-F238E27FC236}">
                <a16:creationId xmlns:a16="http://schemas.microsoft.com/office/drawing/2014/main" id="{6EFEE96C-F695-2588-4432-EE93742D50DA}"/>
              </a:ext>
            </a:extLst>
          </p:cNvPr>
          <p:cNvPicPr>
            <a:picLocks noChangeAspect="1"/>
          </p:cNvPicPr>
          <p:nvPr/>
        </p:nvPicPr>
        <p:blipFill>
          <a:blip r:embed="rId3"/>
          <a:stretch>
            <a:fillRect/>
          </a:stretch>
        </p:blipFill>
        <p:spPr>
          <a:xfrm>
            <a:off x="6160988" y="3235236"/>
            <a:ext cx="601848" cy="619043"/>
          </a:xfrm>
          <a:prstGeom prst="rect">
            <a:avLst/>
          </a:prstGeom>
        </p:spPr>
      </p:pic>
      <p:pic>
        <p:nvPicPr>
          <p:cNvPr id="17" name="Picture 16" descr="A picture containing text, seat, chair, vector graphics&#10;&#10;Description automatically generated">
            <a:extLst>
              <a:ext uri="{FF2B5EF4-FFF2-40B4-BE49-F238E27FC236}">
                <a16:creationId xmlns:a16="http://schemas.microsoft.com/office/drawing/2014/main" id="{F666D001-F701-BC63-529B-62CA5311F6DF}"/>
              </a:ext>
            </a:extLst>
          </p:cNvPr>
          <p:cNvPicPr>
            <a:picLocks noChangeAspect="1"/>
          </p:cNvPicPr>
          <p:nvPr/>
        </p:nvPicPr>
        <p:blipFill>
          <a:blip r:embed="rId4"/>
          <a:stretch>
            <a:fillRect/>
          </a:stretch>
        </p:blipFill>
        <p:spPr>
          <a:xfrm>
            <a:off x="3555047" y="3269929"/>
            <a:ext cx="945985" cy="780687"/>
          </a:xfrm>
          <a:prstGeom prst="rect">
            <a:avLst/>
          </a:prstGeom>
        </p:spPr>
      </p:pic>
      <p:pic>
        <p:nvPicPr>
          <p:cNvPr id="18" name="Picture 17" descr="Icon&#10;&#10;Description automatically generated">
            <a:extLst>
              <a:ext uri="{FF2B5EF4-FFF2-40B4-BE49-F238E27FC236}">
                <a16:creationId xmlns:a16="http://schemas.microsoft.com/office/drawing/2014/main" id="{714A918C-6B7E-017D-DF3F-48509BA43FD7}"/>
              </a:ext>
            </a:extLst>
          </p:cNvPr>
          <p:cNvPicPr>
            <a:picLocks noChangeAspect="1"/>
          </p:cNvPicPr>
          <p:nvPr/>
        </p:nvPicPr>
        <p:blipFill>
          <a:blip r:embed="rId3"/>
          <a:stretch>
            <a:fillRect/>
          </a:stretch>
        </p:blipFill>
        <p:spPr>
          <a:xfrm>
            <a:off x="5268605" y="2742488"/>
            <a:ext cx="601848" cy="619043"/>
          </a:xfrm>
          <a:prstGeom prst="rect">
            <a:avLst/>
          </a:prstGeom>
        </p:spPr>
      </p:pic>
      <p:pic>
        <p:nvPicPr>
          <p:cNvPr id="19" name="Picture 18" descr="A picture containing text, seat, chair, vector graphics&#10;&#10;Description automatically generated">
            <a:extLst>
              <a:ext uri="{FF2B5EF4-FFF2-40B4-BE49-F238E27FC236}">
                <a16:creationId xmlns:a16="http://schemas.microsoft.com/office/drawing/2014/main" id="{8BACFE17-0D62-757E-5206-9CA40E14F93A}"/>
              </a:ext>
            </a:extLst>
          </p:cNvPr>
          <p:cNvPicPr>
            <a:picLocks noChangeAspect="1"/>
          </p:cNvPicPr>
          <p:nvPr/>
        </p:nvPicPr>
        <p:blipFill>
          <a:blip r:embed="rId4"/>
          <a:stretch>
            <a:fillRect/>
          </a:stretch>
        </p:blipFill>
        <p:spPr>
          <a:xfrm>
            <a:off x="6100043" y="2387080"/>
            <a:ext cx="945985" cy="780687"/>
          </a:xfrm>
          <a:prstGeom prst="rect">
            <a:avLst/>
          </a:prstGeom>
        </p:spPr>
      </p:pic>
      <p:pic>
        <p:nvPicPr>
          <p:cNvPr id="20" name="Picture 19" descr="A picture containing text, seat, chair, vector graphics&#10;&#10;Description automatically generated">
            <a:extLst>
              <a:ext uri="{FF2B5EF4-FFF2-40B4-BE49-F238E27FC236}">
                <a16:creationId xmlns:a16="http://schemas.microsoft.com/office/drawing/2014/main" id="{3C46F3E9-0884-4D41-23A3-CA35B9634078}"/>
              </a:ext>
            </a:extLst>
          </p:cNvPr>
          <p:cNvPicPr>
            <a:picLocks noChangeAspect="1"/>
          </p:cNvPicPr>
          <p:nvPr/>
        </p:nvPicPr>
        <p:blipFill>
          <a:blip r:embed="rId4"/>
          <a:stretch>
            <a:fillRect/>
          </a:stretch>
        </p:blipFill>
        <p:spPr>
          <a:xfrm>
            <a:off x="6705194" y="3328494"/>
            <a:ext cx="945985" cy="780687"/>
          </a:xfrm>
          <a:prstGeom prst="rect">
            <a:avLst/>
          </a:prstGeom>
        </p:spPr>
      </p:pic>
      <p:sp>
        <p:nvSpPr>
          <p:cNvPr id="21" name="Rounded Rectangle 20">
            <a:extLst>
              <a:ext uri="{FF2B5EF4-FFF2-40B4-BE49-F238E27FC236}">
                <a16:creationId xmlns:a16="http://schemas.microsoft.com/office/drawing/2014/main" id="{47CFBDBB-0230-1F4D-87A1-959F30123359}"/>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ed Rectangle 21">
            <a:extLst>
              <a:ext uri="{FF2B5EF4-FFF2-40B4-BE49-F238E27FC236}">
                <a16:creationId xmlns:a16="http://schemas.microsoft.com/office/drawing/2014/main" id="{7E634C12-5B92-0127-ECEF-D105D3D398BE}"/>
              </a:ext>
            </a:extLst>
          </p:cNvPr>
          <p:cNvSpPr/>
          <p:nvPr/>
        </p:nvSpPr>
        <p:spPr>
          <a:xfrm>
            <a:off x="676283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E398BCA3-DCC5-D269-E2BB-390A285D99F4}"/>
              </a:ext>
            </a:extLst>
          </p:cNvPr>
          <p:cNvSpPr txBox="1"/>
          <p:nvPr/>
        </p:nvSpPr>
        <p:spPr>
          <a:xfrm>
            <a:off x="1733798" y="4412157"/>
            <a:ext cx="1045029" cy="369332"/>
          </a:xfrm>
          <a:prstGeom prst="rect">
            <a:avLst/>
          </a:prstGeom>
          <a:noFill/>
        </p:spPr>
        <p:txBody>
          <a:bodyPr wrap="square" rtlCol="0">
            <a:spAutoFit/>
          </a:bodyPr>
          <a:lstStyle/>
          <a:p>
            <a:r>
              <a:rPr lang="en-GB" dirty="0">
                <a:latin typeface="OpenDyslexicAlta" pitchFamily="2" charset="77"/>
              </a:rPr>
              <a:t>apples</a:t>
            </a:r>
          </a:p>
        </p:txBody>
      </p:sp>
      <p:sp>
        <p:nvSpPr>
          <p:cNvPr id="24" name="TextBox 23">
            <a:extLst>
              <a:ext uri="{FF2B5EF4-FFF2-40B4-BE49-F238E27FC236}">
                <a16:creationId xmlns:a16="http://schemas.microsoft.com/office/drawing/2014/main" id="{D02415BF-C1D2-5BA2-4CCE-934236C4E021}"/>
              </a:ext>
            </a:extLst>
          </p:cNvPr>
          <p:cNvSpPr txBox="1"/>
          <p:nvPr/>
        </p:nvSpPr>
        <p:spPr>
          <a:xfrm>
            <a:off x="6857838" y="4485970"/>
            <a:ext cx="1217382" cy="369332"/>
          </a:xfrm>
          <a:prstGeom prst="rect">
            <a:avLst/>
          </a:prstGeom>
          <a:noFill/>
        </p:spPr>
        <p:txBody>
          <a:bodyPr wrap="square" rtlCol="0">
            <a:spAutoFit/>
          </a:bodyPr>
          <a:lstStyle/>
          <a:p>
            <a:r>
              <a:rPr lang="en-GB" dirty="0">
                <a:latin typeface="OpenDyslexicAlta" pitchFamily="2" charset="77"/>
              </a:rPr>
              <a:t>bananas</a:t>
            </a:r>
          </a:p>
        </p:txBody>
      </p:sp>
    </p:spTree>
    <p:extLst>
      <p:ext uri="{BB962C8B-B14F-4D97-AF65-F5344CB8AC3E}">
        <p14:creationId xmlns:p14="http://schemas.microsoft.com/office/powerpoint/2010/main" val="3842384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7E634C12-5B92-0127-ECEF-D105D3D398BE}"/>
              </a:ext>
            </a:extLst>
          </p:cNvPr>
          <p:cNvSpPr/>
          <p:nvPr/>
        </p:nvSpPr>
        <p:spPr>
          <a:xfrm>
            <a:off x="676283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ounded Rectangle 20">
            <a:extLst>
              <a:ext uri="{FF2B5EF4-FFF2-40B4-BE49-F238E27FC236}">
                <a16:creationId xmlns:a16="http://schemas.microsoft.com/office/drawing/2014/main" id="{47CFBDBB-0230-1F4D-87A1-959F30123359}"/>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15" name="Content Placeholder 2">
            <a:extLst>
              <a:ext uri="{FF2B5EF4-FFF2-40B4-BE49-F238E27FC236}">
                <a16:creationId xmlns:a16="http://schemas.microsoft.com/office/drawing/2014/main" id="{9D6FBB23-E939-53C3-0D51-D4ABB6268685}"/>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err="1"/>
              <a:t>Astrobee</a:t>
            </a:r>
            <a:r>
              <a:rPr lang="en-GB" sz="2200" dirty="0"/>
              <a:t> is sorting the fruit</a:t>
            </a:r>
          </a:p>
        </p:txBody>
      </p:sp>
      <p:pic>
        <p:nvPicPr>
          <p:cNvPr id="4" name="Picture 3" descr="Icon&#10;&#10;Description automatically generated">
            <a:extLst>
              <a:ext uri="{FF2B5EF4-FFF2-40B4-BE49-F238E27FC236}">
                <a16:creationId xmlns:a16="http://schemas.microsoft.com/office/drawing/2014/main" id="{7CBC78AA-8A83-99B0-BF5C-E327E1C06CDD}"/>
              </a:ext>
            </a:extLst>
          </p:cNvPr>
          <p:cNvPicPr>
            <a:picLocks noChangeAspect="1"/>
          </p:cNvPicPr>
          <p:nvPr/>
        </p:nvPicPr>
        <p:blipFill>
          <a:blip r:embed="rId3"/>
          <a:stretch>
            <a:fillRect/>
          </a:stretch>
        </p:blipFill>
        <p:spPr>
          <a:xfrm>
            <a:off x="3637898" y="4791720"/>
            <a:ext cx="601848" cy="619043"/>
          </a:xfrm>
          <a:prstGeom prst="rect">
            <a:avLst/>
          </a:prstGeom>
        </p:spPr>
      </p:pic>
      <p:pic>
        <p:nvPicPr>
          <p:cNvPr id="13" name="Picture 12" descr="A picture containing text, seat, chair, vector graphics&#10;&#10;Description automatically generated">
            <a:extLst>
              <a:ext uri="{FF2B5EF4-FFF2-40B4-BE49-F238E27FC236}">
                <a16:creationId xmlns:a16="http://schemas.microsoft.com/office/drawing/2014/main" id="{850729D0-C5E0-11B4-1C13-88CD4672B3ED}"/>
              </a:ext>
            </a:extLst>
          </p:cNvPr>
          <p:cNvPicPr>
            <a:picLocks noChangeAspect="1"/>
          </p:cNvPicPr>
          <p:nvPr/>
        </p:nvPicPr>
        <p:blipFill>
          <a:blip r:embed="rId4"/>
          <a:stretch>
            <a:fillRect/>
          </a:stretch>
        </p:blipFill>
        <p:spPr>
          <a:xfrm>
            <a:off x="8801962" y="5434425"/>
            <a:ext cx="945985" cy="780687"/>
          </a:xfrm>
          <a:prstGeom prst="rect">
            <a:avLst/>
          </a:prstGeom>
        </p:spPr>
      </p:pic>
      <p:pic>
        <p:nvPicPr>
          <p:cNvPr id="14" name="Picture 13" descr="Icon&#10;&#10;Description automatically generated">
            <a:extLst>
              <a:ext uri="{FF2B5EF4-FFF2-40B4-BE49-F238E27FC236}">
                <a16:creationId xmlns:a16="http://schemas.microsoft.com/office/drawing/2014/main" id="{C1C75F9C-ACF4-40D3-894C-3B5A81B6FB8A}"/>
              </a:ext>
            </a:extLst>
          </p:cNvPr>
          <p:cNvPicPr>
            <a:picLocks noChangeAspect="1"/>
          </p:cNvPicPr>
          <p:nvPr/>
        </p:nvPicPr>
        <p:blipFill>
          <a:blip r:embed="rId3"/>
          <a:stretch>
            <a:fillRect/>
          </a:stretch>
        </p:blipFill>
        <p:spPr>
          <a:xfrm>
            <a:off x="2917044" y="5088287"/>
            <a:ext cx="601848" cy="619043"/>
          </a:xfrm>
          <a:prstGeom prst="rect">
            <a:avLst/>
          </a:prstGeom>
        </p:spPr>
      </p:pic>
      <p:pic>
        <p:nvPicPr>
          <p:cNvPr id="16" name="Picture 15" descr="Icon&#10;&#10;Description automatically generated">
            <a:extLst>
              <a:ext uri="{FF2B5EF4-FFF2-40B4-BE49-F238E27FC236}">
                <a16:creationId xmlns:a16="http://schemas.microsoft.com/office/drawing/2014/main" id="{6EFEE96C-F695-2588-4432-EE93742D50DA}"/>
              </a:ext>
            </a:extLst>
          </p:cNvPr>
          <p:cNvPicPr>
            <a:picLocks noChangeAspect="1"/>
          </p:cNvPicPr>
          <p:nvPr/>
        </p:nvPicPr>
        <p:blipFill>
          <a:blip r:embed="rId3"/>
          <a:stretch>
            <a:fillRect/>
          </a:stretch>
        </p:blipFill>
        <p:spPr>
          <a:xfrm>
            <a:off x="3637898" y="5557920"/>
            <a:ext cx="601848" cy="619043"/>
          </a:xfrm>
          <a:prstGeom prst="rect">
            <a:avLst/>
          </a:prstGeom>
        </p:spPr>
      </p:pic>
      <p:pic>
        <p:nvPicPr>
          <p:cNvPr id="17" name="Picture 16" descr="A picture containing text, seat, chair, vector graphics&#10;&#10;Description automatically generated">
            <a:extLst>
              <a:ext uri="{FF2B5EF4-FFF2-40B4-BE49-F238E27FC236}">
                <a16:creationId xmlns:a16="http://schemas.microsoft.com/office/drawing/2014/main" id="{F666D001-F701-BC63-529B-62CA5311F6DF}"/>
              </a:ext>
            </a:extLst>
          </p:cNvPr>
          <p:cNvPicPr>
            <a:picLocks noChangeAspect="1"/>
          </p:cNvPicPr>
          <p:nvPr/>
        </p:nvPicPr>
        <p:blipFill>
          <a:blip r:embed="rId4"/>
          <a:stretch>
            <a:fillRect/>
          </a:stretch>
        </p:blipFill>
        <p:spPr>
          <a:xfrm>
            <a:off x="7651179" y="4901053"/>
            <a:ext cx="945985" cy="780687"/>
          </a:xfrm>
          <a:prstGeom prst="rect">
            <a:avLst/>
          </a:prstGeom>
        </p:spPr>
      </p:pic>
      <p:pic>
        <p:nvPicPr>
          <p:cNvPr id="18" name="Picture 17" descr="Icon&#10;&#10;Description automatically generated">
            <a:extLst>
              <a:ext uri="{FF2B5EF4-FFF2-40B4-BE49-F238E27FC236}">
                <a16:creationId xmlns:a16="http://schemas.microsoft.com/office/drawing/2014/main" id="{714A918C-6B7E-017D-DF3F-48509BA43FD7}"/>
              </a:ext>
            </a:extLst>
          </p:cNvPr>
          <p:cNvPicPr>
            <a:picLocks noChangeAspect="1"/>
          </p:cNvPicPr>
          <p:nvPr/>
        </p:nvPicPr>
        <p:blipFill>
          <a:blip r:embed="rId3"/>
          <a:stretch>
            <a:fillRect/>
          </a:stretch>
        </p:blipFill>
        <p:spPr>
          <a:xfrm>
            <a:off x="4515476" y="5113167"/>
            <a:ext cx="601848" cy="619043"/>
          </a:xfrm>
          <a:prstGeom prst="rect">
            <a:avLst/>
          </a:prstGeom>
        </p:spPr>
      </p:pic>
      <p:pic>
        <p:nvPicPr>
          <p:cNvPr id="19" name="Picture 18" descr="A picture containing text, seat, chair, vector graphics&#10;&#10;Description automatically generated">
            <a:extLst>
              <a:ext uri="{FF2B5EF4-FFF2-40B4-BE49-F238E27FC236}">
                <a16:creationId xmlns:a16="http://schemas.microsoft.com/office/drawing/2014/main" id="{8BACFE17-0D62-757E-5206-9CA40E14F93A}"/>
              </a:ext>
            </a:extLst>
          </p:cNvPr>
          <p:cNvPicPr>
            <a:picLocks noChangeAspect="1"/>
          </p:cNvPicPr>
          <p:nvPr/>
        </p:nvPicPr>
        <p:blipFill>
          <a:blip r:embed="rId4"/>
          <a:stretch>
            <a:fillRect/>
          </a:stretch>
        </p:blipFill>
        <p:spPr>
          <a:xfrm>
            <a:off x="9712488" y="4855302"/>
            <a:ext cx="945985" cy="780687"/>
          </a:xfrm>
          <a:prstGeom prst="rect">
            <a:avLst/>
          </a:prstGeom>
        </p:spPr>
      </p:pic>
      <p:pic>
        <p:nvPicPr>
          <p:cNvPr id="20" name="Picture 19" descr="A picture containing text, seat, chair, vector graphics&#10;&#10;Description automatically generated">
            <a:extLst>
              <a:ext uri="{FF2B5EF4-FFF2-40B4-BE49-F238E27FC236}">
                <a16:creationId xmlns:a16="http://schemas.microsoft.com/office/drawing/2014/main" id="{3C46F3E9-0884-4D41-23A3-CA35B9634078}"/>
              </a:ext>
            </a:extLst>
          </p:cNvPr>
          <p:cNvPicPr>
            <a:picLocks noChangeAspect="1"/>
          </p:cNvPicPr>
          <p:nvPr/>
        </p:nvPicPr>
        <p:blipFill>
          <a:blip r:embed="rId4"/>
          <a:stretch>
            <a:fillRect/>
          </a:stretch>
        </p:blipFill>
        <p:spPr>
          <a:xfrm>
            <a:off x="8801963" y="4596823"/>
            <a:ext cx="945985" cy="780687"/>
          </a:xfrm>
          <a:prstGeom prst="rect">
            <a:avLst/>
          </a:prstGeom>
        </p:spPr>
      </p:pic>
      <p:sp>
        <p:nvSpPr>
          <p:cNvPr id="23" name="TextBox 22">
            <a:extLst>
              <a:ext uri="{FF2B5EF4-FFF2-40B4-BE49-F238E27FC236}">
                <a16:creationId xmlns:a16="http://schemas.microsoft.com/office/drawing/2014/main" id="{E398BCA3-DCC5-D269-E2BB-390A285D99F4}"/>
              </a:ext>
            </a:extLst>
          </p:cNvPr>
          <p:cNvSpPr txBox="1"/>
          <p:nvPr/>
        </p:nvSpPr>
        <p:spPr>
          <a:xfrm>
            <a:off x="1733798" y="4412157"/>
            <a:ext cx="1045029" cy="369332"/>
          </a:xfrm>
          <a:prstGeom prst="rect">
            <a:avLst/>
          </a:prstGeom>
          <a:noFill/>
        </p:spPr>
        <p:txBody>
          <a:bodyPr wrap="square" rtlCol="0">
            <a:spAutoFit/>
          </a:bodyPr>
          <a:lstStyle/>
          <a:p>
            <a:r>
              <a:rPr lang="en-GB" dirty="0">
                <a:latin typeface="OpenDyslexicAlta" pitchFamily="2" charset="77"/>
              </a:rPr>
              <a:t>apples</a:t>
            </a:r>
          </a:p>
        </p:txBody>
      </p:sp>
      <p:sp>
        <p:nvSpPr>
          <p:cNvPr id="24" name="TextBox 23">
            <a:extLst>
              <a:ext uri="{FF2B5EF4-FFF2-40B4-BE49-F238E27FC236}">
                <a16:creationId xmlns:a16="http://schemas.microsoft.com/office/drawing/2014/main" id="{D02415BF-C1D2-5BA2-4CCE-934236C4E021}"/>
              </a:ext>
            </a:extLst>
          </p:cNvPr>
          <p:cNvSpPr txBox="1"/>
          <p:nvPr/>
        </p:nvSpPr>
        <p:spPr>
          <a:xfrm>
            <a:off x="6857838" y="4485970"/>
            <a:ext cx="1217382" cy="369332"/>
          </a:xfrm>
          <a:prstGeom prst="rect">
            <a:avLst/>
          </a:prstGeom>
          <a:noFill/>
        </p:spPr>
        <p:txBody>
          <a:bodyPr wrap="square" rtlCol="0">
            <a:spAutoFit/>
          </a:bodyPr>
          <a:lstStyle/>
          <a:p>
            <a:r>
              <a:rPr lang="en-GB" dirty="0">
                <a:latin typeface="OpenDyslexicAlta" pitchFamily="2" charset="77"/>
              </a:rPr>
              <a:t>bananas</a:t>
            </a:r>
          </a:p>
        </p:txBody>
      </p:sp>
    </p:spTree>
    <p:extLst>
      <p:ext uri="{BB962C8B-B14F-4D97-AF65-F5344CB8AC3E}">
        <p14:creationId xmlns:p14="http://schemas.microsoft.com/office/powerpoint/2010/main" val="1784032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7E634C12-5B92-0127-ECEF-D105D3D398BE}"/>
              </a:ext>
            </a:extLst>
          </p:cNvPr>
          <p:cNvSpPr/>
          <p:nvPr/>
        </p:nvSpPr>
        <p:spPr>
          <a:xfrm>
            <a:off x="676283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ounded Rectangle 20">
            <a:extLst>
              <a:ext uri="{FF2B5EF4-FFF2-40B4-BE49-F238E27FC236}">
                <a16:creationId xmlns:a16="http://schemas.microsoft.com/office/drawing/2014/main" id="{47CFBDBB-0230-1F4D-87A1-959F30123359}"/>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15" name="Content Placeholder 2">
            <a:extLst>
              <a:ext uri="{FF2B5EF4-FFF2-40B4-BE49-F238E27FC236}">
                <a16:creationId xmlns:a16="http://schemas.microsoft.com/office/drawing/2014/main" id="{9D6FBB23-E939-53C3-0D51-D4ABB6268685}"/>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err="1"/>
              <a:t>Astrobee</a:t>
            </a:r>
            <a:r>
              <a:rPr lang="en-GB" sz="2200" dirty="0"/>
              <a:t> is sorting the fruit.</a:t>
            </a:r>
          </a:p>
          <a:p>
            <a:pPr marL="0" indent="0">
              <a:buClr>
                <a:srgbClr val="23D160"/>
              </a:buClr>
              <a:buSzPct val="85000"/>
              <a:buNone/>
            </a:pPr>
            <a:r>
              <a:rPr lang="en-GB" sz="2200" dirty="0"/>
              <a:t>______ is a part.</a:t>
            </a:r>
          </a:p>
          <a:p>
            <a:pPr marL="0" indent="0">
              <a:buClr>
                <a:srgbClr val="23D160"/>
              </a:buClr>
              <a:buSzPct val="85000"/>
              <a:buNone/>
            </a:pPr>
            <a:r>
              <a:rPr lang="en-GB" sz="2200" dirty="0"/>
              <a:t>______ is a part.</a:t>
            </a:r>
          </a:p>
          <a:p>
            <a:pPr marL="0" indent="0">
              <a:buClr>
                <a:srgbClr val="23D160"/>
              </a:buClr>
              <a:buSzPct val="85000"/>
              <a:buNone/>
            </a:pPr>
            <a:r>
              <a:rPr lang="en-GB" sz="2200" dirty="0"/>
              <a:t>______ is the whole.</a:t>
            </a:r>
          </a:p>
        </p:txBody>
      </p:sp>
      <p:pic>
        <p:nvPicPr>
          <p:cNvPr id="4" name="Picture 3" descr="Icon&#10;&#10;Description automatically generated">
            <a:extLst>
              <a:ext uri="{FF2B5EF4-FFF2-40B4-BE49-F238E27FC236}">
                <a16:creationId xmlns:a16="http://schemas.microsoft.com/office/drawing/2014/main" id="{7CBC78AA-8A83-99B0-BF5C-E327E1C06CDD}"/>
              </a:ext>
            </a:extLst>
          </p:cNvPr>
          <p:cNvPicPr>
            <a:picLocks noChangeAspect="1"/>
          </p:cNvPicPr>
          <p:nvPr/>
        </p:nvPicPr>
        <p:blipFill>
          <a:blip r:embed="rId3"/>
          <a:stretch>
            <a:fillRect/>
          </a:stretch>
        </p:blipFill>
        <p:spPr>
          <a:xfrm>
            <a:off x="3637898" y="4791720"/>
            <a:ext cx="601848" cy="619043"/>
          </a:xfrm>
          <a:prstGeom prst="rect">
            <a:avLst/>
          </a:prstGeom>
        </p:spPr>
      </p:pic>
      <p:pic>
        <p:nvPicPr>
          <p:cNvPr id="13" name="Picture 12" descr="A picture containing text, seat, chair, vector graphics&#10;&#10;Description automatically generated">
            <a:extLst>
              <a:ext uri="{FF2B5EF4-FFF2-40B4-BE49-F238E27FC236}">
                <a16:creationId xmlns:a16="http://schemas.microsoft.com/office/drawing/2014/main" id="{850729D0-C5E0-11B4-1C13-88CD4672B3ED}"/>
              </a:ext>
            </a:extLst>
          </p:cNvPr>
          <p:cNvPicPr>
            <a:picLocks noChangeAspect="1"/>
          </p:cNvPicPr>
          <p:nvPr/>
        </p:nvPicPr>
        <p:blipFill>
          <a:blip r:embed="rId4"/>
          <a:stretch>
            <a:fillRect/>
          </a:stretch>
        </p:blipFill>
        <p:spPr>
          <a:xfrm>
            <a:off x="8801962" y="5434425"/>
            <a:ext cx="945985" cy="780687"/>
          </a:xfrm>
          <a:prstGeom prst="rect">
            <a:avLst/>
          </a:prstGeom>
        </p:spPr>
      </p:pic>
      <p:pic>
        <p:nvPicPr>
          <p:cNvPr id="14" name="Picture 13" descr="Icon&#10;&#10;Description automatically generated">
            <a:extLst>
              <a:ext uri="{FF2B5EF4-FFF2-40B4-BE49-F238E27FC236}">
                <a16:creationId xmlns:a16="http://schemas.microsoft.com/office/drawing/2014/main" id="{C1C75F9C-ACF4-40D3-894C-3B5A81B6FB8A}"/>
              </a:ext>
            </a:extLst>
          </p:cNvPr>
          <p:cNvPicPr>
            <a:picLocks noChangeAspect="1"/>
          </p:cNvPicPr>
          <p:nvPr/>
        </p:nvPicPr>
        <p:blipFill>
          <a:blip r:embed="rId3"/>
          <a:stretch>
            <a:fillRect/>
          </a:stretch>
        </p:blipFill>
        <p:spPr>
          <a:xfrm>
            <a:off x="2917044" y="5088287"/>
            <a:ext cx="601848" cy="619043"/>
          </a:xfrm>
          <a:prstGeom prst="rect">
            <a:avLst/>
          </a:prstGeom>
        </p:spPr>
      </p:pic>
      <p:pic>
        <p:nvPicPr>
          <p:cNvPr id="16" name="Picture 15" descr="Icon&#10;&#10;Description automatically generated">
            <a:extLst>
              <a:ext uri="{FF2B5EF4-FFF2-40B4-BE49-F238E27FC236}">
                <a16:creationId xmlns:a16="http://schemas.microsoft.com/office/drawing/2014/main" id="{6EFEE96C-F695-2588-4432-EE93742D50DA}"/>
              </a:ext>
            </a:extLst>
          </p:cNvPr>
          <p:cNvPicPr>
            <a:picLocks noChangeAspect="1"/>
          </p:cNvPicPr>
          <p:nvPr/>
        </p:nvPicPr>
        <p:blipFill>
          <a:blip r:embed="rId3"/>
          <a:stretch>
            <a:fillRect/>
          </a:stretch>
        </p:blipFill>
        <p:spPr>
          <a:xfrm>
            <a:off x="3637898" y="5557920"/>
            <a:ext cx="601848" cy="619043"/>
          </a:xfrm>
          <a:prstGeom prst="rect">
            <a:avLst/>
          </a:prstGeom>
        </p:spPr>
      </p:pic>
      <p:pic>
        <p:nvPicPr>
          <p:cNvPr id="17" name="Picture 16" descr="A picture containing text, seat, chair, vector graphics&#10;&#10;Description automatically generated">
            <a:extLst>
              <a:ext uri="{FF2B5EF4-FFF2-40B4-BE49-F238E27FC236}">
                <a16:creationId xmlns:a16="http://schemas.microsoft.com/office/drawing/2014/main" id="{F666D001-F701-BC63-529B-62CA5311F6DF}"/>
              </a:ext>
            </a:extLst>
          </p:cNvPr>
          <p:cNvPicPr>
            <a:picLocks noChangeAspect="1"/>
          </p:cNvPicPr>
          <p:nvPr/>
        </p:nvPicPr>
        <p:blipFill>
          <a:blip r:embed="rId4"/>
          <a:stretch>
            <a:fillRect/>
          </a:stretch>
        </p:blipFill>
        <p:spPr>
          <a:xfrm>
            <a:off x="7651179" y="4901053"/>
            <a:ext cx="945985" cy="780687"/>
          </a:xfrm>
          <a:prstGeom prst="rect">
            <a:avLst/>
          </a:prstGeom>
        </p:spPr>
      </p:pic>
      <p:pic>
        <p:nvPicPr>
          <p:cNvPr id="18" name="Picture 17" descr="Icon&#10;&#10;Description automatically generated">
            <a:extLst>
              <a:ext uri="{FF2B5EF4-FFF2-40B4-BE49-F238E27FC236}">
                <a16:creationId xmlns:a16="http://schemas.microsoft.com/office/drawing/2014/main" id="{714A918C-6B7E-017D-DF3F-48509BA43FD7}"/>
              </a:ext>
            </a:extLst>
          </p:cNvPr>
          <p:cNvPicPr>
            <a:picLocks noChangeAspect="1"/>
          </p:cNvPicPr>
          <p:nvPr/>
        </p:nvPicPr>
        <p:blipFill>
          <a:blip r:embed="rId3"/>
          <a:stretch>
            <a:fillRect/>
          </a:stretch>
        </p:blipFill>
        <p:spPr>
          <a:xfrm>
            <a:off x="4515476" y="5113167"/>
            <a:ext cx="601848" cy="619043"/>
          </a:xfrm>
          <a:prstGeom prst="rect">
            <a:avLst/>
          </a:prstGeom>
        </p:spPr>
      </p:pic>
      <p:pic>
        <p:nvPicPr>
          <p:cNvPr id="19" name="Picture 18" descr="A picture containing text, seat, chair, vector graphics&#10;&#10;Description automatically generated">
            <a:extLst>
              <a:ext uri="{FF2B5EF4-FFF2-40B4-BE49-F238E27FC236}">
                <a16:creationId xmlns:a16="http://schemas.microsoft.com/office/drawing/2014/main" id="{8BACFE17-0D62-757E-5206-9CA40E14F93A}"/>
              </a:ext>
            </a:extLst>
          </p:cNvPr>
          <p:cNvPicPr>
            <a:picLocks noChangeAspect="1"/>
          </p:cNvPicPr>
          <p:nvPr/>
        </p:nvPicPr>
        <p:blipFill>
          <a:blip r:embed="rId4"/>
          <a:stretch>
            <a:fillRect/>
          </a:stretch>
        </p:blipFill>
        <p:spPr>
          <a:xfrm>
            <a:off x="9712488" y="4855302"/>
            <a:ext cx="945985" cy="780687"/>
          </a:xfrm>
          <a:prstGeom prst="rect">
            <a:avLst/>
          </a:prstGeom>
        </p:spPr>
      </p:pic>
      <p:pic>
        <p:nvPicPr>
          <p:cNvPr id="20" name="Picture 19" descr="A picture containing text, seat, chair, vector graphics&#10;&#10;Description automatically generated">
            <a:extLst>
              <a:ext uri="{FF2B5EF4-FFF2-40B4-BE49-F238E27FC236}">
                <a16:creationId xmlns:a16="http://schemas.microsoft.com/office/drawing/2014/main" id="{3C46F3E9-0884-4D41-23A3-CA35B9634078}"/>
              </a:ext>
            </a:extLst>
          </p:cNvPr>
          <p:cNvPicPr>
            <a:picLocks noChangeAspect="1"/>
          </p:cNvPicPr>
          <p:nvPr/>
        </p:nvPicPr>
        <p:blipFill>
          <a:blip r:embed="rId4"/>
          <a:stretch>
            <a:fillRect/>
          </a:stretch>
        </p:blipFill>
        <p:spPr>
          <a:xfrm>
            <a:off x="8801963" y="4596823"/>
            <a:ext cx="945985" cy="780687"/>
          </a:xfrm>
          <a:prstGeom prst="rect">
            <a:avLst/>
          </a:prstGeom>
        </p:spPr>
      </p:pic>
      <p:sp>
        <p:nvSpPr>
          <p:cNvPr id="23" name="TextBox 22">
            <a:extLst>
              <a:ext uri="{FF2B5EF4-FFF2-40B4-BE49-F238E27FC236}">
                <a16:creationId xmlns:a16="http://schemas.microsoft.com/office/drawing/2014/main" id="{E398BCA3-DCC5-D269-E2BB-390A285D99F4}"/>
              </a:ext>
            </a:extLst>
          </p:cNvPr>
          <p:cNvSpPr txBox="1"/>
          <p:nvPr/>
        </p:nvSpPr>
        <p:spPr>
          <a:xfrm>
            <a:off x="1733798" y="4412157"/>
            <a:ext cx="1045029" cy="369332"/>
          </a:xfrm>
          <a:prstGeom prst="rect">
            <a:avLst/>
          </a:prstGeom>
          <a:noFill/>
        </p:spPr>
        <p:txBody>
          <a:bodyPr wrap="square" rtlCol="0">
            <a:spAutoFit/>
          </a:bodyPr>
          <a:lstStyle/>
          <a:p>
            <a:r>
              <a:rPr lang="en-GB" dirty="0">
                <a:latin typeface="OpenDyslexicAlta" pitchFamily="2" charset="77"/>
              </a:rPr>
              <a:t>apples</a:t>
            </a:r>
          </a:p>
        </p:txBody>
      </p:sp>
      <p:sp>
        <p:nvSpPr>
          <p:cNvPr id="24" name="TextBox 23">
            <a:extLst>
              <a:ext uri="{FF2B5EF4-FFF2-40B4-BE49-F238E27FC236}">
                <a16:creationId xmlns:a16="http://schemas.microsoft.com/office/drawing/2014/main" id="{D02415BF-C1D2-5BA2-4CCE-934236C4E021}"/>
              </a:ext>
            </a:extLst>
          </p:cNvPr>
          <p:cNvSpPr txBox="1"/>
          <p:nvPr/>
        </p:nvSpPr>
        <p:spPr>
          <a:xfrm>
            <a:off x="6857838" y="4485970"/>
            <a:ext cx="1217382" cy="369332"/>
          </a:xfrm>
          <a:prstGeom prst="rect">
            <a:avLst/>
          </a:prstGeom>
          <a:noFill/>
        </p:spPr>
        <p:txBody>
          <a:bodyPr wrap="square" rtlCol="0">
            <a:spAutoFit/>
          </a:bodyPr>
          <a:lstStyle/>
          <a:p>
            <a:r>
              <a:rPr lang="en-GB" dirty="0">
                <a:latin typeface="OpenDyslexicAlta" pitchFamily="2" charset="77"/>
              </a:rPr>
              <a:t>bananas</a:t>
            </a:r>
          </a:p>
        </p:txBody>
      </p:sp>
    </p:spTree>
    <p:extLst>
      <p:ext uri="{BB962C8B-B14F-4D97-AF65-F5344CB8AC3E}">
        <p14:creationId xmlns:p14="http://schemas.microsoft.com/office/powerpoint/2010/main" val="52861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16" name="Picture 15">
            <a:extLst>
              <a:ext uri="{FF2B5EF4-FFF2-40B4-BE49-F238E27FC236}">
                <a16:creationId xmlns:a16="http://schemas.microsoft.com/office/drawing/2014/main" id="{83DCDD00-6150-124D-843F-C97CBDFCCD2F}"/>
              </a:ext>
            </a:extLst>
          </p:cNvPr>
          <p:cNvPicPr>
            <a:picLocks noChangeAspect="1"/>
          </p:cNvPicPr>
          <p:nvPr/>
        </p:nvPicPr>
        <p:blipFill>
          <a:blip r:embed="rId3"/>
          <a:stretch>
            <a:fillRect/>
          </a:stretch>
        </p:blipFill>
        <p:spPr>
          <a:xfrm>
            <a:off x="1040598" y="3909115"/>
            <a:ext cx="1045161" cy="1080000"/>
          </a:xfrm>
          <a:prstGeom prst="rect">
            <a:avLst/>
          </a:prstGeom>
        </p:spPr>
      </p:pic>
      <p:pic>
        <p:nvPicPr>
          <p:cNvPr id="17" name="Picture 16">
            <a:extLst>
              <a:ext uri="{FF2B5EF4-FFF2-40B4-BE49-F238E27FC236}">
                <a16:creationId xmlns:a16="http://schemas.microsoft.com/office/drawing/2014/main" id="{C6E32BC9-9AA0-5447-B23D-233479946421}"/>
              </a:ext>
            </a:extLst>
          </p:cNvPr>
          <p:cNvPicPr>
            <a:picLocks noChangeAspect="1"/>
          </p:cNvPicPr>
          <p:nvPr/>
        </p:nvPicPr>
        <p:blipFill>
          <a:blip r:embed="rId4"/>
          <a:stretch>
            <a:fillRect/>
          </a:stretch>
        </p:blipFill>
        <p:spPr>
          <a:xfrm>
            <a:off x="4395678" y="2875202"/>
            <a:ext cx="1060909" cy="1080000"/>
          </a:xfrm>
          <a:prstGeom prst="rect">
            <a:avLst/>
          </a:prstGeom>
        </p:spPr>
      </p:pic>
      <p:pic>
        <p:nvPicPr>
          <p:cNvPr id="19" name="Picture 18">
            <a:extLst>
              <a:ext uri="{FF2B5EF4-FFF2-40B4-BE49-F238E27FC236}">
                <a16:creationId xmlns:a16="http://schemas.microsoft.com/office/drawing/2014/main" id="{745D2AD6-93C8-094F-B60A-590DDF6DF759}"/>
              </a:ext>
            </a:extLst>
          </p:cNvPr>
          <p:cNvPicPr>
            <a:picLocks noChangeAspect="1"/>
          </p:cNvPicPr>
          <p:nvPr/>
        </p:nvPicPr>
        <p:blipFill>
          <a:blip r:embed="rId4"/>
          <a:stretch>
            <a:fillRect/>
          </a:stretch>
        </p:blipFill>
        <p:spPr>
          <a:xfrm>
            <a:off x="3680972" y="3951587"/>
            <a:ext cx="1060909" cy="1080000"/>
          </a:xfrm>
          <a:prstGeom prst="rect">
            <a:avLst/>
          </a:prstGeom>
        </p:spPr>
      </p:pic>
      <p:pic>
        <p:nvPicPr>
          <p:cNvPr id="30" name="Picture 29">
            <a:extLst>
              <a:ext uri="{FF2B5EF4-FFF2-40B4-BE49-F238E27FC236}">
                <a16:creationId xmlns:a16="http://schemas.microsoft.com/office/drawing/2014/main" id="{D0A3D5DD-4880-1B44-92A9-A31525CBEC0F}"/>
              </a:ext>
            </a:extLst>
          </p:cNvPr>
          <p:cNvPicPr>
            <a:picLocks noChangeAspect="1"/>
          </p:cNvPicPr>
          <p:nvPr/>
        </p:nvPicPr>
        <p:blipFill>
          <a:blip r:embed="rId5"/>
          <a:stretch>
            <a:fillRect/>
          </a:stretch>
        </p:blipFill>
        <p:spPr>
          <a:xfrm>
            <a:off x="6683472" y="2734935"/>
            <a:ext cx="1047650" cy="1080000"/>
          </a:xfrm>
          <a:prstGeom prst="rect">
            <a:avLst/>
          </a:prstGeom>
        </p:spPr>
      </p:pic>
      <p:sp>
        <p:nvSpPr>
          <p:cNvPr id="32" name="Triangle 31">
            <a:extLst>
              <a:ext uri="{FF2B5EF4-FFF2-40B4-BE49-F238E27FC236}">
                <a16:creationId xmlns:a16="http://schemas.microsoft.com/office/drawing/2014/main" id="{55D9639B-35CF-1046-BC97-A904E8C942E7}"/>
              </a:ext>
            </a:extLst>
          </p:cNvPr>
          <p:cNvSpPr/>
          <p:nvPr/>
        </p:nvSpPr>
        <p:spPr>
          <a:xfrm>
            <a:off x="6098672" y="3879906"/>
            <a:ext cx="1060704" cy="914400"/>
          </a:xfrm>
          <a:prstGeom prst="triangle">
            <a:avLst/>
          </a:prstGeom>
          <a:solidFill>
            <a:srgbClr val="3273D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76C2B331-7F2F-0740-9C72-065B9429A0AC}"/>
              </a:ext>
            </a:extLst>
          </p:cNvPr>
          <p:cNvPicPr>
            <a:picLocks noChangeAspect="1"/>
          </p:cNvPicPr>
          <p:nvPr/>
        </p:nvPicPr>
        <p:blipFill>
          <a:blip r:embed="rId3"/>
          <a:stretch>
            <a:fillRect/>
          </a:stretch>
        </p:blipFill>
        <p:spPr>
          <a:xfrm>
            <a:off x="1657341" y="2813441"/>
            <a:ext cx="1045161" cy="1080000"/>
          </a:xfrm>
          <a:prstGeom prst="rect">
            <a:avLst/>
          </a:prstGeom>
        </p:spPr>
      </p:pic>
      <p:pic>
        <p:nvPicPr>
          <p:cNvPr id="34" name="Picture 33">
            <a:extLst>
              <a:ext uri="{FF2B5EF4-FFF2-40B4-BE49-F238E27FC236}">
                <a16:creationId xmlns:a16="http://schemas.microsoft.com/office/drawing/2014/main" id="{EE70CA87-DD6B-4E48-B56F-C0666ACDA273}"/>
              </a:ext>
            </a:extLst>
          </p:cNvPr>
          <p:cNvPicPr>
            <a:picLocks noChangeAspect="1"/>
          </p:cNvPicPr>
          <p:nvPr/>
        </p:nvPicPr>
        <p:blipFill>
          <a:blip r:embed="rId6"/>
          <a:stretch>
            <a:fillRect/>
          </a:stretch>
        </p:blipFill>
        <p:spPr>
          <a:xfrm>
            <a:off x="9096432" y="2677406"/>
            <a:ext cx="1045161" cy="1080000"/>
          </a:xfrm>
          <a:prstGeom prst="rect">
            <a:avLst/>
          </a:prstGeom>
        </p:spPr>
      </p:pic>
      <p:pic>
        <p:nvPicPr>
          <p:cNvPr id="35" name="Picture 34">
            <a:extLst>
              <a:ext uri="{FF2B5EF4-FFF2-40B4-BE49-F238E27FC236}">
                <a16:creationId xmlns:a16="http://schemas.microsoft.com/office/drawing/2014/main" id="{F23D9101-08AD-6843-BE56-E8B3676CC496}"/>
              </a:ext>
            </a:extLst>
          </p:cNvPr>
          <p:cNvPicPr>
            <a:picLocks noChangeAspect="1"/>
          </p:cNvPicPr>
          <p:nvPr/>
        </p:nvPicPr>
        <p:blipFill>
          <a:blip r:embed="rId6"/>
          <a:stretch>
            <a:fillRect/>
          </a:stretch>
        </p:blipFill>
        <p:spPr>
          <a:xfrm>
            <a:off x="8552237" y="3824874"/>
            <a:ext cx="1045161" cy="1080000"/>
          </a:xfrm>
          <a:prstGeom prst="rect">
            <a:avLst/>
          </a:prstGeom>
        </p:spPr>
      </p:pic>
      <p:pic>
        <p:nvPicPr>
          <p:cNvPr id="20" name="Picture 19">
            <a:extLst>
              <a:ext uri="{FF2B5EF4-FFF2-40B4-BE49-F238E27FC236}">
                <a16:creationId xmlns:a16="http://schemas.microsoft.com/office/drawing/2014/main" id="{4472EABA-3FE2-0C4B-A36C-834101B4D8B3}"/>
              </a:ext>
            </a:extLst>
          </p:cNvPr>
          <p:cNvPicPr>
            <a:picLocks noChangeAspect="1"/>
          </p:cNvPicPr>
          <p:nvPr/>
        </p:nvPicPr>
        <p:blipFill>
          <a:blip r:embed="rId3"/>
          <a:stretch>
            <a:fillRect/>
          </a:stretch>
        </p:blipFill>
        <p:spPr>
          <a:xfrm>
            <a:off x="2194831" y="3893441"/>
            <a:ext cx="1045161" cy="1080000"/>
          </a:xfrm>
          <a:prstGeom prst="rect">
            <a:avLst/>
          </a:prstGeom>
        </p:spPr>
      </p:pic>
    </p:spTree>
    <p:extLst>
      <p:ext uri="{BB962C8B-B14F-4D97-AF65-F5344CB8AC3E}">
        <p14:creationId xmlns:p14="http://schemas.microsoft.com/office/powerpoint/2010/main" val="3032439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7E634C12-5B92-0127-ECEF-D105D3D398BE}"/>
              </a:ext>
            </a:extLst>
          </p:cNvPr>
          <p:cNvSpPr/>
          <p:nvPr/>
        </p:nvSpPr>
        <p:spPr>
          <a:xfrm>
            <a:off x="676283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ounded Rectangle 20">
            <a:extLst>
              <a:ext uri="{FF2B5EF4-FFF2-40B4-BE49-F238E27FC236}">
                <a16:creationId xmlns:a16="http://schemas.microsoft.com/office/drawing/2014/main" id="{47CFBDBB-0230-1F4D-87A1-959F30123359}"/>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15" name="Content Placeholder 2">
            <a:extLst>
              <a:ext uri="{FF2B5EF4-FFF2-40B4-BE49-F238E27FC236}">
                <a16:creationId xmlns:a16="http://schemas.microsoft.com/office/drawing/2014/main" id="{9D6FBB23-E939-53C3-0D51-D4ABB6268685}"/>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err="1"/>
              <a:t>Astrobee</a:t>
            </a:r>
            <a:r>
              <a:rPr lang="en-GB" sz="2200" dirty="0"/>
              <a:t> is sorting the fruit.</a:t>
            </a:r>
          </a:p>
          <a:p>
            <a:pPr marL="0" indent="0">
              <a:buClr>
                <a:srgbClr val="23D160"/>
              </a:buClr>
              <a:buSzPct val="85000"/>
              <a:buNone/>
            </a:pPr>
            <a:r>
              <a:rPr lang="en-GB" sz="2200" dirty="0">
                <a:solidFill>
                  <a:srgbClr val="FF3860"/>
                </a:solidFill>
              </a:rPr>
              <a:t>4</a:t>
            </a:r>
            <a:r>
              <a:rPr lang="en-GB" sz="2200" dirty="0"/>
              <a:t> is a part.</a:t>
            </a:r>
          </a:p>
          <a:p>
            <a:pPr marL="0" indent="0">
              <a:buClr>
                <a:srgbClr val="23D160"/>
              </a:buClr>
              <a:buSzPct val="85000"/>
              <a:buNone/>
            </a:pPr>
            <a:r>
              <a:rPr lang="en-GB" sz="2200" dirty="0">
                <a:solidFill>
                  <a:srgbClr val="FF3860"/>
                </a:solidFill>
              </a:rPr>
              <a:t>4</a:t>
            </a:r>
            <a:r>
              <a:rPr lang="en-GB" sz="2200" dirty="0"/>
              <a:t> is a part.</a:t>
            </a:r>
          </a:p>
          <a:p>
            <a:pPr marL="0" indent="0">
              <a:buClr>
                <a:srgbClr val="23D160"/>
              </a:buClr>
              <a:buSzPct val="85000"/>
              <a:buNone/>
            </a:pPr>
            <a:r>
              <a:rPr lang="en-GB" sz="2200" dirty="0">
                <a:solidFill>
                  <a:srgbClr val="FF3860"/>
                </a:solidFill>
              </a:rPr>
              <a:t>8</a:t>
            </a:r>
            <a:r>
              <a:rPr lang="en-GB" sz="2200" dirty="0"/>
              <a:t> is the whole.</a:t>
            </a:r>
          </a:p>
        </p:txBody>
      </p:sp>
      <p:pic>
        <p:nvPicPr>
          <p:cNvPr id="4" name="Picture 3" descr="Icon&#10;&#10;Description automatically generated">
            <a:extLst>
              <a:ext uri="{FF2B5EF4-FFF2-40B4-BE49-F238E27FC236}">
                <a16:creationId xmlns:a16="http://schemas.microsoft.com/office/drawing/2014/main" id="{7CBC78AA-8A83-99B0-BF5C-E327E1C06CDD}"/>
              </a:ext>
            </a:extLst>
          </p:cNvPr>
          <p:cNvPicPr>
            <a:picLocks noChangeAspect="1"/>
          </p:cNvPicPr>
          <p:nvPr/>
        </p:nvPicPr>
        <p:blipFill>
          <a:blip r:embed="rId3"/>
          <a:stretch>
            <a:fillRect/>
          </a:stretch>
        </p:blipFill>
        <p:spPr>
          <a:xfrm>
            <a:off x="3637898" y="4791720"/>
            <a:ext cx="601848" cy="619043"/>
          </a:xfrm>
          <a:prstGeom prst="rect">
            <a:avLst/>
          </a:prstGeom>
        </p:spPr>
      </p:pic>
      <p:pic>
        <p:nvPicPr>
          <p:cNvPr id="13" name="Picture 12" descr="A picture containing text, seat, chair, vector graphics&#10;&#10;Description automatically generated">
            <a:extLst>
              <a:ext uri="{FF2B5EF4-FFF2-40B4-BE49-F238E27FC236}">
                <a16:creationId xmlns:a16="http://schemas.microsoft.com/office/drawing/2014/main" id="{850729D0-C5E0-11B4-1C13-88CD4672B3ED}"/>
              </a:ext>
            </a:extLst>
          </p:cNvPr>
          <p:cNvPicPr>
            <a:picLocks noChangeAspect="1"/>
          </p:cNvPicPr>
          <p:nvPr/>
        </p:nvPicPr>
        <p:blipFill>
          <a:blip r:embed="rId4"/>
          <a:stretch>
            <a:fillRect/>
          </a:stretch>
        </p:blipFill>
        <p:spPr>
          <a:xfrm>
            <a:off x="8801962" y="5434425"/>
            <a:ext cx="945985" cy="780687"/>
          </a:xfrm>
          <a:prstGeom prst="rect">
            <a:avLst/>
          </a:prstGeom>
        </p:spPr>
      </p:pic>
      <p:pic>
        <p:nvPicPr>
          <p:cNvPr id="14" name="Picture 13" descr="Icon&#10;&#10;Description automatically generated">
            <a:extLst>
              <a:ext uri="{FF2B5EF4-FFF2-40B4-BE49-F238E27FC236}">
                <a16:creationId xmlns:a16="http://schemas.microsoft.com/office/drawing/2014/main" id="{C1C75F9C-ACF4-40D3-894C-3B5A81B6FB8A}"/>
              </a:ext>
            </a:extLst>
          </p:cNvPr>
          <p:cNvPicPr>
            <a:picLocks noChangeAspect="1"/>
          </p:cNvPicPr>
          <p:nvPr/>
        </p:nvPicPr>
        <p:blipFill>
          <a:blip r:embed="rId3"/>
          <a:stretch>
            <a:fillRect/>
          </a:stretch>
        </p:blipFill>
        <p:spPr>
          <a:xfrm>
            <a:off x="2917044" y="5088287"/>
            <a:ext cx="601848" cy="619043"/>
          </a:xfrm>
          <a:prstGeom prst="rect">
            <a:avLst/>
          </a:prstGeom>
        </p:spPr>
      </p:pic>
      <p:pic>
        <p:nvPicPr>
          <p:cNvPr id="16" name="Picture 15" descr="Icon&#10;&#10;Description automatically generated">
            <a:extLst>
              <a:ext uri="{FF2B5EF4-FFF2-40B4-BE49-F238E27FC236}">
                <a16:creationId xmlns:a16="http://schemas.microsoft.com/office/drawing/2014/main" id="{6EFEE96C-F695-2588-4432-EE93742D50DA}"/>
              </a:ext>
            </a:extLst>
          </p:cNvPr>
          <p:cNvPicPr>
            <a:picLocks noChangeAspect="1"/>
          </p:cNvPicPr>
          <p:nvPr/>
        </p:nvPicPr>
        <p:blipFill>
          <a:blip r:embed="rId3"/>
          <a:stretch>
            <a:fillRect/>
          </a:stretch>
        </p:blipFill>
        <p:spPr>
          <a:xfrm>
            <a:off x="3637898" y="5557920"/>
            <a:ext cx="601848" cy="619043"/>
          </a:xfrm>
          <a:prstGeom prst="rect">
            <a:avLst/>
          </a:prstGeom>
        </p:spPr>
      </p:pic>
      <p:pic>
        <p:nvPicPr>
          <p:cNvPr id="17" name="Picture 16" descr="A picture containing text, seat, chair, vector graphics&#10;&#10;Description automatically generated">
            <a:extLst>
              <a:ext uri="{FF2B5EF4-FFF2-40B4-BE49-F238E27FC236}">
                <a16:creationId xmlns:a16="http://schemas.microsoft.com/office/drawing/2014/main" id="{F666D001-F701-BC63-529B-62CA5311F6DF}"/>
              </a:ext>
            </a:extLst>
          </p:cNvPr>
          <p:cNvPicPr>
            <a:picLocks noChangeAspect="1"/>
          </p:cNvPicPr>
          <p:nvPr/>
        </p:nvPicPr>
        <p:blipFill>
          <a:blip r:embed="rId4"/>
          <a:stretch>
            <a:fillRect/>
          </a:stretch>
        </p:blipFill>
        <p:spPr>
          <a:xfrm>
            <a:off x="7651179" y="4901053"/>
            <a:ext cx="945985" cy="780687"/>
          </a:xfrm>
          <a:prstGeom prst="rect">
            <a:avLst/>
          </a:prstGeom>
        </p:spPr>
      </p:pic>
      <p:pic>
        <p:nvPicPr>
          <p:cNvPr id="18" name="Picture 17" descr="Icon&#10;&#10;Description automatically generated">
            <a:extLst>
              <a:ext uri="{FF2B5EF4-FFF2-40B4-BE49-F238E27FC236}">
                <a16:creationId xmlns:a16="http://schemas.microsoft.com/office/drawing/2014/main" id="{714A918C-6B7E-017D-DF3F-48509BA43FD7}"/>
              </a:ext>
            </a:extLst>
          </p:cNvPr>
          <p:cNvPicPr>
            <a:picLocks noChangeAspect="1"/>
          </p:cNvPicPr>
          <p:nvPr/>
        </p:nvPicPr>
        <p:blipFill>
          <a:blip r:embed="rId3"/>
          <a:stretch>
            <a:fillRect/>
          </a:stretch>
        </p:blipFill>
        <p:spPr>
          <a:xfrm>
            <a:off x="4515476" y="5113167"/>
            <a:ext cx="601848" cy="619043"/>
          </a:xfrm>
          <a:prstGeom prst="rect">
            <a:avLst/>
          </a:prstGeom>
        </p:spPr>
      </p:pic>
      <p:pic>
        <p:nvPicPr>
          <p:cNvPr id="19" name="Picture 18" descr="A picture containing text, seat, chair, vector graphics&#10;&#10;Description automatically generated">
            <a:extLst>
              <a:ext uri="{FF2B5EF4-FFF2-40B4-BE49-F238E27FC236}">
                <a16:creationId xmlns:a16="http://schemas.microsoft.com/office/drawing/2014/main" id="{8BACFE17-0D62-757E-5206-9CA40E14F93A}"/>
              </a:ext>
            </a:extLst>
          </p:cNvPr>
          <p:cNvPicPr>
            <a:picLocks noChangeAspect="1"/>
          </p:cNvPicPr>
          <p:nvPr/>
        </p:nvPicPr>
        <p:blipFill>
          <a:blip r:embed="rId4"/>
          <a:stretch>
            <a:fillRect/>
          </a:stretch>
        </p:blipFill>
        <p:spPr>
          <a:xfrm>
            <a:off x="9712488" y="4855302"/>
            <a:ext cx="945985" cy="780687"/>
          </a:xfrm>
          <a:prstGeom prst="rect">
            <a:avLst/>
          </a:prstGeom>
        </p:spPr>
      </p:pic>
      <p:pic>
        <p:nvPicPr>
          <p:cNvPr id="20" name="Picture 19" descr="A picture containing text, seat, chair, vector graphics&#10;&#10;Description automatically generated">
            <a:extLst>
              <a:ext uri="{FF2B5EF4-FFF2-40B4-BE49-F238E27FC236}">
                <a16:creationId xmlns:a16="http://schemas.microsoft.com/office/drawing/2014/main" id="{3C46F3E9-0884-4D41-23A3-CA35B9634078}"/>
              </a:ext>
            </a:extLst>
          </p:cNvPr>
          <p:cNvPicPr>
            <a:picLocks noChangeAspect="1"/>
          </p:cNvPicPr>
          <p:nvPr/>
        </p:nvPicPr>
        <p:blipFill>
          <a:blip r:embed="rId4"/>
          <a:stretch>
            <a:fillRect/>
          </a:stretch>
        </p:blipFill>
        <p:spPr>
          <a:xfrm>
            <a:off x="8801963" y="4596823"/>
            <a:ext cx="945985" cy="780687"/>
          </a:xfrm>
          <a:prstGeom prst="rect">
            <a:avLst/>
          </a:prstGeom>
        </p:spPr>
      </p:pic>
      <p:sp>
        <p:nvSpPr>
          <p:cNvPr id="23" name="TextBox 22">
            <a:extLst>
              <a:ext uri="{FF2B5EF4-FFF2-40B4-BE49-F238E27FC236}">
                <a16:creationId xmlns:a16="http://schemas.microsoft.com/office/drawing/2014/main" id="{E398BCA3-DCC5-D269-E2BB-390A285D99F4}"/>
              </a:ext>
            </a:extLst>
          </p:cNvPr>
          <p:cNvSpPr txBox="1"/>
          <p:nvPr/>
        </p:nvSpPr>
        <p:spPr>
          <a:xfrm>
            <a:off x="1733798" y="4412157"/>
            <a:ext cx="1045029" cy="369332"/>
          </a:xfrm>
          <a:prstGeom prst="rect">
            <a:avLst/>
          </a:prstGeom>
          <a:noFill/>
        </p:spPr>
        <p:txBody>
          <a:bodyPr wrap="square" rtlCol="0">
            <a:spAutoFit/>
          </a:bodyPr>
          <a:lstStyle/>
          <a:p>
            <a:r>
              <a:rPr lang="en-GB" dirty="0">
                <a:latin typeface="OpenDyslexicAlta" pitchFamily="2" charset="77"/>
              </a:rPr>
              <a:t>apples</a:t>
            </a:r>
          </a:p>
        </p:txBody>
      </p:sp>
      <p:sp>
        <p:nvSpPr>
          <p:cNvPr id="24" name="TextBox 23">
            <a:extLst>
              <a:ext uri="{FF2B5EF4-FFF2-40B4-BE49-F238E27FC236}">
                <a16:creationId xmlns:a16="http://schemas.microsoft.com/office/drawing/2014/main" id="{D02415BF-C1D2-5BA2-4CCE-934236C4E021}"/>
              </a:ext>
            </a:extLst>
          </p:cNvPr>
          <p:cNvSpPr txBox="1"/>
          <p:nvPr/>
        </p:nvSpPr>
        <p:spPr>
          <a:xfrm>
            <a:off x="6857838" y="4485970"/>
            <a:ext cx="1217382" cy="369332"/>
          </a:xfrm>
          <a:prstGeom prst="rect">
            <a:avLst/>
          </a:prstGeom>
          <a:noFill/>
        </p:spPr>
        <p:txBody>
          <a:bodyPr wrap="square" rtlCol="0">
            <a:spAutoFit/>
          </a:bodyPr>
          <a:lstStyle/>
          <a:p>
            <a:r>
              <a:rPr lang="en-GB" dirty="0">
                <a:latin typeface="OpenDyslexicAlta" pitchFamily="2" charset="77"/>
              </a:rPr>
              <a:t>bananas</a:t>
            </a:r>
          </a:p>
        </p:txBody>
      </p:sp>
    </p:spTree>
    <p:extLst>
      <p:ext uri="{BB962C8B-B14F-4D97-AF65-F5344CB8AC3E}">
        <p14:creationId xmlns:p14="http://schemas.microsoft.com/office/powerpoint/2010/main" val="3535539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15" name="Content Placeholder 2">
            <a:extLst>
              <a:ext uri="{FF2B5EF4-FFF2-40B4-BE49-F238E27FC236}">
                <a16:creationId xmlns:a16="http://schemas.microsoft.com/office/drawing/2014/main" id="{9D6FBB23-E939-53C3-0D51-D4ABB6268685}"/>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err="1"/>
              <a:t>Astrobee</a:t>
            </a:r>
            <a:r>
              <a:rPr lang="en-GB" sz="2200" dirty="0"/>
              <a:t> is sorting the fruit</a:t>
            </a:r>
          </a:p>
        </p:txBody>
      </p:sp>
      <p:pic>
        <p:nvPicPr>
          <p:cNvPr id="4" name="Picture 3" descr="Icon&#10;&#10;Description automatically generated">
            <a:extLst>
              <a:ext uri="{FF2B5EF4-FFF2-40B4-BE49-F238E27FC236}">
                <a16:creationId xmlns:a16="http://schemas.microsoft.com/office/drawing/2014/main" id="{7CBC78AA-8A83-99B0-BF5C-E327E1C06CDD}"/>
              </a:ext>
            </a:extLst>
          </p:cNvPr>
          <p:cNvPicPr>
            <a:picLocks noChangeAspect="1"/>
          </p:cNvPicPr>
          <p:nvPr/>
        </p:nvPicPr>
        <p:blipFill>
          <a:blip r:embed="rId3"/>
          <a:stretch>
            <a:fillRect/>
          </a:stretch>
        </p:blipFill>
        <p:spPr>
          <a:xfrm>
            <a:off x="4670797" y="3431573"/>
            <a:ext cx="601848" cy="619043"/>
          </a:xfrm>
          <a:prstGeom prst="rect">
            <a:avLst/>
          </a:prstGeom>
        </p:spPr>
      </p:pic>
      <p:pic>
        <p:nvPicPr>
          <p:cNvPr id="13" name="Picture 12" descr="A picture containing text, seat, chair, vector graphics&#10;&#10;Description automatically generated">
            <a:extLst>
              <a:ext uri="{FF2B5EF4-FFF2-40B4-BE49-F238E27FC236}">
                <a16:creationId xmlns:a16="http://schemas.microsoft.com/office/drawing/2014/main" id="{850729D0-C5E0-11B4-1C13-88CD4672B3ED}"/>
              </a:ext>
            </a:extLst>
          </p:cNvPr>
          <p:cNvPicPr>
            <a:picLocks noChangeAspect="1"/>
          </p:cNvPicPr>
          <p:nvPr/>
        </p:nvPicPr>
        <p:blipFill>
          <a:blip r:embed="rId4"/>
          <a:stretch>
            <a:fillRect/>
          </a:stretch>
        </p:blipFill>
        <p:spPr>
          <a:xfrm>
            <a:off x="5272645" y="3429000"/>
            <a:ext cx="945985" cy="780687"/>
          </a:xfrm>
          <a:prstGeom prst="rect">
            <a:avLst/>
          </a:prstGeom>
        </p:spPr>
      </p:pic>
      <p:pic>
        <p:nvPicPr>
          <p:cNvPr id="14" name="Picture 13" descr="Icon&#10;&#10;Description automatically generated">
            <a:extLst>
              <a:ext uri="{FF2B5EF4-FFF2-40B4-BE49-F238E27FC236}">
                <a16:creationId xmlns:a16="http://schemas.microsoft.com/office/drawing/2014/main" id="{C1C75F9C-ACF4-40D3-894C-3B5A81B6FB8A}"/>
              </a:ext>
            </a:extLst>
          </p:cNvPr>
          <p:cNvPicPr>
            <a:picLocks noChangeAspect="1"/>
          </p:cNvPicPr>
          <p:nvPr/>
        </p:nvPicPr>
        <p:blipFill>
          <a:blip r:embed="rId3"/>
          <a:stretch>
            <a:fillRect/>
          </a:stretch>
        </p:blipFill>
        <p:spPr>
          <a:xfrm>
            <a:off x="4428238" y="2798653"/>
            <a:ext cx="601848" cy="619043"/>
          </a:xfrm>
          <a:prstGeom prst="rect">
            <a:avLst/>
          </a:prstGeom>
        </p:spPr>
      </p:pic>
      <p:pic>
        <p:nvPicPr>
          <p:cNvPr id="16" name="Picture 15" descr="Icon&#10;&#10;Description automatically generated">
            <a:extLst>
              <a:ext uri="{FF2B5EF4-FFF2-40B4-BE49-F238E27FC236}">
                <a16:creationId xmlns:a16="http://schemas.microsoft.com/office/drawing/2014/main" id="{6EFEE96C-F695-2588-4432-EE93742D50DA}"/>
              </a:ext>
            </a:extLst>
          </p:cNvPr>
          <p:cNvPicPr>
            <a:picLocks noChangeAspect="1"/>
          </p:cNvPicPr>
          <p:nvPr/>
        </p:nvPicPr>
        <p:blipFill>
          <a:blip r:embed="rId3"/>
          <a:stretch>
            <a:fillRect/>
          </a:stretch>
        </p:blipFill>
        <p:spPr>
          <a:xfrm>
            <a:off x="6160988" y="3235236"/>
            <a:ext cx="601848" cy="619043"/>
          </a:xfrm>
          <a:prstGeom prst="rect">
            <a:avLst/>
          </a:prstGeom>
        </p:spPr>
      </p:pic>
      <p:pic>
        <p:nvPicPr>
          <p:cNvPr id="17" name="Picture 16" descr="A picture containing text, seat, chair, vector graphics&#10;&#10;Description automatically generated">
            <a:extLst>
              <a:ext uri="{FF2B5EF4-FFF2-40B4-BE49-F238E27FC236}">
                <a16:creationId xmlns:a16="http://schemas.microsoft.com/office/drawing/2014/main" id="{F666D001-F701-BC63-529B-62CA5311F6DF}"/>
              </a:ext>
            </a:extLst>
          </p:cNvPr>
          <p:cNvPicPr>
            <a:picLocks noChangeAspect="1"/>
          </p:cNvPicPr>
          <p:nvPr/>
        </p:nvPicPr>
        <p:blipFill>
          <a:blip r:embed="rId4"/>
          <a:stretch>
            <a:fillRect/>
          </a:stretch>
        </p:blipFill>
        <p:spPr>
          <a:xfrm>
            <a:off x="3555047" y="3269929"/>
            <a:ext cx="945985" cy="780687"/>
          </a:xfrm>
          <a:prstGeom prst="rect">
            <a:avLst/>
          </a:prstGeom>
        </p:spPr>
      </p:pic>
      <p:pic>
        <p:nvPicPr>
          <p:cNvPr id="18" name="Picture 17" descr="Icon&#10;&#10;Description automatically generated">
            <a:extLst>
              <a:ext uri="{FF2B5EF4-FFF2-40B4-BE49-F238E27FC236}">
                <a16:creationId xmlns:a16="http://schemas.microsoft.com/office/drawing/2014/main" id="{714A918C-6B7E-017D-DF3F-48509BA43FD7}"/>
              </a:ext>
            </a:extLst>
          </p:cNvPr>
          <p:cNvPicPr>
            <a:picLocks noChangeAspect="1"/>
          </p:cNvPicPr>
          <p:nvPr/>
        </p:nvPicPr>
        <p:blipFill>
          <a:blip r:embed="rId3"/>
          <a:stretch>
            <a:fillRect/>
          </a:stretch>
        </p:blipFill>
        <p:spPr>
          <a:xfrm>
            <a:off x="5268605" y="2742488"/>
            <a:ext cx="601848" cy="619043"/>
          </a:xfrm>
          <a:prstGeom prst="rect">
            <a:avLst/>
          </a:prstGeom>
        </p:spPr>
      </p:pic>
      <p:pic>
        <p:nvPicPr>
          <p:cNvPr id="19" name="Picture 18" descr="A picture containing text, seat, chair, vector graphics&#10;&#10;Description automatically generated">
            <a:extLst>
              <a:ext uri="{FF2B5EF4-FFF2-40B4-BE49-F238E27FC236}">
                <a16:creationId xmlns:a16="http://schemas.microsoft.com/office/drawing/2014/main" id="{8BACFE17-0D62-757E-5206-9CA40E14F93A}"/>
              </a:ext>
            </a:extLst>
          </p:cNvPr>
          <p:cNvPicPr>
            <a:picLocks noChangeAspect="1"/>
          </p:cNvPicPr>
          <p:nvPr/>
        </p:nvPicPr>
        <p:blipFill>
          <a:blip r:embed="rId4"/>
          <a:stretch>
            <a:fillRect/>
          </a:stretch>
        </p:blipFill>
        <p:spPr>
          <a:xfrm>
            <a:off x="6100043" y="2387080"/>
            <a:ext cx="945985" cy="780687"/>
          </a:xfrm>
          <a:prstGeom prst="rect">
            <a:avLst/>
          </a:prstGeom>
        </p:spPr>
      </p:pic>
      <p:pic>
        <p:nvPicPr>
          <p:cNvPr id="20" name="Picture 19" descr="A picture containing text, seat, chair, vector graphics&#10;&#10;Description automatically generated">
            <a:extLst>
              <a:ext uri="{FF2B5EF4-FFF2-40B4-BE49-F238E27FC236}">
                <a16:creationId xmlns:a16="http://schemas.microsoft.com/office/drawing/2014/main" id="{3C46F3E9-0884-4D41-23A3-CA35B9634078}"/>
              </a:ext>
            </a:extLst>
          </p:cNvPr>
          <p:cNvPicPr>
            <a:picLocks noChangeAspect="1"/>
          </p:cNvPicPr>
          <p:nvPr/>
        </p:nvPicPr>
        <p:blipFill>
          <a:blip r:embed="rId4"/>
          <a:stretch>
            <a:fillRect/>
          </a:stretch>
        </p:blipFill>
        <p:spPr>
          <a:xfrm>
            <a:off x="6705194" y="3328494"/>
            <a:ext cx="945985" cy="780687"/>
          </a:xfrm>
          <a:prstGeom prst="rect">
            <a:avLst/>
          </a:prstGeom>
        </p:spPr>
      </p:pic>
      <p:sp>
        <p:nvSpPr>
          <p:cNvPr id="21" name="Rounded Rectangle 20">
            <a:extLst>
              <a:ext uri="{FF2B5EF4-FFF2-40B4-BE49-F238E27FC236}">
                <a16:creationId xmlns:a16="http://schemas.microsoft.com/office/drawing/2014/main" id="{47CFBDBB-0230-1F4D-87A1-959F30123359}"/>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ed Rectangle 21">
            <a:extLst>
              <a:ext uri="{FF2B5EF4-FFF2-40B4-BE49-F238E27FC236}">
                <a16:creationId xmlns:a16="http://schemas.microsoft.com/office/drawing/2014/main" id="{7E634C12-5B92-0127-ECEF-D105D3D398BE}"/>
              </a:ext>
            </a:extLst>
          </p:cNvPr>
          <p:cNvSpPr/>
          <p:nvPr/>
        </p:nvSpPr>
        <p:spPr>
          <a:xfrm>
            <a:off x="676283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E398BCA3-DCC5-D269-E2BB-390A285D99F4}"/>
              </a:ext>
            </a:extLst>
          </p:cNvPr>
          <p:cNvSpPr txBox="1"/>
          <p:nvPr/>
        </p:nvSpPr>
        <p:spPr>
          <a:xfrm>
            <a:off x="1733798" y="4412157"/>
            <a:ext cx="1045029" cy="369332"/>
          </a:xfrm>
          <a:prstGeom prst="rect">
            <a:avLst/>
          </a:prstGeom>
          <a:noFill/>
        </p:spPr>
        <p:txBody>
          <a:bodyPr wrap="square" rtlCol="0">
            <a:spAutoFit/>
          </a:bodyPr>
          <a:lstStyle/>
          <a:p>
            <a:r>
              <a:rPr lang="en-GB" dirty="0">
                <a:latin typeface="OpenDyslexicAlta" pitchFamily="2" charset="77"/>
              </a:rPr>
              <a:t>apples</a:t>
            </a:r>
          </a:p>
        </p:txBody>
      </p:sp>
      <p:sp>
        <p:nvSpPr>
          <p:cNvPr id="24" name="TextBox 23">
            <a:extLst>
              <a:ext uri="{FF2B5EF4-FFF2-40B4-BE49-F238E27FC236}">
                <a16:creationId xmlns:a16="http://schemas.microsoft.com/office/drawing/2014/main" id="{D02415BF-C1D2-5BA2-4CCE-934236C4E021}"/>
              </a:ext>
            </a:extLst>
          </p:cNvPr>
          <p:cNvSpPr txBox="1"/>
          <p:nvPr/>
        </p:nvSpPr>
        <p:spPr>
          <a:xfrm>
            <a:off x="6857838" y="4485970"/>
            <a:ext cx="1217382" cy="369332"/>
          </a:xfrm>
          <a:prstGeom prst="rect">
            <a:avLst/>
          </a:prstGeom>
          <a:noFill/>
        </p:spPr>
        <p:txBody>
          <a:bodyPr wrap="square" rtlCol="0">
            <a:spAutoFit/>
          </a:bodyPr>
          <a:lstStyle/>
          <a:p>
            <a:r>
              <a:rPr lang="en-GB" dirty="0">
                <a:latin typeface="OpenDyslexicAlta" pitchFamily="2" charset="77"/>
              </a:rPr>
              <a:t>bananas</a:t>
            </a:r>
          </a:p>
        </p:txBody>
      </p:sp>
      <p:pic>
        <p:nvPicPr>
          <p:cNvPr id="3" name="Picture 2" descr="A picture containing text, seat, chair, vector graphics&#10;&#10;Description automatically generated">
            <a:extLst>
              <a:ext uri="{FF2B5EF4-FFF2-40B4-BE49-F238E27FC236}">
                <a16:creationId xmlns:a16="http://schemas.microsoft.com/office/drawing/2014/main" id="{FD8075D3-607E-7E3D-E655-19C474B409DC}"/>
              </a:ext>
            </a:extLst>
          </p:cNvPr>
          <p:cNvPicPr>
            <a:picLocks noChangeAspect="1"/>
          </p:cNvPicPr>
          <p:nvPr/>
        </p:nvPicPr>
        <p:blipFill>
          <a:blip r:embed="rId4"/>
          <a:stretch>
            <a:fillRect/>
          </a:stretch>
        </p:blipFill>
        <p:spPr>
          <a:xfrm>
            <a:off x="7193149" y="2454549"/>
            <a:ext cx="945985" cy="780687"/>
          </a:xfrm>
          <a:prstGeom prst="rect">
            <a:avLst/>
          </a:prstGeom>
        </p:spPr>
      </p:pic>
      <p:pic>
        <p:nvPicPr>
          <p:cNvPr id="5" name="Picture 4" descr="A picture containing text, seat, chair, vector graphics&#10;&#10;Description automatically generated">
            <a:extLst>
              <a:ext uri="{FF2B5EF4-FFF2-40B4-BE49-F238E27FC236}">
                <a16:creationId xmlns:a16="http://schemas.microsoft.com/office/drawing/2014/main" id="{A01D5274-BF48-A395-D885-92A672747875}"/>
              </a:ext>
            </a:extLst>
          </p:cNvPr>
          <p:cNvPicPr>
            <a:picLocks noChangeAspect="1"/>
          </p:cNvPicPr>
          <p:nvPr/>
        </p:nvPicPr>
        <p:blipFill>
          <a:blip r:embed="rId4"/>
          <a:stretch>
            <a:fillRect/>
          </a:stretch>
        </p:blipFill>
        <p:spPr>
          <a:xfrm>
            <a:off x="7758525" y="3204220"/>
            <a:ext cx="945985" cy="780687"/>
          </a:xfrm>
          <a:prstGeom prst="rect">
            <a:avLst/>
          </a:prstGeom>
        </p:spPr>
      </p:pic>
      <p:pic>
        <p:nvPicPr>
          <p:cNvPr id="6" name="Picture 5" descr="A picture containing text, seat, chair, vector graphics&#10;&#10;Description automatically generated">
            <a:extLst>
              <a:ext uri="{FF2B5EF4-FFF2-40B4-BE49-F238E27FC236}">
                <a16:creationId xmlns:a16="http://schemas.microsoft.com/office/drawing/2014/main" id="{10B25F91-DB35-E76A-8E94-CA5B26464738}"/>
              </a:ext>
            </a:extLst>
          </p:cNvPr>
          <p:cNvPicPr>
            <a:picLocks noChangeAspect="1"/>
          </p:cNvPicPr>
          <p:nvPr/>
        </p:nvPicPr>
        <p:blipFill>
          <a:blip r:embed="rId4"/>
          <a:stretch>
            <a:fillRect/>
          </a:stretch>
        </p:blipFill>
        <p:spPr>
          <a:xfrm>
            <a:off x="2697029" y="2982835"/>
            <a:ext cx="945985" cy="780687"/>
          </a:xfrm>
          <a:prstGeom prst="rect">
            <a:avLst/>
          </a:prstGeom>
        </p:spPr>
      </p:pic>
      <p:pic>
        <p:nvPicPr>
          <p:cNvPr id="7" name="Picture 6" descr="A picture containing text, seat, chair, vector graphics&#10;&#10;Description automatically generated">
            <a:extLst>
              <a:ext uri="{FF2B5EF4-FFF2-40B4-BE49-F238E27FC236}">
                <a16:creationId xmlns:a16="http://schemas.microsoft.com/office/drawing/2014/main" id="{485A189D-ACD6-1466-0710-BBAFF4A237DF}"/>
              </a:ext>
            </a:extLst>
          </p:cNvPr>
          <p:cNvPicPr>
            <a:picLocks noChangeAspect="1"/>
          </p:cNvPicPr>
          <p:nvPr/>
        </p:nvPicPr>
        <p:blipFill>
          <a:blip r:embed="rId4"/>
          <a:stretch>
            <a:fillRect/>
          </a:stretch>
        </p:blipFill>
        <p:spPr>
          <a:xfrm>
            <a:off x="8272689" y="2327487"/>
            <a:ext cx="945985" cy="780687"/>
          </a:xfrm>
          <a:prstGeom prst="rect">
            <a:avLst/>
          </a:prstGeom>
        </p:spPr>
      </p:pic>
      <p:pic>
        <p:nvPicPr>
          <p:cNvPr id="8" name="Picture 7" descr="Icon&#10;&#10;Description automatically generated">
            <a:extLst>
              <a:ext uri="{FF2B5EF4-FFF2-40B4-BE49-F238E27FC236}">
                <a16:creationId xmlns:a16="http://schemas.microsoft.com/office/drawing/2014/main" id="{343A5643-D41F-98E3-0188-ACD22FE25880}"/>
              </a:ext>
            </a:extLst>
          </p:cNvPr>
          <p:cNvPicPr>
            <a:picLocks noChangeAspect="1"/>
          </p:cNvPicPr>
          <p:nvPr/>
        </p:nvPicPr>
        <p:blipFill>
          <a:blip r:embed="rId3"/>
          <a:stretch>
            <a:fillRect/>
          </a:stretch>
        </p:blipFill>
        <p:spPr>
          <a:xfrm>
            <a:off x="8790666" y="3144479"/>
            <a:ext cx="601848" cy="619043"/>
          </a:xfrm>
          <a:prstGeom prst="rect">
            <a:avLst/>
          </a:prstGeom>
        </p:spPr>
      </p:pic>
    </p:spTree>
    <p:extLst>
      <p:ext uri="{BB962C8B-B14F-4D97-AF65-F5344CB8AC3E}">
        <p14:creationId xmlns:p14="http://schemas.microsoft.com/office/powerpoint/2010/main" val="3774608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47CFBDBB-0230-1F4D-87A1-959F30123359}"/>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ed Rectangle 21">
            <a:extLst>
              <a:ext uri="{FF2B5EF4-FFF2-40B4-BE49-F238E27FC236}">
                <a16:creationId xmlns:a16="http://schemas.microsoft.com/office/drawing/2014/main" id="{7E634C12-5B92-0127-ECEF-D105D3D398BE}"/>
              </a:ext>
            </a:extLst>
          </p:cNvPr>
          <p:cNvSpPr/>
          <p:nvPr/>
        </p:nvSpPr>
        <p:spPr>
          <a:xfrm>
            <a:off x="676283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15" name="Content Placeholder 2">
            <a:extLst>
              <a:ext uri="{FF2B5EF4-FFF2-40B4-BE49-F238E27FC236}">
                <a16:creationId xmlns:a16="http://schemas.microsoft.com/office/drawing/2014/main" id="{9D6FBB23-E939-53C3-0D51-D4ABB6268685}"/>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err="1"/>
              <a:t>Astrobee</a:t>
            </a:r>
            <a:r>
              <a:rPr lang="en-GB" sz="2200" dirty="0"/>
              <a:t> is sorting the fruit.</a:t>
            </a:r>
          </a:p>
        </p:txBody>
      </p:sp>
      <p:pic>
        <p:nvPicPr>
          <p:cNvPr id="4" name="Picture 3" descr="Icon&#10;&#10;Description automatically generated">
            <a:extLst>
              <a:ext uri="{FF2B5EF4-FFF2-40B4-BE49-F238E27FC236}">
                <a16:creationId xmlns:a16="http://schemas.microsoft.com/office/drawing/2014/main" id="{7CBC78AA-8A83-99B0-BF5C-E327E1C06CDD}"/>
              </a:ext>
            </a:extLst>
          </p:cNvPr>
          <p:cNvPicPr>
            <a:picLocks noChangeAspect="1"/>
          </p:cNvPicPr>
          <p:nvPr/>
        </p:nvPicPr>
        <p:blipFill>
          <a:blip r:embed="rId3"/>
          <a:stretch>
            <a:fillRect/>
          </a:stretch>
        </p:blipFill>
        <p:spPr>
          <a:xfrm>
            <a:off x="3476673" y="4647234"/>
            <a:ext cx="601848" cy="619043"/>
          </a:xfrm>
          <a:prstGeom prst="rect">
            <a:avLst/>
          </a:prstGeom>
        </p:spPr>
      </p:pic>
      <p:pic>
        <p:nvPicPr>
          <p:cNvPr id="13" name="Picture 12" descr="A picture containing text, seat, chair, vector graphics&#10;&#10;Description automatically generated">
            <a:extLst>
              <a:ext uri="{FF2B5EF4-FFF2-40B4-BE49-F238E27FC236}">
                <a16:creationId xmlns:a16="http://schemas.microsoft.com/office/drawing/2014/main" id="{850729D0-C5E0-11B4-1C13-88CD4672B3ED}"/>
              </a:ext>
            </a:extLst>
          </p:cNvPr>
          <p:cNvPicPr>
            <a:picLocks noChangeAspect="1"/>
          </p:cNvPicPr>
          <p:nvPr/>
        </p:nvPicPr>
        <p:blipFill>
          <a:blip r:embed="rId4"/>
          <a:stretch>
            <a:fillRect/>
          </a:stretch>
        </p:blipFill>
        <p:spPr>
          <a:xfrm>
            <a:off x="8919521" y="4450641"/>
            <a:ext cx="945985" cy="780687"/>
          </a:xfrm>
          <a:prstGeom prst="rect">
            <a:avLst/>
          </a:prstGeom>
        </p:spPr>
      </p:pic>
      <p:pic>
        <p:nvPicPr>
          <p:cNvPr id="14" name="Picture 13" descr="Icon&#10;&#10;Description automatically generated">
            <a:extLst>
              <a:ext uri="{FF2B5EF4-FFF2-40B4-BE49-F238E27FC236}">
                <a16:creationId xmlns:a16="http://schemas.microsoft.com/office/drawing/2014/main" id="{C1C75F9C-ACF4-40D3-894C-3B5A81B6FB8A}"/>
              </a:ext>
            </a:extLst>
          </p:cNvPr>
          <p:cNvPicPr>
            <a:picLocks noChangeAspect="1"/>
          </p:cNvPicPr>
          <p:nvPr/>
        </p:nvPicPr>
        <p:blipFill>
          <a:blip r:embed="rId3"/>
          <a:stretch>
            <a:fillRect/>
          </a:stretch>
        </p:blipFill>
        <p:spPr>
          <a:xfrm>
            <a:off x="4298697" y="4666718"/>
            <a:ext cx="601848" cy="619043"/>
          </a:xfrm>
          <a:prstGeom prst="rect">
            <a:avLst/>
          </a:prstGeom>
        </p:spPr>
      </p:pic>
      <p:pic>
        <p:nvPicPr>
          <p:cNvPr id="16" name="Picture 15" descr="Icon&#10;&#10;Description automatically generated">
            <a:extLst>
              <a:ext uri="{FF2B5EF4-FFF2-40B4-BE49-F238E27FC236}">
                <a16:creationId xmlns:a16="http://schemas.microsoft.com/office/drawing/2014/main" id="{6EFEE96C-F695-2588-4432-EE93742D50DA}"/>
              </a:ext>
            </a:extLst>
          </p:cNvPr>
          <p:cNvPicPr>
            <a:picLocks noChangeAspect="1"/>
          </p:cNvPicPr>
          <p:nvPr/>
        </p:nvPicPr>
        <p:blipFill>
          <a:blip r:embed="rId3"/>
          <a:stretch>
            <a:fillRect/>
          </a:stretch>
        </p:blipFill>
        <p:spPr>
          <a:xfrm>
            <a:off x="3434304" y="5349330"/>
            <a:ext cx="601848" cy="619043"/>
          </a:xfrm>
          <a:prstGeom prst="rect">
            <a:avLst/>
          </a:prstGeom>
        </p:spPr>
      </p:pic>
      <p:pic>
        <p:nvPicPr>
          <p:cNvPr id="17" name="Picture 16" descr="A picture containing text, seat, chair, vector graphics&#10;&#10;Description automatically generated">
            <a:extLst>
              <a:ext uri="{FF2B5EF4-FFF2-40B4-BE49-F238E27FC236}">
                <a16:creationId xmlns:a16="http://schemas.microsoft.com/office/drawing/2014/main" id="{F666D001-F701-BC63-529B-62CA5311F6DF}"/>
              </a:ext>
            </a:extLst>
          </p:cNvPr>
          <p:cNvPicPr>
            <a:picLocks noChangeAspect="1"/>
          </p:cNvPicPr>
          <p:nvPr/>
        </p:nvPicPr>
        <p:blipFill>
          <a:blip r:embed="rId4"/>
          <a:stretch>
            <a:fillRect/>
          </a:stretch>
        </p:blipFill>
        <p:spPr>
          <a:xfrm>
            <a:off x="7950669" y="4485590"/>
            <a:ext cx="945985" cy="780687"/>
          </a:xfrm>
          <a:prstGeom prst="rect">
            <a:avLst/>
          </a:prstGeom>
        </p:spPr>
      </p:pic>
      <p:pic>
        <p:nvPicPr>
          <p:cNvPr id="18" name="Picture 17" descr="Icon&#10;&#10;Description automatically generated">
            <a:extLst>
              <a:ext uri="{FF2B5EF4-FFF2-40B4-BE49-F238E27FC236}">
                <a16:creationId xmlns:a16="http://schemas.microsoft.com/office/drawing/2014/main" id="{714A918C-6B7E-017D-DF3F-48509BA43FD7}"/>
              </a:ext>
            </a:extLst>
          </p:cNvPr>
          <p:cNvPicPr>
            <a:picLocks noChangeAspect="1"/>
          </p:cNvPicPr>
          <p:nvPr/>
        </p:nvPicPr>
        <p:blipFill>
          <a:blip r:embed="rId3"/>
          <a:stretch>
            <a:fillRect/>
          </a:stretch>
        </p:blipFill>
        <p:spPr>
          <a:xfrm>
            <a:off x="4348568" y="5360172"/>
            <a:ext cx="601848" cy="619043"/>
          </a:xfrm>
          <a:prstGeom prst="rect">
            <a:avLst/>
          </a:prstGeom>
        </p:spPr>
      </p:pic>
      <p:pic>
        <p:nvPicPr>
          <p:cNvPr id="19" name="Picture 18" descr="A picture containing text, seat, chair, vector graphics&#10;&#10;Description automatically generated">
            <a:extLst>
              <a:ext uri="{FF2B5EF4-FFF2-40B4-BE49-F238E27FC236}">
                <a16:creationId xmlns:a16="http://schemas.microsoft.com/office/drawing/2014/main" id="{8BACFE17-0D62-757E-5206-9CA40E14F93A}"/>
              </a:ext>
            </a:extLst>
          </p:cNvPr>
          <p:cNvPicPr>
            <a:picLocks noChangeAspect="1"/>
          </p:cNvPicPr>
          <p:nvPr/>
        </p:nvPicPr>
        <p:blipFill>
          <a:blip r:embed="rId4"/>
          <a:stretch>
            <a:fillRect/>
          </a:stretch>
        </p:blipFill>
        <p:spPr>
          <a:xfrm>
            <a:off x="9794475" y="5437756"/>
            <a:ext cx="945985" cy="780687"/>
          </a:xfrm>
          <a:prstGeom prst="rect">
            <a:avLst/>
          </a:prstGeom>
        </p:spPr>
      </p:pic>
      <p:pic>
        <p:nvPicPr>
          <p:cNvPr id="20" name="Picture 19" descr="A picture containing text, seat, chair, vector graphics&#10;&#10;Description automatically generated">
            <a:extLst>
              <a:ext uri="{FF2B5EF4-FFF2-40B4-BE49-F238E27FC236}">
                <a16:creationId xmlns:a16="http://schemas.microsoft.com/office/drawing/2014/main" id="{3C46F3E9-0884-4D41-23A3-CA35B9634078}"/>
              </a:ext>
            </a:extLst>
          </p:cNvPr>
          <p:cNvPicPr>
            <a:picLocks noChangeAspect="1"/>
          </p:cNvPicPr>
          <p:nvPr/>
        </p:nvPicPr>
        <p:blipFill>
          <a:blip r:embed="rId4"/>
          <a:stretch>
            <a:fillRect/>
          </a:stretch>
        </p:blipFill>
        <p:spPr>
          <a:xfrm>
            <a:off x="8024589" y="5304362"/>
            <a:ext cx="945985" cy="780687"/>
          </a:xfrm>
          <a:prstGeom prst="rect">
            <a:avLst/>
          </a:prstGeom>
        </p:spPr>
      </p:pic>
      <p:sp>
        <p:nvSpPr>
          <p:cNvPr id="23" name="TextBox 22">
            <a:extLst>
              <a:ext uri="{FF2B5EF4-FFF2-40B4-BE49-F238E27FC236}">
                <a16:creationId xmlns:a16="http://schemas.microsoft.com/office/drawing/2014/main" id="{E398BCA3-DCC5-D269-E2BB-390A285D99F4}"/>
              </a:ext>
            </a:extLst>
          </p:cNvPr>
          <p:cNvSpPr txBox="1"/>
          <p:nvPr/>
        </p:nvSpPr>
        <p:spPr>
          <a:xfrm>
            <a:off x="1733798" y="4412157"/>
            <a:ext cx="1045029" cy="369332"/>
          </a:xfrm>
          <a:prstGeom prst="rect">
            <a:avLst/>
          </a:prstGeom>
          <a:noFill/>
        </p:spPr>
        <p:txBody>
          <a:bodyPr wrap="square" rtlCol="0">
            <a:spAutoFit/>
          </a:bodyPr>
          <a:lstStyle/>
          <a:p>
            <a:r>
              <a:rPr lang="en-GB" dirty="0">
                <a:latin typeface="OpenDyslexicAlta" pitchFamily="2" charset="77"/>
              </a:rPr>
              <a:t>apples</a:t>
            </a:r>
          </a:p>
        </p:txBody>
      </p:sp>
      <p:sp>
        <p:nvSpPr>
          <p:cNvPr id="24" name="TextBox 23">
            <a:extLst>
              <a:ext uri="{FF2B5EF4-FFF2-40B4-BE49-F238E27FC236}">
                <a16:creationId xmlns:a16="http://schemas.microsoft.com/office/drawing/2014/main" id="{D02415BF-C1D2-5BA2-4CCE-934236C4E021}"/>
              </a:ext>
            </a:extLst>
          </p:cNvPr>
          <p:cNvSpPr txBox="1"/>
          <p:nvPr/>
        </p:nvSpPr>
        <p:spPr>
          <a:xfrm>
            <a:off x="6857838" y="4485970"/>
            <a:ext cx="1217382" cy="369332"/>
          </a:xfrm>
          <a:prstGeom prst="rect">
            <a:avLst/>
          </a:prstGeom>
          <a:noFill/>
        </p:spPr>
        <p:txBody>
          <a:bodyPr wrap="square" rtlCol="0">
            <a:spAutoFit/>
          </a:bodyPr>
          <a:lstStyle/>
          <a:p>
            <a:r>
              <a:rPr lang="en-GB" dirty="0">
                <a:latin typeface="OpenDyslexicAlta" pitchFamily="2" charset="77"/>
              </a:rPr>
              <a:t>bananas</a:t>
            </a:r>
          </a:p>
        </p:txBody>
      </p:sp>
      <p:pic>
        <p:nvPicPr>
          <p:cNvPr id="3" name="Picture 2" descr="A picture containing text, seat, chair, vector graphics&#10;&#10;Description automatically generated">
            <a:extLst>
              <a:ext uri="{FF2B5EF4-FFF2-40B4-BE49-F238E27FC236}">
                <a16:creationId xmlns:a16="http://schemas.microsoft.com/office/drawing/2014/main" id="{FD8075D3-607E-7E3D-E655-19C474B409DC}"/>
              </a:ext>
            </a:extLst>
          </p:cNvPr>
          <p:cNvPicPr>
            <a:picLocks noChangeAspect="1"/>
          </p:cNvPicPr>
          <p:nvPr/>
        </p:nvPicPr>
        <p:blipFill>
          <a:blip r:embed="rId4"/>
          <a:stretch>
            <a:fillRect/>
          </a:stretch>
        </p:blipFill>
        <p:spPr>
          <a:xfrm>
            <a:off x="8981722" y="5243247"/>
            <a:ext cx="945985" cy="780687"/>
          </a:xfrm>
          <a:prstGeom prst="rect">
            <a:avLst/>
          </a:prstGeom>
        </p:spPr>
      </p:pic>
      <p:pic>
        <p:nvPicPr>
          <p:cNvPr id="5" name="Picture 4" descr="A picture containing text, seat, chair, vector graphics&#10;&#10;Description automatically generated">
            <a:extLst>
              <a:ext uri="{FF2B5EF4-FFF2-40B4-BE49-F238E27FC236}">
                <a16:creationId xmlns:a16="http://schemas.microsoft.com/office/drawing/2014/main" id="{A01D5274-BF48-A395-D885-92A672747875}"/>
              </a:ext>
            </a:extLst>
          </p:cNvPr>
          <p:cNvPicPr>
            <a:picLocks noChangeAspect="1"/>
          </p:cNvPicPr>
          <p:nvPr/>
        </p:nvPicPr>
        <p:blipFill>
          <a:blip r:embed="rId4"/>
          <a:stretch>
            <a:fillRect/>
          </a:stretch>
        </p:blipFill>
        <p:spPr>
          <a:xfrm>
            <a:off x="7036070" y="5594393"/>
            <a:ext cx="945985" cy="780687"/>
          </a:xfrm>
          <a:prstGeom prst="rect">
            <a:avLst/>
          </a:prstGeom>
        </p:spPr>
      </p:pic>
      <p:pic>
        <p:nvPicPr>
          <p:cNvPr id="6" name="Picture 5" descr="A picture containing text, seat, chair, vector graphics&#10;&#10;Description automatically generated">
            <a:extLst>
              <a:ext uri="{FF2B5EF4-FFF2-40B4-BE49-F238E27FC236}">
                <a16:creationId xmlns:a16="http://schemas.microsoft.com/office/drawing/2014/main" id="{10B25F91-DB35-E76A-8E94-CA5B26464738}"/>
              </a:ext>
            </a:extLst>
          </p:cNvPr>
          <p:cNvPicPr>
            <a:picLocks noChangeAspect="1"/>
          </p:cNvPicPr>
          <p:nvPr/>
        </p:nvPicPr>
        <p:blipFill>
          <a:blip r:embed="rId4"/>
          <a:stretch>
            <a:fillRect/>
          </a:stretch>
        </p:blipFill>
        <p:spPr>
          <a:xfrm>
            <a:off x="6993536" y="4852904"/>
            <a:ext cx="945985" cy="780687"/>
          </a:xfrm>
          <a:prstGeom prst="rect">
            <a:avLst/>
          </a:prstGeom>
        </p:spPr>
      </p:pic>
      <p:pic>
        <p:nvPicPr>
          <p:cNvPr id="7" name="Picture 6" descr="A picture containing text, seat, chair, vector graphics&#10;&#10;Description automatically generated">
            <a:extLst>
              <a:ext uri="{FF2B5EF4-FFF2-40B4-BE49-F238E27FC236}">
                <a16:creationId xmlns:a16="http://schemas.microsoft.com/office/drawing/2014/main" id="{485A189D-ACD6-1466-0710-BBAFF4A237DF}"/>
              </a:ext>
            </a:extLst>
          </p:cNvPr>
          <p:cNvPicPr>
            <a:picLocks noChangeAspect="1"/>
          </p:cNvPicPr>
          <p:nvPr/>
        </p:nvPicPr>
        <p:blipFill>
          <a:blip r:embed="rId4"/>
          <a:stretch>
            <a:fillRect/>
          </a:stretch>
        </p:blipFill>
        <p:spPr>
          <a:xfrm>
            <a:off x="9758679" y="4670636"/>
            <a:ext cx="945985" cy="780687"/>
          </a:xfrm>
          <a:prstGeom prst="rect">
            <a:avLst/>
          </a:prstGeom>
        </p:spPr>
      </p:pic>
      <p:pic>
        <p:nvPicPr>
          <p:cNvPr id="8" name="Picture 7" descr="Icon&#10;&#10;Description automatically generated">
            <a:extLst>
              <a:ext uri="{FF2B5EF4-FFF2-40B4-BE49-F238E27FC236}">
                <a16:creationId xmlns:a16="http://schemas.microsoft.com/office/drawing/2014/main" id="{343A5643-D41F-98E3-0188-ACD22FE25880}"/>
              </a:ext>
            </a:extLst>
          </p:cNvPr>
          <p:cNvPicPr>
            <a:picLocks noChangeAspect="1"/>
          </p:cNvPicPr>
          <p:nvPr/>
        </p:nvPicPr>
        <p:blipFill>
          <a:blip r:embed="rId3"/>
          <a:stretch>
            <a:fillRect/>
          </a:stretch>
        </p:blipFill>
        <p:spPr>
          <a:xfrm>
            <a:off x="2698079" y="4680494"/>
            <a:ext cx="601848" cy="619043"/>
          </a:xfrm>
          <a:prstGeom prst="rect">
            <a:avLst/>
          </a:prstGeom>
        </p:spPr>
      </p:pic>
    </p:spTree>
    <p:extLst>
      <p:ext uri="{BB962C8B-B14F-4D97-AF65-F5344CB8AC3E}">
        <p14:creationId xmlns:p14="http://schemas.microsoft.com/office/powerpoint/2010/main" val="1969037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47CFBDBB-0230-1F4D-87A1-959F30123359}"/>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ed Rectangle 21">
            <a:extLst>
              <a:ext uri="{FF2B5EF4-FFF2-40B4-BE49-F238E27FC236}">
                <a16:creationId xmlns:a16="http://schemas.microsoft.com/office/drawing/2014/main" id="{7E634C12-5B92-0127-ECEF-D105D3D398BE}"/>
              </a:ext>
            </a:extLst>
          </p:cNvPr>
          <p:cNvSpPr/>
          <p:nvPr/>
        </p:nvSpPr>
        <p:spPr>
          <a:xfrm>
            <a:off x="676283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15" name="Content Placeholder 2">
            <a:extLst>
              <a:ext uri="{FF2B5EF4-FFF2-40B4-BE49-F238E27FC236}">
                <a16:creationId xmlns:a16="http://schemas.microsoft.com/office/drawing/2014/main" id="{9D6FBB23-E939-53C3-0D51-D4ABB6268685}"/>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err="1"/>
              <a:t>Astrobee</a:t>
            </a:r>
            <a:r>
              <a:rPr lang="en-GB" sz="2200" dirty="0"/>
              <a:t> is sorting the fruit.</a:t>
            </a:r>
          </a:p>
          <a:p>
            <a:pPr marL="0" indent="0">
              <a:buClr>
                <a:srgbClr val="23D160"/>
              </a:buClr>
              <a:buSzPct val="85000"/>
              <a:buNone/>
            </a:pPr>
            <a:r>
              <a:rPr lang="en-GB" sz="2200" dirty="0"/>
              <a:t>______ is a part.</a:t>
            </a:r>
          </a:p>
          <a:p>
            <a:pPr marL="0" indent="0">
              <a:buClr>
                <a:srgbClr val="23D160"/>
              </a:buClr>
              <a:buSzPct val="85000"/>
              <a:buNone/>
            </a:pPr>
            <a:r>
              <a:rPr lang="en-GB" sz="2200" dirty="0"/>
              <a:t>______ is a part.</a:t>
            </a:r>
          </a:p>
          <a:p>
            <a:pPr marL="0" indent="0">
              <a:buClr>
                <a:srgbClr val="23D160"/>
              </a:buClr>
              <a:buSzPct val="85000"/>
              <a:buNone/>
            </a:pPr>
            <a:r>
              <a:rPr lang="en-GB" sz="2200" dirty="0"/>
              <a:t>______ is the whole.</a:t>
            </a:r>
          </a:p>
        </p:txBody>
      </p:sp>
      <p:pic>
        <p:nvPicPr>
          <p:cNvPr id="4" name="Picture 3" descr="Icon&#10;&#10;Description automatically generated">
            <a:extLst>
              <a:ext uri="{FF2B5EF4-FFF2-40B4-BE49-F238E27FC236}">
                <a16:creationId xmlns:a16="http://schemas.microsoft.com/office/drawing/2014/main" id="{7CBC78AA-8A83-99B0-BF5C-E327E1C06CDD}"/>
              </a:ext>
            </a:extLst>
          </p:cNvPr>
          <p:cNvPicPr>
            <a:picLocks noChangeAspect="1"/>
          </p:cNvPicPr>
          <p:nvPr/>
        </p:nvPicPr>
        <p:blipFill>
          <a:blip r:embed="rId3"/>
          <a:stretch>
            <a:fillRect/>
          </a:stretch>
        </p:blipFill>
        <p:spPr>
          <a:xfrm>
            <a:off x="3476673" y="4647234"/>
            <a:ext cx="601848" cy="619043"/>
          </a:xfrm>
          <a:prstGeom prst="rect">
            <a:avLst/>
          </a:prstGeom>
        </p:spPr>
      </p:pic>
      <p:pic>
        <p:nvPicPr>
          <p:cNvPr id="13" name="Picture 12" descr="A picture containing text, seat, chair, vector graphics&#10;&#10;Description automatically generated">
            <a:extLst>
              <a:ext uri="{FF2B5EF4-FFF2-40B4-BE49-F238E27FC236}">
                <a16:creationId xmlns:a16="http://schemas.microsoft.com/office/drawing/2014/main" id="{850729D0-C5E0-11B4-1C13-88CD4672B3ED}"/>
              </a:ext>
            </a:extLst>
          </p:cNvPr>
          <p:cNvPicPr>
            <a:picLocks noChangeAspect="1"/>
          </p:cNvPicPr>
          <p:nvPr/>
        </p:nvPicPr>
        <p:blipFill>
          <a:blip r:embed="rId4"/>
          <a:stretch>
            <a:fillRect/>
          </a:stretch>
        </p:blipFill>
        <p:spPr>
          <a:xfrm>
            <a:off x="8919521" y="4450641"/>
            <a:ext cx="945985" cy="780687"/>
          </a:xfrm>
          <a:prstGeom prst="rect">
            <a:avLst/>
          </a:prstGeom>
        </p:spPr>
      </p:pic>
      <p:pic>
        <p:nvPicPr>
          <p:cNvPr id="14" name="Picture 13" descr="Icon&#10;&#10;Description automatically generated">
            <a:extLst>
              <a:ext uri="{FF2B5EF4-FFF2-40B4-BE49-F238E27FC236}">
                <a16:creationId xmlns:a16="http://schemas.microsoft.com/office/drawing/2014/main" id="{C1C75F9C-ACF4-40D3-894C-3B5A81B6FB8A}"/>
              </a:ext>
            </a:extLst>
          </p:cNvPr>
          <p:cNvPicPr>
            <a:picLocks noChangeAspect="1"/>
          </p:cNvPicPr>
          <p:nvPr/>
        </p:nvPicPr>
        <p:blipFill>
          <a:blip r:embed="rId3"/>
          <a:stretch>
            <a:fillRect/>
          </a:stretch>
        </p:blipFill>
        <p:spPr>
          <a:xfrm>
            <a:off x="4298697" y="4666718"/>
            <a:ext cx="601848" cy="619043"/>
          </a:xfrm>
          <a:prstGeom prst="rect">
            <a:avLst/>
          </a:prstGeom>
        </p:spPr>
      </p:pic>
      <p:pic>
        <p:nvPicPr>
          <p:cNvPr id="16" name="Picture 15" descr="Icon&#10;&#10;Description automatically generated">
            <a:extLst>
              <a:ext uri="{FF2B5EF4-FFF2-40B4-BE49-F238E27FC236}">
                <a16:creationId xmlns:a16="http://schemas.microsoft.com/office/drawing/2014/main" id="{6EFEE96C-F695-2588-4432-EE93742D50DA}"/>
              </a:ext>
            </a:extLst>
          </p:cNvPr>
          <p:cNvPicPr>
            <a:picLocks noChangeAspect="1"/>
          </p:cNvPicPr>
          <p:nvPr/>
        </p:nvPicPr>
        <p:blipFill>
          <a:blip r:embed="rId3"/>
          <a:stretch>
            <a:fillRect/>
          </a:stretch>
        </p:blipFill>
        <p:spPr>
          <a:xfrm>
            <a:off x="3434304" y="5349330"/>
            <a:ext cx="601848" cy="619043"/>
          </a:xfrm>
          <a:prstGeom prst="rect">
            <a:avLst/>
          </a:prstGeom>
        </p:spPr>
      </p:pic>
      <p:pic>
        <p:nvPicPr>
          <p:cNvPr id="17" name="Picture 16" descr="A picture containing text, seat, chair, vector graphics&#10;&#10;Description automatically generated">
            <a:extLst>
              <a:ext uri="{FF2B5EF4-FFF2-40B4-BE49-F238E27FC236}">
                <a16:creationId xmlns:a16="http://schemas.microsoft.com/office/drawing/2014/main" id="{F666D001-F701-BC63-529B-62CA5311F6DF}"/>
              </a:ext>
            </a:extLst>
          </p:cNvPr>
          <p:cNvPicPr>
            <a:picLocks noChangeAspect="1"/>
          </p:cNvPicPr>
          <p:nvPr/>
        </p:nvPicPr>
        <p:blipFill>
          <a:blip r:embed="rId4"/>
          <a:stretch>
            <a:fillRect/>
          </a:stretch>
        </p:blipFill>
        <p:spPr>
          <a:xfrm>
            <a:off x="7950669" y="4485590"/>
            <a:ext cx="945985" cy="780687"/>
          </a:xfrm>
          <a:prstGeom prst="rect">
            <a:avLst/>
          </a:prstGeom>
        </p:spPr>
      </p:pic>
      <p:pic>
        <p:nvPicPr>
          <p:cNvPr id="18" name="Picture 17" descr="Icon&#10;&#10;Description automatically generated">
            <a:extLst>
              <a:ext uri="{FF2B5EF4-FFF2-40B4-BE49-F238E27FC236}">
                <a16:creationId xmlns:a16="http://schemas.microsoft.com/office/drawing/2014/main" id="{714A918C-6B7E-017D-DF3F-48509BA43FD7}"/>
              </a:ext>
            </a:extLst>
          </p:cNvPr>
          <p:cNvPicPr>
            <a:picLocks noChangeAspect="1"/>
          </p:cNvPicPr>
          <p:nvPr/>
        </p:nvPicPr>
        <p:blipFill>
          <a:blip r:embed="rId3"/>
          <a:stretch>
            <a:fillRect/>
          </a:stretch>
        </p:blipFill>
        <p:spPr>
          <a:xfrm>
            <a:off x="4348568" y="5360172"/>
            <a:ext cx="601848" cy="619043"/>
          </a:xfrm>
          <a:prstGeom prst="rect">
            <a:avLst/>
          </a:prstGeom>
        </p:spPr>
      </p:pic>
      <p:pic>
        <p:nvPicPr>
          <p:cNvPr id="19" name="Picture 18" descr="A picture containing text, seat, chair, vector graphics&#10;&#10;Description automatically generated">
            <a:extLst>
              <a:ext uri="{FF2B5EF4-FFF2-40B4-BE49-F238E27FC236}">
                <a16:creationId xmlns:a16="http://schemas.microsoft.com/office/drawing/2014/main" id="{8BACFE17-0D62-757E-5206-9CA40E14F93A}"/>
              </a:ext>
            </a:extLst>
          </p:cNvPr>
          <p:cNvPicPr>
            <a:picLocks noChangeAspect="1"/>
          </p:cNvPicPr>
          <p:nvPr/>
        </p:nvPicPr>
        <p:blipFill>
          <a:blip r:embed="rId4"/>
          <a:stretch>
            <a:fillRect/>
          </a:stretch>
        </p:blipFill>
        <p:spPr>
          <a:xfrm>
            <a:off x="9794475" y="5437756"/>
            <a:ext cx="945985" cy="780687"/>
          </a:xfrm>
          <a:prstGeom prst="rect">
            <a:avLst/>
          </a:prstGeom>
        </p:spPr>
      </p:pic>
      <p:pic>
        <p:nvPicPr>
          <p:cNvPr id="20" name="Picture 19" descr="A picture containing text, seat, chair, vector graphics&#10;&#10;Description automatically generated">
            <a:extLst>
              <a:ext uri="{FF2B5EF4-FFF2-40B4-BE49-F238E27FC236}">
                <a16:creationId xmlns:a16="http://schemas.microsoft.com/office/drawing/2014/main" id="{3C46F3E9-0884-4D41-23A3-CA35B9634078}"/>
              </a:ext>
            </a:extLst>
          </p:cNvPr>
          <p:cNvPicPr>
            <a:picLocks noChangeAspect="1"/>
          </p:cNvPicPr>
          <p:nvPr/>
        </p:nvPicPr>
        <p:blipFill>
          <a:blip r:embed="rId4"/>
          <a:stretch>
            <a:fillRect/>
          </a:stretch>
        </p:blipFill>
        <p:spPr>
          <a:xfrm>
            <a:off x="8024589" y="5304362"/>
            <a:ext cx="945985" cy="780687"/>
          </a:xfrm>
          <a:prstGeom prst="rect">
            <a:avLst/>
          </a:prstGeom>
        </p:spPr>
      </p:pic>
      <p:sp>
        <p:nvSpPr>
          <p:cNvPr id="23" name="TextBox 22">
            <a:extLst>
              <a:ext uri="{FF2B5EF4-FFF2-40B4-BE49-F238E27FC236}">
                <a16:creationId xmlns:a16="http://schemas.microsoft.com/office/drawing/2014/main" id="{E398BCA3-DCC5-D269-E2BB-390A285D99F4}"/>
              </a:ext>
            </a:extLst>
          </p:cNvPr>
          <p:cNvSpPr txBox="1"/>
          <p:nvPr/>
        </p:nvSpPr>
        <p:spPr>
          <a:xfrm>
            <a:off x="1733798" y="4412157"/>
            <a:ext cx="1045029" cy="369332"/>
          </a:xfrm>
          <a:prstGeom prst="rect">
            <a:avLst/>
          </a:prstGeom>
          <a:noFill/>
        </p:spPr>
        <p:txBody>
          <a:bodyPr wrap="square" rtlCol="0">
            <a:spAutoFit/>
          </a:bodyPr>
          <a:lstStyle/>
          <a:p>
            <a:r>
              <a:rPr lang="en-GB" dirty="0">
                <a:latin typeface="OpenDyslexicAlta" pitchFamily="2" charset="77"/>
              </a:rPr>
              <a:t>apples</a:t>
            </a:r>
          </a:p>
        </p:txBody>
      </p:sp>
      <p:sp>
        <p:nvSpPr>
          <p:cNvPr id="24" name="TextBox 23">
            <a:extLst>
              <a:ext uri="{FF2B5EF4-FFF2-40B4-BE49-F238E27FC236}">
                <a16:creationId xmlns:a16="http://schemas.microsoft.com/office/drawing/2014/main" id="{D02415BF-C1D2-5BA2-4CCE-934236C4E021}"/>
              </a:ext>
            </a:extLst>
          </p:cNvPr>
          <p:cNvSpPr txBox="1"/>
          <p:nvPr/>
        </p:nvSpPr>
        <p:spPr>
          <a:xfrm>
            <a:off x="6857838" y="4485970"/>
            <a:ext cx="1217382" cy="369332"/>
          </a:xfrm>
          <a:prstGeom prst="rect">
            <a:avLst/>
          </a:prstGeom>
          <a:noFill/>
        </p:spPr>
        <p:txBody>
          <a:bodyPr wrap="square" rtlCol="0">
            <a:spAutoFit/>
          </a:bodyPr>
          <a:lstStyle/>
          <a:p>
            <a:r>
              <a:rPr lang="en-GB" dirty="0">
                <a:latin typeface="OpenDyslexicAlta" pitchFamily="2" charset="77"/>
              </a:rPr>
              <a:t>bananas</a:t>
            </a:r>
          </a:p>
        </p:txBody>
      </p:sp>
      <p:pic>
        <p:nvPicPr>
          <p:cNvPr id="3" name="Picture 2" descr="A picture containing text, seat, chair, vector graphics&#10;&#10;Description automatically generated">
            <a:extLst>
              <a:ext uri="{FF2B5EF4-FFF2-40B4-BE49-F238E27FC236}">
                <a16:creationId xmlns:a16="http://schemas.microsoft.com/office/drawing/2014/main" id="{FD8075D3-607E-7E3D-E655-19C474B409DC}"/>
              </a:ext>
            </a:extLst>
          </p:cNvPr>
          <p:cNvPicPr>
            <a:picLocks noChangeAspect="1"/>
          </p:cNvPicPr>
          <p:nvPr/>
        </p:nvPicPr>
        <p:blipFill>
          <a:blip r:embed="rId4"/>
          <a:stretch>
            <a:fillRect/>
          </a:stretch>
        </p:blipFill>
        <p:spPr>
          <a:xfrm>
            <a:off x="8981722" y="5243247"/>
            <a:ext cx="945985" cy="780687"/>
          </a:xfrm>
          <a:prstGeom prst="rect">
            <a:avLst/>
          </a:prstGeom>
        </p:spPr>
      </p:pic>
      <p:pic>
        <p:nvPicPr>
          <p:cNvPr id="5" name="Picture 4" descr="A picture containing text, seat, chair, vector graphics&#10;&#10;Description automatically generated">
            <a:extLst>
              <a:ext uri="{FF2B5EF4-FFF2-40B4-BE49-F238E27FC236}">
                <a16:creationId xmlns:a16="http://schemas.microsoft.com/office/drawing/2014/main" id="{A01D5274-BF48-A395-D885-92A672747875}"/>
              </a:ext>
            </a:extLst>
          </p:cNvPr>
          <p:cNvPicPr>
            <a:picLocks noChangeAspect="1"/>
          </p:cNvPicPr>
          <p:nvPr/>
        </p:nvPicPr>
        <p:blipFill>
          <a:blip r:embed="rId4"/>
          <a:stretch>
            <a:fillRect/>
          </a:stretch>
        </p:blipFill>
        <p:spPr>
          <a:xfrm>
            <a:off x="7036070" y="5594393"/>
            <a:ext cx="945985" cy="780687"/>
          </a:xfrm>
          <a:prstGeom prst="rect">
            <a:avLst/>
          </a:prstGeom>
        </p:spPr>
      </p:pic>
      <p:pic>
        <p:nvPicPr>
          <p:cNvPr id="6" name="Picture 5" descr="A picture containing text, seat, chair, vector graphics&#10;&#10;Description automatically generated">
            <a:extLst>
              <a:ext uri="{FF2B5EF4-FFF2-40B4-BE49-F238E27FC236}">
                <a16:creationId xmlns:a16="http://schemas.microsoft.com/office/drawing/2014/main" id="{10B25F91-DB35-E76A-8E94-CA5B26464738}"/>
              </a:ext>
            </a:extLst>
          </p:cNvPr>
          <p:cNvPicPr>
            <a:picLocks noChangeAspect="1"/>
          </p:cNvPicPr>
          <p:nvPr/>
        </p:nvPicPr>
        <p:blipFill>
          <a:blip r:embed="rId4"/>
          <a:stretch>
            <a:fillRect/>
          </a:stretch>
        </p:blipFill>
        <p:spPr>
          <a:xfrm>
            <a:off x="6993536" y="4852904"/>
            <a:ext cx="945985" cy="780687"/>
          </a:xfrm>
          <a:prstGeom prst="rect">
            <a:avLst/>
          </a:prstGeom>
        </p:spPr>
      </p:pic>
      <p:pic>
        <p:nvPicPr>
          <p:cNvPr id="7" name="Picture 6" descr="A picture containing text, seat, chair, vector graphics&#10;&#10;Description automatically generated">
            <a:extLst>
              <a:ext uri="{FF2B5EF4-FFF2-40B4-BE49-F238E27FC236}">
                <a16:creationId xmlns:a16="http://schemas.microsoft.com/office/drawing/2014/main" id="{485A189D-ACD6-1466-0710-BBAFF4A237DF}"/>
              </a:ext>
            </a:extLst>
          </p:cNvPr>
          <p:cNvPicPr>
            <a:picLocks noChangeAspect="1"/>
          </p:cNvPicPr>
          <p:nvPr/>
        </p:nvPicPr>
        <p:blipFill>
          <a:blip r:embed="rId4"/>
          <a:stretch>
            <a:fillRect/>
          </a:stretch>
        </p:blipFill>
        <p:spPr>
          <a:xfrm>
            <a:off x="9758679" y="4670636"/>
            <a:ext cx="945985" cy="780687"/>
          </a:xfrm>
          <a:prstGeom prst="rect">
            <a:avLst/>
          </a:prstGeom>
        </p:spPr>
      </p:pic>
      <p:pic>
        <p:nvPicPr>
          <p:cNvPr id="8" name="Picture 7" descr="Icon&#10;&#10;Description automatically generated">
            <a:extLst>
              <a:ext uri="{FF2B5EF4-FFF2-40B4-BE49-F238E27FC236}">
                <a16:creationId xmlns:a16="http://schemas.microsoft.com/office/drawing/2014/main" id="{343A5643-D41F-98E3-0188-ACD22FE25880}"/>
              </a:ext>
            </a:extLst>
          </p:cNvPr>
          <p:cNvPicPr>
            <a:picLocks noChangeAspect="1"/>
          </p:cNvPicPr>
          <p:nvPr/>
        </p:nvPicPr>
        <p:blipFill>
          <a:blip r:embed="rId3"/>
          <a:stretch>
            <a:fillRect/>
          </a:stretch>
        </p:blipFill>
        <p:spPr>
          <a:xfrm>
            <a:off x="2698079" y="4680494"/>
            <a:ext cx="601848" cy="619043"/>
          </a:xfrm>
          <a:prstGeom prst="rect">
            <a:avLst/>
          </a:prstGeom>
        </p:spPr>
      </p:pic>
    </p:spTree>
    <p:extLst>
      <p:ext uri="{BB962C8B-B14F-4D97-AF65-F5344CB8AC3E}">
        <p14:creationId xmlns:p14="http://schemas.microsoft.com/office/powerpoint/2010/main" val="3512059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47CFBDBB-0230-1F4D-87A1-959F30123359}"/>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ed Rectangle 21">
            <a:extLst>
              <a:ext uri="{FF2B5EF4-FFF2-40B4-BE49-F238E27FC236}">
                <a16:creationId xmlns:a16="http://schemas.microsoft.com/office/drawing/2014/main" id="{7E634C12-5B92-0127-ECEF-D105D3D398BE}"/>
              </a:ext>
            </a:extLst>
          </p:cNvPr>
          <p:cNvSpPr/>
          <p:nvPr/>
        </p:nvSpPr>
        <p:spPr>
          <a:xfrm>
            <a:off x="676283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15" name="Content Placeholder 2">
            <a:extLst>
              <a:ext uri="{FF2B5EF4-FFF2-40B4-BE49-F238E27FC236}">
                <a16:creationId xmlns:a16="http://schemas.microsoft.com/office/drawing/2014/main" id="{9D6FBB23-E939-53C3-0D51-D4ABB6268685}"/>
              </a:ext>
            </a:extLst>
          </p:cNvPr>
          <p:cNvSpPr>
            <a:spLocks noGrp="1"/>
          </p:cNvSpPr>
          <p:nvPr>
            <p:ph idx="1"/>
          </p:nvPr>
        </p:nvSpPr>
        <p:spPr>
          <a:xfrm>
            <a:off x="838200" y="1825625"/>
            <a:ext cx="10515600" cy="4351338"/>
          </a:xfrm>
        </p:spPr>
        <p:txBody>
          <a:bodyPr/>
          <a:lstStyle/>
          <a:p>
            <a:pPr marL="0" indent="0">
              <a:buNone/>
            </a:pPr>
            <a:r>
              <a:rPr lang="en-GB" dirty="0"/>
              <a:t>Talking Time:</a:t>
            </a:r>
          </a:p>
          <a:p>
            <a:pPr marL="0" indent="0">
              <a:buClr>
                <a:srgbClr val="23D160"/>
              </a:buClr>
              <a:buSzPct val="85000"/>
              <a:buNone/>
            </a:pPr>
            <a:r>
              <a:rPr lang="en-GB" sz="2200" dirty="0" err="1"/>
              <a:t>Astrobee</a:t>
            </a:r>
            <a:r>
              <a:rPr lang="en-GB" sz="2200" dirty="0"/>
              <a:t> is sorting the fruit.</a:t>
            </a:r>
          </a:p>
          <a:p>
            <a:pPr marL="0" indent="0">
              <a:buClr>
                <a:srgbClr val="23D160"/>
              </a:buClr>
              <a:buSzPct val="85000"/>
              <a:buNone/>
            </a:pPr>
            <a:r>
              <a:rPr lang="en-GB" sz="2200" dirty="0">
                <a:solidFill>
                  <a:srgbClr val="FF3860"/>
                </a:solidFill>
              </a:rPr>
              <a:t>5 </a:t>
            </a:r>
            <a:r>
              <a:rPr lang="en-GB" sz="2200" dirty="0"/>
              <a:t>is a part.</a:t>
            </a:r>
          </a:p>
          <a:p>
            <a:pPr marL="0" indent="0">
              <a:buClr>
                <a:srgbClr val="23D160"/>
              </a:buClr>
              <a:buSzPct val="85000"/>
              <a:buNone/>
            </a:pPr>
            <a:r>
              <a:rPr lang="en-GB" sz="2200" dirty="0">
                <a:solidFill>
                  <a:srgbClr val="FF3860"/>
                </a:solidFill>
              </a:rPr>
              <a:t>8 </a:t>
            </a:r>
            <a:r>
              <a:rPr lang="en-GB" sz="2200" dirty="0"/>
              <a:t>is a part.</a:t>
            </a:r>
          </a:p>
          <a:p>
            <a:pPr marL="0" indent="0">
              <a:buClr>
                <a:srgbClr val="23D160"/>
              </a:buClr>
              <a:buSzPct val="85000"/>
              <a:buNone/>
            </a:pPr>
            <a:r>
              <a:rPr lang="en-GB" sz="2200" dirty="0">
                <a:solidFill>
                  <a:srgbClr val="FF3860"/>
                </a:solidFill>
              </a:rPr>
              <a:t>13</a:t>
            </a:r>
            <a:r>
              <a:rPr lang="en-GB" sz="2200" dirty="0"/>
              <a:t> is the whole.</a:t>
            </a:r>
          </a:p>
        </p:txBody>
      </p:sp>
      <p:pic>
        <p:nvPicPr>
          <p:cNvPr id="4" name="Picture 3" descr="Icon&#10;&#10;Description automatically generated">
            <a:extLst>
              <a:ext uri="{FF2B5EF4-FFF2-40B4-BE49-F238E27FC236}">
                <a16:creationId xmlns:a16="http://schemas.microsoft.com/office/drawing/2014/main" id="{7CBC78AA-8A83-99B0-BF5C-E327E1C06CDD}"/>
              </a:ext>
            </a:extLst>
          </p:cNvPr>
          <p:cNvPicPr>
            <a:picLocks noChangeAspect="1"/>
          </p:cNvPicPr>
          <p:nvPr/>
        </p:nvPicPr>
        <p:blipFill>
          <a:blip r:embed="rId3"/>
          <a:stretch>
            <a:fillRect/>
          </a:stretch>
        </p:blipFill>
        <p:spPr>
          <a:xfrm>
            <a:off x="3476673" y="4647234"/>
            <a:ext cx="601848" cy="619043"/>
          </a:xfrm>
          <a:prstGeom prst="rect">
            <a:avLst/>
          </a:prstGeom>
        </p:spPr>
      </p:pic>
      <p:pic>
        <p:nvPicPr>
          <p:cNvPr id="13" name="Picture 12" descr="A picture containing text, seat, chair, vector graphics&#10;&#10;Description automatically generated">
            <a:extLst>
              <a:ext uri="{FF2B5EF4-FFF2-40B4-BE49-F238E27FC236}">
                <a16:creationId xmlns:a16="http://schemas.microsoft.com/office/drawing/2014/main" id="{850729D0-C5E0-11B4-1C13-88CD4672B3ED}"/>
              </a:ext>
            </a:extLst>
          </p:cNvPr>
          <p:cNvPicPr>
            <a:picLocks noChangeAspect="1"/>
          </p:cNvPicPr>
          <p:nvPr/>
        </p:nvPicPr>
        <p:blipFill>
          <a:blip r:embed="rId4"/>
          <a:stretch>
            <a:fillRect/>
          </a:stretch>
        </p:blipFill>
        <p:spPr>
          <a:xfrm>
            <a:off x="8919521" y="4450641"/>
            <a:ext cx="945985" cy="780687"/>
          </a:xfrm>
          <a:prstGeom prst="rect">
            <a:avLst/>
          </a:prstGeom>
        </p:spPr>
      </p:pic>
      <p:pic>
        <p:nvPicPr>
          <p:cNvPr id="14" name="Picture 13" descr="Icon&#10;&#10;Description automatically generated">
            <a:extLst>
              <a:ext uri="{FF2B5EF4-FFF2-40B4-BE49-F238E27FC236}">
                <a16:creationId xmlns:a16="http://schemas.microsoft.com/office/drawing/2014/main" id="{C1C75F9C-ACF4-40D3-894C-3B5A81B6FB8A}"/>
              </a:ext>
            </a:extLst>
          </p:cNvPr>
          <p:cNvPicPr>
            <a:picLocks noChangeAspect="1"/>
          </p:cNvPicPr>
          <p:nvPr/>
        </p:nvPicPr>
        <p:blipFill>
          <a:blip r:embed="rId3"/>
          <a:stretch>
            <a:fillRect/>
          </a:stretch>
        </p:blipFill>
        <p:spPr>
          <a:xfrm>
            <a:off x="4298697" y="4666718"/>
            <a:ext cx="601848" cy="619043"/>
          </a:xfrm>
          <a:prstGeom prst="rect">
            <a:avLst/>
          </a:prstGeom>
        </p:spPr>
      </p:pic>
      <p:pic>
        <p:nvPicPr>
          <p:cNvPr id="16" name="Picture 15" descr="Icon&#10;&#10;Description automatically generated">
            <a:extLst>
              <a:ext uri="{FF2B5EF4-FFF2-40B4-BE49-F238E27FC236}">
                <a16:creationId xmlns:a16="http://schemas.microsoft.com/office/drawing/2014/main" id="{6EFEE96C-F695-2588-4432-EE93742D50DA}"/>
              </a:ext>
            </a:extLst>
          </p:cNvPr>
          <p:cNvPicPr>
            <a:picLocks noChangeAspect="1"/>
          </p:cNvPicPr>
          <p:nvPr/>
        </p:nvPicPr>
        <p:blipFill>
          <a:blip r:embed="rId3"/>
          <a:stretch>
            <a:fillRect/>
          </a:stretch>
        </p:blipFill>
        <p:spPr>
          <a:xfrm>
            <a:off x="3434304" y="5349330"/>
            <a:ext cx="601848" cy="619043"/>
          </a:xfrm>
          <a:prstGeom prst="rect">
            <a:avLst/>
          </a:prstGeom>
        </p:spPr>
      </p:pic>
      <p:pic>
        <p:nvPicPr>
          <p:cNvPr id="17" name="Picture 16" descr="A picture containing text, seat, chair, vector graphics&#10;&#10;Description automatically generated">
            <a:extLst>
              <a:ext uri="{FF2B5EF4-FFF2-40B4-BE49-F238E27FC236}">
                <a16:creationId xmlns:a16="http://schemas.microsoft.com/office/drawing/2014/main" id="{F666D001-F701-BC63-529B-62CA5311F6DF}"/>
              </a:ext>
            </a:extLst>
          </p:cNvPr>
          <p:cNvPicPr>
            <a:picLocks noChangeAspect="1"/>
          </p:cNvPicPr>
          <p:nvPr/>
        </p:nvPicPr>
        <p:blipFill>
          <a:blip r:embed="rId4"/>
          <a:stretch>
            <a:fillRect/>
          </a:stretch>
        </p:blipFill>
        <p:spPr>
          <a:xfrm>
            <a:off x="7950669" y="4485590"/>
            <a:ext cx="945985" cy="780687"/>
          </a:xfrm>
          <a:prstGeom prst="rect">
            <a:avLst/>
          </a:prstGeom>
        </p:spPr>
      </p:pic>
      <p:pic>
        <p:nvPicPr>
          <p:cNvPr id="18" name="Picture 17" descr="Icon&#10;&#10;Description automatically generated">
            <a:extLst>
              <a:ext uri="{FF2B5EF4-FFF2-40B4-BE49-F238E27FC236}">
                <a16:creationId xmlns:a16="http://schemas.microsoft.com/office/drawing/2014/main" id="{714A918C-6B7E-017D-DF3F-48509BA43FD7}"/>
              </a:ext>
            </a:extLst>
          </p:cNvPr>
          <p:cNvPicPr>
            <a:picLocks noChangeAspect="1"/>
          </p:cNvPicPr>
          <p:nvPr/>
        </p:nvPicPr>
        <p:blipFill>
          <a:blip r:embed="rId3"/>
          <a:stretch>
            <a:fillRect/>
          </a:stretch>
        </p:blipFill>
        <p:spPr>
          <a:xfrm>
            <a:off x="4348568" y="5360172"/>
            <a:ext cx="601848" cy="619043"/>
          </a:xfrm>
          <a:prstGeom prst="rect">
            <a:avLst/>
          </a:prstGeom>
        </p:spPr>
      </p:pic>
      <p:pic>
        <p:nvPicPr>
          <p:cNvPr id="19" name="Picture 18" descr="A picture containing text, seat, chair, vector graphics&#10;&#10;Description automatically generated">
            <a:extLst>
              <a:ext uri="{FF2B5EF4-FFF2-40B4-BE49-F238E27FC236}">
                <a16:creationId xmlns:a16="http://schemas.microsoft.com/office/drawing/2014/main" id="{8BACFE17-0D62-757E-5206-9CA40E14F93A}"/>
              </a:ext>
            </a:extLst>
          </p:cNvPr>
          <p:cNvPicPr>
            <a:picLocks noChangeAspect="1"/>
          </p:cNvPicPr>
          <p:nvPr/>
        </p:nvPicPr>
        <p:blipFill>
          <a:blip r:embed="rId4"/>
          <a:stretch>
            <a:fillRect/>
          </a:stretch>
        </p:blipFill>
        <p:spPr>
          <a:xfrm>
            <a:off x="9794475" y="5437756"/>
            <a:ext cx="945985" cy="780687"/>
          </a:xfrm>
          <a:prstGeom prst="rect">
            <a:avLst/>
          </a:prstGeom>
        </p:spPr>
      </p:pic>
      <p:pic>
        <p:nvPicPr>
          <p:cNvPr id="20" name="Picture 19" descr="A picture containing text, seat, chair, vector graphics&#10;&#10;Description automatically generated">
            <a:extLst>
              <a:ext uri="{FF2B5EF4-FFF2-40B4-BE49-F238E27FC236}">
                <a16:creationId xmlns:a16="http://schemas.microsoft.com/office/drawing/2014/main" id="{3C46F3E9-0884-4D41-23A3-CA35B9634078}"/>
              </a:ext>
            </a:extLst>
          </p:cNvPr>
          <p:cNvPicPr>
            <a:picLocks noChangeAspect="1"/>
          </p:cNvPicPr>
          <p:nvPr/>
        </p:nvPicPr>
        <p:blipFill>
          <a:blip r:embed="rId4"/>
          <a:stretch>
            <a:fillRect/>
          </a:stretch>
        </p:blipFill>
        <p:spPr>
          <a:xfrm>
            <a:off x="8024589" y="5304362"/>
            <a:ext cx="945985" cy="780687"/>
          </a:xfrm>
          <a:prstGeom prst="rect">
            <a:avLst/>
          </a:prstGeom>
        </p:spPr>
      </p:pic>
      <p:sp>
        <p:nvSpPr>
          <p:cNvPr id="23" name="TextBox 22">
            <a:extLst>
              <a:ext uri="{FF2B5EF4-FFF2-40B4-BE49-F238E27FC236}">
                <a16:creationId xmlns:a16="http://schemas.microsoft.com/office/drawing/2014/main" id="{E398BCA3-DCC5-D269-E2BB-390A285D99F4}"/>
              </a:ext>
            </a:extLst>
          </p:cNvPr>
          <p:cNvSpPr txBox="1"/>
          <p:nvPr/>
        </p:nvSpPr>
        <p:spPr>
          <a:xfrm>
            <a:off x="1733798" y="4412157"/>
            <a:ext cx="1045029" cy="369332"/>
          </a:xfrm>
          <a:prstGeom prst="rect">
            <a:avLst/>
          </a:prstGeom>
          <a:noFill/>
        </p:spPr>
        <p:txBody>
          <a:bodyPr wrap="square" rtlCol="0">
            <a:spAutoFit/>
          </a:bodyPr>
          <a:lstStyle/>
          <a:p>
            <a:r>
              <a:rPr lang="en-GB" dirty="0">
                <a:latin typeface="OpenDyslexicAlta" pitchFamily="2" charset="77"/>
              </a:rPr>
              <a:t>apples</a:t>
            </a:r>
          </a:p>
        </p:txBody>
      </p:sp>
      <p:sp>
        <p:nvSpPr>
          <p:cNvPr id="24" name="TextBox 23">
            <a:extLst>
              <a:ext uri="{FF2B5EF4-FFF2-40B4-BE49-F238E27FC236}">
                <a16:creationId xmlns:a16="http://schemas.microsoft.com/office/drawing/2014/main" id="{D02415BF-C1D2-5BA2-4CCE-934236C4E021}"/>
              </a:ext>
            </a:extLst>
          </p:cNvPr>
          <p:cNvSpPr txBox="1"/>
          <p:nvPr/>
        </p:nvSpPr>
        <p:spPr>
          <a:xfrm>
            <a:off x="6857838" y="4485970"/>
            <a:ext cx="1217382" cy="369332"/>
          </a:xfrm>
          <a:prstGeom prst="rect">
            <a:avLst/>
          </a:prstGeom>
          <a:noFill/>
        </p:spPr>
        <p:txBody>
          <a:bodyPr wrap="square" rtlCol="0">
            <a:spAutoFit/>
          </a:bodyPr>
          <a:lstStyle/>
          <a:p>
            <a:r>
              <a:rPr lang="en-GB" dirty="0">
                <a:latin typeface="OpenDyslexicAlta" pitchFamily="2" charset="77"/>
              </a:rPr>
              <a:t>bananas</a:t>
            </a:r>
          </a:p>
        </p:txBody>
      </p:sp>
      <p:pic>
        <p:nvPicPr>
          <p:cNvPr id="3" name="Picture 2" descr="A picture containing text, seat, chair, vector graphics&#10;&#10;Description automatically generated">
            <a:extLst>
              <a:ext uri="{FF2B5EF4-FFF2-40B4-BE49-F238E27FC236}">
                <a16:creationId xmlns:a16="http://schemas.microsoft.com/office/drawing/2014/main" id="{FD8075D3-607E-7E3D-E655-19C474B409DC}"/>
              </a:ext>
            </a:extLst>
          </p:cNvPr>
          <p:cNvPicPr>
            <a:picLocks noChangeAspect="1"/>
          </p:cNvPicPr>
          <p:nvPr/>
        </p:nvPicPr>
        <p:blipFill>
          <a:blip r:embed="rId4"/>
          <a:stretch>
            <a:fillRect/>
          </a:stretch>
        </p:blipFill>
        <p:spPr>
          <a:xfrm>
            <a:off x="8981722" y="5243247"/>
            <a:ext cx="945985" cy="780687"/>
          </a:xfrm>
          <a:prstGeom prst="rect">
            <a:avLst/>
          </a:prstGeom>
        </p:spPr>
      </p:pic>
      <p:pic>
        <p:nvPicPr>
          <p:cNvPr id="5" name="Picture 4" descr="A picture containing text, seat, chair, vector graphics&#10;&#10;Description automatically generated">
            <a:extLst>
              <a:ext uri="{FF2B5EF4-FFF2-40B4-BE49-F238E27FC236}">
                <a16:creationId xmlns:a16="http://schemas.microsoft.com/office/drawing/2014/main" id="{A01D5274-BF48-A395-D885-92A672747875}"/>
              </a:ext>
            </a:extLst>
          </p:cNvPr>
          <p:cNvPicPr>
            <a:picLocks noChangeAspect="1"/>
          </p:cNvPicPr>
          <p:nvPr/>
        </p:nvPicPr>
        <p:blipFill>
          <a:blip r:embed="rId4"/>
          <a:stretch>
            <a:fillRect/>
          </a:stretch>
        </p:blipFill>
        <p:spPr>
          <a:xfrm>
            <a:off x="7036070" y="5594393"/>
            <a:ext cx="945985" cy="780687"/>
          </a:xfrm>
          <a:prstGeom prst="rect">
            <a:avLst/>
          </a:prstGeom>
        </p:spPr>
      </p:pic>
      <p:pic>
        <p:nvPicPr>
          <p:cNvPr id="6" name="Picture 5" descr="A picture containing text, seat, chair, vector graphics&#10;&#10;Description automatically generated">
            <a:extLst>
              <a:ext uri="{FF2B5EF4-FFF2-40B4-BE49-F238E27FC236}">
                <a16:creationId xmlns:a16="http://schemas.microsoft.com/office/drawing/2014/main" id="{10B25F91-DB35-E76A-8E94-CA5B26464738}"/>
              </a:ext>
            </a:extLst>
          </p:cNvPr>
          <p:cNvPicPr>
            <a:picLocks noChangeAspect="1"/>
          </p:cNvPicPr>
          <p:nvPr/>
        </p:nvPicPr>
        <p:blipFill>
          <a:blip r:embed="rId4"/>
          <a:stretch>
            <a:fillRect/>
          </a:stretch>
        </p:blipFill>
        <p:spPr>
          <a:xfrm>
            <a:off x="6993536" y="4852904"/>
            <a:ext cx="945985" cy="780687"/>
          </a:xfrm>
          <a:prstGeom prst="rect">
            <a:avLst/>
          </a:prstGeom>
        </p:spPr>
      </p:pic>
      <p:pic>
        <p:nvPicPr>
          <p:cNvPr id="7" name="Picture 6" descr="A picture containing text, seat, chair, vector graphics&#10;&#10;Description automatically generated">
            <a:extLst>
              <a:ext uri="{FF2B5EF4-FFF2-40B4-BE49-F238E27FC236}">
                <a16:creationId xmlns:a16="http://schemas.microsoft.com/office/drawing/2014/main" id="{485A189D-ACD6-1466-0710-BBAFF4A237DF}"/>
              </a:ext>
            </a:extLst>
          </p:cNvPr>
          <p:cNvPicPr>
            <a:picLocks noChangeAspect="1"/>
          </p:cNvPicPr>
          <p:nvPr/>
        </p:nvPicPr>
        <p:blipFill>
          <a:blip r:embed="rId4"/>
          <a:stretch>
            <a:fillRect/>
          </a:stretch>
        </p:blipFill>
        <p:spPr>
          <a:xfrm>
            <a:off x="9758679" y="4670636"/>
            <a:ext cx="945985" cy="780687"/>
          </a:xfrm>
          <a:prstGeom prst="rect">
            <a:avLst/>
          </a:prstGeom>
        </p:spPr>
      </p:pic>
      <p:pic>
        <p:nvPicPr>
          <p:cNvPr id="8" name="Picture 7" descr="Icon&#10;&#10;Description automatically generated">
            <a:extLst>
              <a:ext uri="{FF2B5EF4-FFF2-40B4-BE49-F238E27FC236}">
                <a16:creationId xmlns:a16="http://schemas.microsoft.com/office/drawing/2014/main" id="{343A5643-D41F-98E3-0188-ACD22FE25880}"/>
              </a:ext>
            </a:extLst>
          </p:cNvPr>
          <p:cNvPicPr>
            <a:picLocks noChangeAspect="1"/>
          </p:cNvPicPr>
          <p:nvPr/>
        </p:nvPicPr>
        <p:blipFill>
          <a:blip r:embed="rId3"/>
          <a:stretch>
            <a:fillRect/>
          </a:stretch>
        </p:blipFill>
        <p:spPr>
          <a:xfrm>
            <a:off x="2698079" y="4680494"/>
            <a:ext cx="601848" cy="619043"/>
          </a:xfrm>
          <a:prstGeom prst="rect">
            <a:avLst/>
          </a:prstGeom>
        </p:spPr>
      </p:pic>
    </p:spTree>
    <p:extLst>
      <p:ext uri="{BB962C8B-B14F-4D97-AF65-F5344CB8AC3E}">
        <p14:creationId xmlns:p14="http://schemas.microsoft.com/office/powerpoint/2010/main" val="1099649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6" name="Content Placeholder 2">
            <a:extLst>
              <a:ext uri="{FF2B5EF4-FFF2-40B4-BE49-F238E27FC236}">
                <a16:creationId xmlns:a16="http://schemas.microsoft.com/office/drawing/2014/main" id="{84A518BF-C8BC-138A-78C4-EEFDCF82033D}"/>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err="1"/>
              <a:t>Astrobee</a:t>
            </a:r>
            <a:r>
              <a:rPr lang="en-GB" sz="2200" dirty="0"/>
              <a:t> is sorting the fruit.</a:t>
            </a:r>
          </a:p>
        </p:txBody>
      </p:sp>
      <p:pic>
        <p:nvPicPr>
          <p:cNvPr id="7" name="Picture 6" descr="Icon&#10;&#10;Description automatically generated">
            <a:extLst>
              <a:ext uri="{FF2B5EF4-FFF2-40B4-BE49-F238E27FC236}">
                <a16:creationId xmlns:a16="http://schemas.microsoft.com/office/drawing/2014/main" id="{F69DC2F8-7B71-F91F-3992-4DB3BECA611B}"/>
              </a:ext>
            </a:extLst>
          </p:cNvPr>
          <p:cNvPicPr>
            <a:picLocks noChangeAspect="1"/>
          </p:cNvPicPr>
          <p:nvPr/>
        </p:nvPicPr>
        <p:blipFill>
          <a:blip r:embed="rId3"/>
          <a:stretch>
            <a:fillRect/>
          </a:stretch>
        </p:blipFill>
        <p:spPr>
          <a:xfrm>
            <a:off x="2983252" y="3429000"/>
            <a:ext cx="601848" cy="619043"/>
          </a:xfrm>
          <a:prstGeom prst="rect">
            <a:avLst/>
          </a:prstGeom>
        </p:spPr>
      </p:pic>
      <p:pic>
        <p:nvPicPr>
          <p:cNvPr id="8" name="Picture 7" descr="A picture containing text, seat, chair, vector graphics&#10;&#10;Description automatically generated">
            <a:extLst>
              <a:ext uri="{FF2B5EF4-FFF2-40B4-BE49-F238E27FC236}">
                <a16:creationId xmlns:a16="http://schemas.microsoft.com/office/drawing/2014/main" id="{35756B7F-1BEA-A3BE-5D26-FEDA48041F26}"/>
              </a:ext>
            </a:extLst>
          </p:cNvPr>
          <p:cNvPicPr>
            <a:picLocks noChangeAspect="1"/>
          </p:cNvPicPr>
          <p:nvPr/>
        </p:nvPicPr>
        <p:blipFill>
          <a:blip r:embed="rId4"/>
          <a:stretch>
            <a:fillRect/>
          </a:stretch>
        </p:blipFill>
        <p:spPr>
          <a:xfrm>
            <a:off x="3585100" y="3337017"/>
            <a:ext cx="945985" cy="780687"/>
          </a:xfrm>
          <a:prstGeom prst="rect">
            <a:avLst/>
          </a:prstGeom>
        </p:spPr>
      </p:pic>
      <p:pic>
        <p:nvPicPr>
          <p:cNvPr id="13" name="Picture 12" descr="Icon&#10;&#10;Description automatically generated">
            <a:extLst>
              <a:ext uri="{FF2B5EF4-FFF2-40B4-BE49-F238E27FC236}">
                <a16:creationId xmlns:a16="http://schemas.microsoft.com/office/drawing/2014/main" id="{5FF0D352-3007-4F20-C13B-93476C82FA2D}"/>
              </a:ext>
            </a:extLst>
          </p:cNvPr>
          <p:cNvPicPr>
            <a:picLocks noChangeAspect="1"/>
          </p:cNvPicPr>
          <p:nvPr/>
        </p:nvPicPr>
        <p:blipFill>
          <a:blip r:embed="rId3"/>
          <a:stretch>
            <a:fillRect/>
          </a:stretch>
        </p:blipFill>
        <p:spPr>
          <a:xfrm>
            <a:off x="7694827" y="3348474"/>
            <a:ext cx="601848" cy="619043"/>
          </a:xfrm>
          <a:prstGeom prst="rect">
            <a:avLst/>
          </a:prstGeom>
        </p:spPr>
      </p:pic>
      <p:pic>
        <p:nvPicPr>
          <p:cNvPr id="14" name="Picture 13" descr="Icon&#10;&#10;Description automatically generated">
            <a:extLst>
              <a:ext uri="{FF2B5EF4-FFF2-40B4-BE49-F238E27FC236}">
                <a16:creationId xmlns:a16="http://schemas.microsoft.com/office/drawing/2014/main" id="{C4A1C7C7-FB41-D166-95F3-A0AE196D3E9A}"/>
              </a:ext>
            </a:extLst>
          </p:cNvPr>
          <p:cNvPicPr>
            <a:picLocks noChangeAspect="1"/>
          </p:cNvPicPr>
          <p:nvPr/>
        </p:nvPicPr>
        <p:blipFill>
          <a:blip r:embed="rId3"/>
          <a:stretch>
            <a:fillRect/>
          </a:stretch>
        </p:blipFill>
        <p:spPr>
          <a:xfrm>
            <a:off x="6174722" y="3335294"/>
            <a:ext cx="601848" cy="619043"/>
          </a:xfrm>
          <a:prstGeom prst="rect">
            <a:avLst/>
          </a:prstGeom>
        </p:spPr>
      </p:pic>
      <p:pic>
        <p:nvPicPr>
          <p:cNvPr id="16" name="Picture 15" descr="Icon&#10;&#10;Description automatically generated">
            <a:extLst>
              <a:ext uri="{FF2B5EF4-FFF2-40B4-BE49-F238E27FC236}">
                <a16:creationId xmlns:a16="http://schemas.microsoft.com/office/drawing/2014/main" id="{6140247C-8EBB-1199-C3F5-F61E4B624003}"/>
              </a:ext>
            </a:extLst>
          </p:cNvPr>
          <p:cNvPicPr>
            <a:picLocks noChangeAspect="1"/>
          </p:cNvPicPr>
          <p:nvPr/>
        </p:nvPicPr>
        <p:blipFill>
          <a:blip r:embed="rId3"/>
          <a:stretch>
            <a:fillRect/>
          </a:stretch>
        </p:blipFill>
        <p:spPr>
          <a:xfrm>
            <a:off x="4531085" y="3336366"/>
            <a:ext cx="601848" cy="619043"/>
          </a:xfrm>
          <a:prstGeom prst="rect">
            <a:avLst/>
          </a:prstGeom>
        </p:spPr>
      </p:pic>
      <p:pic>
        <p:nvPicPr>
          <p:cNvPr id="17" name="Picture 16" descr="A picture containing text, seat, chair, vector graphics&#10;&#10;Description automatically generated">
            <a:extLst>
              <a:ext uri="{FF2B5EF4-FFF2-40B4-BE49-F238E27FC236}">
                <a16:creationId xmlns:a16="http://schemas.microsoft.com/office/drawing/2014/main" id="{FEA90DA8-861F-8C64-67C0-F2767119B052}"/>
              </a:ext>
            </a:extLst>
          </p:cNvPr>
          <p:cNvPicPr>
            <a:picLocks noChangeAspect="1"/>
          </p:cNvPicPr>
          <p:nvPr/>
        </p:nvPicPr>
        <p:blipFill>
          <a:blip r:embed="rId4"/>
          <a:stretch>
            <a:fillRect/>
          </a:stretch>
        </p:blipFill>
        <p:spPr>
          <a:xfrm>
            <a:off x="8246384" y="3293454"/>
            <a:ext cx="945985" cy="780687"/>
          </a:xfrm>
          <a:prstGeom prst="rect">
            <a:avLst/>
          </a:prstGeom>
        </p:spPr>
      </p:pic>
      <p:pic>
        <p:nvPicPr>
          <p:cNvPr id="18" name="Picture 17" descr="A picture containing text, seat, chair, vector graphics&#10;&#10;Description automatically generated">
            <a:extLst>
              <a:ext uri="{FF2B5EF4-FFF2-40B4-BE49-F238E27FC236}">
                <a16:creationId xmlns:a16="http://schemas.microsoft.com/office/drawing/2014/main" id="{4460CA61-8639-E4D6-7486-CE8ED2D42AFD}"/>
              </a:ext>
            </a:extLst>
          </p:cNvPr>
          <p:cNvPicPr>
            <a:picLocks noChangeAspect="1"/>
          </p:cNvPicPr>
          <p:nvPr/>
        </p:nvPicPr>
        <p:blipFill>
          <a:blip r:embed="rId4"/>
          <a:stretch>
            <a:fillRect/>
          </a:stretch>
        </p:blipFill>
        <p:spPr>
          <a:xfrm>
            <a:off x="6771344" y="3361232"/>
            <a:ext cx="945985" cy="780687"/>
          </a:xfrm>
          <a:prstGeom prst="rect">
            <a:avLst/>
          </a:prstGeom>
        </p:spPr>
      </p:pic>
      <p:sp>
        <p:nvSpPr>
          <p:cNvPr id="19" name="Rounded Rectangle 18">
            <a:extLst>
              <a:ext uri="{FF2B5EF4-FFF2-40B4-BE49-F238E27FC236}">
                <a16:creationId xmlns:a16="http://schemas.microsoft.com/office/drawing/2014/main" id="{11247BD2-0FD9-4106-697D-58A10AC487A5}"/>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ounded Rectangle 19">
            <a:extLst>
              <a:ext uri="{FF2B5EF4-FFF2-40B4-BE49-F238E27FC236}">
                <a16:creationId xmlns:a16="http://schemas.microsoft.com/office/drawing/2014/main" id="{4C7700F0-CEAF-E137-764A-010244914772}"/>
              </a:ext>
            </a:extLst>
          </p:cNvPr>
          <p:cNvSpPr/>
          <p:nvPr/>
        </p:nvSpPr>
        <p:spPr>
          <a:xfrm>
            <a:off x="676283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90DDB430-9FA0-F50E-3C7C-9C845638776D}"/>
              </a:ext>
            </a:extLst>
          </p:cNvPr>
          <p:cNvSpPr txBox="1"/>
          <p:nvPr/>
        </p:nvSpPr>
        <p:spPr>
          <a:xfrm>
            <a:off x="1733798" y="4412157"/>
            <a:ext cx="1045029" cy="369332"/>
          </a:xfrm>
          <a:prstGeom prst="rect">
            <a:avLst/>
          </a:prstGeom>
          <a:noFill/>
        </p:spPr>
        <p:txBody>
          <a:bodyPr wrap="square" rtlCol="0">
            <a:spAutoFit/>
          </a:bodyPr>
          <a:lstStyle/>
          <a:p>
            <a:r>
              <a:rPr lang="en-GB" dirty="0">
                <a:latin typeface="OpenDyslexicAlta" pitchFamily="2" charset="77"/>
              </a:rPr>
              <a:t>apples</a:t>
            </a:r>
          </a:p>
        </p:txBody>
      </p:sp>
      <p:sp>
        <p:nvSpPr>
          <p:cNvPr id="22" name="TextBox 21">
            <a:extLst>
              <a:ext uri="{FF2B5EF4-FFF2-40B4-BE49-F238E27FC236}">
                <a16:creationId xmlns:a16="http://schemas.microsoft.com/office/drawing/2014/main" id="{F3A86FBE-7C90-B278-162B-E81508646EB4}"/>
              </a:ext>
            </a:extLst>
          </p:cNvPr>
          <p:cNvSpPr txBox="1"/>
          <p:nvPr/>
        </p:nvSpPr>
        <p:spPr>
          <a:xfrm>
            <a:off x="6857838" y="4485970"/>
            <a:ext cx="1217382" cy="369332"/>
          </a:xfrm>
          <a:prstGeom prst="rect">
            <a:avLst/>
          </a:prstGeom>
          <a:noFill/>
        </p:spPr>
        <p:txBody>
          <a:bodyPr wrap="square" rtlCol="0">
            <a:spAutoFit/>
          </a:bodyPr>
          <a:lstStyle/>
          <a:p>
            <a:r>
              <a:rPr lang="en-GB" dirty="0">
                <a:latin typeface="OpenDyslexicAlta" pitchFamily="2" charset="77"/>
              </a:rPr>
              <a:t>bananas</a:t>
            </a:r>
          </a:p>
        </p:txBody>
      </p:sp>
      <p:pic>
        <p:nvPicPr>
          <p:cNvPr id="24" name="Picture 23" descr="A picture containing text, seat, chair, vector graphics&#10;&#10;Description automatically generated">
            <a:extLst>
              <a:ext uri="{FF2B5EF4-FFF2-40B4-BE49-F238E27FC236}">
                <a16:creationId xmlns:a16="http://schemas.microsoft.com/office/drawing/2014/main" id="{12B28A89-4896-96D6-CFF0-F2E62C8D589C}"/>
              </a:ext>
            </a:extLst>
          </p:cNvPr>
          <p:cNvPicPr>
            <a:picLocks noChangeAspect="1"/>
          </p:cNvPicPr>
          <p:nvPr/>
        </p:nvPicPr>
        <p:blipFill>
          <a:blip r:embed="rId4"/>
          <a:stretch>
            <a:fillRect/>
          </a:stretch>
        </p:blipFill>
        <p:spPr>
          <a:xfrm>
            <a:off x="5178011" y="3336366"/>
            <a:ext cx="945985" cy="780687"/>
          </a:xfrm>
          <a:prstGeom prst="rect">
            <a:avLst/>
          </a:prstGeom>
        </p:spPr>
      </p:pic>
      <p:pic>
        <p:nvPicPr>
          <p:cNvPr id="26" name="Picture 25" descr="A picture containing text, seat, chair, vector graphics&#10;&#10;Description automatically generated">
            <a:extLst>
              <a:ext uri="{FF2B5EF4-FFF2-40B4-BE49-F238E27FC236}">
                <a16:creationId xmlns:a16="http://schemas.microsoft.com/office/drawing/2014/main" id="{F661D4C1-62E3-8A97-444C-462ACC09CCFC}"/>
              </a:ext>
            </a:extLst>
          </p:cNvPr>
          <p:cNvPicPr>
            <a:picLocks noChangeAspect="1"/>
          </p:cNvPicPr>
          <p:nvPr/>
        </p:nvPicPr>
        <p:blipFill>
          <a:blip r:embed="rId4"/>
          <a:stretch>
            <a:fillRect/>
          </a:stretch>
        </p:blipFill>
        <p:spPr>
          <a:xfrm>
            <a:off x="6014557" y="2511095"/>
            <a:ext cx="945985" cy="780687"/>
          </a:xfrm>
          <a:prstGeom prst="rect">
            <a:avLst/>
          </a:prstGeom>
        </p:spPr>
      </p:pic>
      <p:pic>
        <p:nvPicPr>
          <p:cNvPr id="28" name="Picture 27" descr="Icon&#10;&#10;Description automatically generated">
            <a:extLst>
              <a:ext uri="{FF2B5EF4-FFF2-40B4-BE49-F238E27FC236}">
                <a16:creationId xmlns:a16="http://schemas.microsoft.com/office/drawing/2014/main" id="{303126B5-5D91-46C8-0193-5CC6C2AC150C}"/>
              </a:ext>
            </a:extLst>
          </p:cNvPr>
          <p:cNvPicPr>
            <a:picLocks noChangeAspect="1"/>
          </p:cNvPicPr>
          <p:nvPr/>
        </p:nvPicPr>
        <p:blipFill>
          <a:blip r:embed="rId3"/>
          <a:stretch>
            <a:fillRect/>
          </a:stretch>
        </p:blipFill>
        <p:spPr>
          <a:xfrm>
            <a:off x="5388099" y="2511095"/>
            <a:ext cx="601848" cy="619043"/>
          </a:xfrm>
          <a:prstGeom prst="rect">
            <a:avLst/>
          </a:prstGeom>
        </p:spPr>
      </p:pic>
      <p:pic>
        <p:nvPicPr>
          <p:cNvPr id="29" name="Picture 28" descr="Icon&#10;&#10;Description automatically generated">
            <a:extLst>
              <a:ext uri="{FF2B5EF4-FFF2-40B4-BE49-F238E27FC236}">
                <a16:creationId xmlns:a16="http://schemas.microsoft.com/office/drawing/2014/main" id="{EE8559D6-57CB-02EA-F3D0-DC3A6BEDE1B9}"/>
              </a:ext>
            </a:extLst>
          </p:cNvPr>
          <p:cNvPicPr>
            <a:picLocks noChangeAspect="1"/>
          </p:cNvPicPr>
          <p:nvPr/>
        </p:nvPicPr>
        <p:blipFill>
          <a:blip r:embed="rId3"/>
          <a:stretch>
            <a:fillRect/>
          </a:stretch>
        </p:blipFill>
        <p:spPr>
          <a:xfrm>
            <a:off x="6960542" y="2519869"/>
            <a:ext cx="601848" cy="619043"/>
          </a:xfrm>
          <a:prstGeom prst="rect">
            <a:avLst/>
          </a:prstGeom>
        </p:spPr>
      </p:pic>
    </p:spTree>
    <p:extLst>
      <p:ext uri="{BB962C8B-B14F-4D97-AF65-F5344CB8AC3E}">
        <p14:creationId xmlns:p14="http://schemas.microsoft.com/office/powerpoint/2010/main" val="3712655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4C7700F0-CEAF-E137-764A-010244914772}"/>
              </a:ext>
            </a:extLst>
          </p:cNvPr>
          <p:cNvSpPr/>
          <p:nvPr/>
        </p:nvSpPr>
        <p:spPr>
          <a:xfrm>
            <a:off x="676283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ounded Rectangle 18">
            <a:extLst>
              <a:ext uri="{FF2B5EF4-FFF2-40B4-BE49-F238E27FC236}">
                <a16:creationId xmlns:a16="http://schemas.microsoft.com/office/drawing/2014/main" id="{11247BD2-0FD9-4106-697D-58A10AC487A5}"/>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6" name="Content Placeholder 2">
            <a:extLst>
              <a:ext uri="{FF2B5EF4-FFF2-40B4-BE49-F238E27FC236}">
                <a16:creationId xmlns:a16="http://schemas.microsoft.com/office/drawing/2014/main" id="{84A518BF-C8BC-138A-78C4-EEFDCF82033D}"/>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err="1"/>
              <a:t>Astrobee</a:t>
            </a:r>
            <a:r>
              <a:rPr lang="en-GB" sz="2200" dirty="0"/>
              <a:t> is sorting the fruit.</a:t>
            </a:r>
          </a:p>
        </p:txBody>
      </p:sp>
      <p:pic>
        <p:nvPicPr>
          <p:cNvPr id="8" name="Picture 7" descr="A picture containing text, seat, chair, vector graphics&#10;&#10;Description automatically generated">
            <a:extLst>
              <a:ext uri="{FF2B5EF4-FFF2-40B4-BE49-F238E27FC236}">
                <a16:creationId xmlns:a16="http://schemas.microsoft.com/office/drawing/2014/main" id="{35756B7F-1BEA-A3BE-5D26-FEDA48041F26}"/>
              </a:ext>
            </a:extLst>
          </p:cNvPr>
          <p:cNvPicPr>
            <a:picLocks noChangeAspect="1"/>
          </p:cNvPicPr>
          <p:nvPr/>
        </p:nvPicPr>
        <p:blipFill>
          <a:blip r:embed="rId3"/>
          <a:stretch>
            <a:fillRect/>
          </a:stretch>
        </p:blipFill>
        <p:spPr>
          <a:xfrm>
            <a:off x="7244336" y="4699655"/>
            <a:ext cx="945985" cy="780687"/>
          </a:xfrm>
          <a:prstGeom prst="rect">
            <a:avLst/>
          </a:prstGeom>
        </p:spPr>
      </p:pic>
      <p:pic>
        <p:nvPicPr>
          <p:cNvPr id="13" name="Picture 12" descr="Icon&#10;&#10;Description automatically generated">
            <a:extLst>
              <a:ext uri="{FF2B5EF4-FFF2-40B4-BE49-F238E27FC236}">
                <a16:creationId xmlns:a16="http://schemas.microsoft.com/office/drawing/2014/main" id="{5FF0D352-3007-4F20-C13B-93476C82FA2D}"/>
              </a:ext>
            </a:extLst>
          </p:cNvPr>
          <p:cNvPicPr>
            <a:picLocks noChangeAspect="1"/>
          </p:cNvPicPr>
          <p:nvPr/>
        </p:nvPicPr>
        <p:blipFill>
          <a:blip r:embed="rId4"/>
          <a:stretch>
            <a:fillRect/>
          </a:stretch>
        </p:blipFill>
        <p:spPr>
          <a:xfrm>
            <a:off x="2790539" y="5636349"/>
            <a:ext cx="601848" cy="619043"/>
          </a:xfrm>
          <a:prstGeom prst="rect">
            <a:avLst/>
          </a:prstGeom>
        </p:spPr>
      </p:pic>
      <p:pic>
        <p:nvPicPr>
          <p:cNvPr id="14" name="Picture 13" descr="Icon&#10;&#10;Description automatically generated">
            <a:extLst>
              <a:ext uri="{FF2B5EF4-FFF2-40B4-BE49-F238E27FC236}">
                <a16:creationId xmlns:a16="http://schemas.microsoft.com/office/drawing/2014/main" id="{C4A1C7C7-FB41-D166-95F3-A0AE196D3E9A}"/>
              </a:ext>
            </a:extLst>
          </p:cNvPr>
          <p:cNvPicPr>
            <a:picLocks noChangeAspect="1"/>
          </p:cNvPicPr>
          <p:nvPr/>
        </p:nvPicPr>
        <p:blipFill>
          <a:blip r:embed="rId4"/>
          <a:stretch>
            <a:fillRect/>
          </a:stretch>
        </p:blipFill>
        <p:spPr>
          <a:xfrm>
            <a:off x="1694638" y="5501646"/>
            <a:ext cx="601848" cy="619043"/>
          </a:xfrm>
          <a:prstGeom prst="rect">
            <a:avLst/>
          </a:prstGeom>
        </p:spPr>
      </p:pic>
      <p:pic>
        <p:nvPicPr>
          <p:cNvPr id="16" name="Picture 15" descr="Icon&#10;&#10;Description automatically generated">
            <a:extLst>
              <a:ext uri="{FF2B5EF4-FFF2-40B4-BE49-F238E27FC236}">
                <a16:creationId xmlns:a16="http://schemas.microsoft.com/office/drawing/2014/main" id="{6140247C-8EBB-1199-C3F5-F61E4B624003}"/>
              </a:ext>
            </a:extLst>
          </p:cNvPr>
          <p:cNvPicPr>
            <a:picLocks noChangeAspect="1"/>
          </p:cNvPicPr>
          <p:nvPr/>
        </p:nvPicPr>
        <p:blipFill>
          <a:blip r:embed="rId4"/>
          <a:stretch>
            <a:fillRect/>
          </a:stretch>
        </p:blipFill>
        <p:spPr>
          <a:xfrm>
            <a:off x="3284176" y="5032375"/>
            <a:ext cx="601848" cy="619043"/>
          </a:xfrm>
          <a:prstGeom prst="rect">
            <a:avLst/>
          </a:prstGeom>
        </p:spPr>
      </p:pic>
      <p:pic>
        <p:nvPicPr>
          <p:cNvPr id="17" name="Picture 16" descr="A picture containing text, seat, chair, vector graphics&#10;&#10;Description automatically generated">
            <a:extLst>
              <a:ext uri="{FF2B5EF4-FFF2-40B4-BE49-F238E27FC236}">
                <a16:creationId xmlns:a16="http://schemas.microsoft.com/office/drawing/2014/main" id="{FEA90DA8-861F-8C64-67C0-F2767119B052}"/>
              </a:ext>
            </a:extLst>
          </p:cNvPr>
          <p:cNvPicPr>
            <a:picLocks noChangeAspect="1"/>
          </p:cNvPicPr>
          <p:nvPr/>
        </p:nvPicPr>
        <p:blipFill>
          <a:blip r:embed="rId3"/>
          <a:stretch>
            <a:fillRect/>
          </a:stretch>
        </p:blipFill>
        <p:spPr>
          <a:xfrm>
            <a:off x="9471981" y="4870731"/>
            <a:ext cx="945985" cy="780687"/>
          </a:xfrm>
          <a:prstGeom prst="rect">
            <a:avLst/>
          </a:prstGeom>
        </p:spPr>
      </p:pic>
      <p:pic>
        <p:nvPicPr>
          <p:cNvPr id="18" name="Picture 17" descr="A picture containing text, seat, chair, vector graphics&#10;&#10;Description automatically generated">
            <a:extLst>
              <a:ext uri="{FF2B5EF4-FFF2-40B4-BE49-F238E27FC236}">
                <a16:creationId xmlns:a16="http://schemas.microsoft.com/office/drawing/2014/main" id="{4460CA61-8639-E4D6-7486-CE8ED2D42AFD}"/>
              </a:ext>
            </a:extLst>
          </p:cNvPr>
          <p:cNvPicPr>
            <a:picLocks noChangeAspect="1"/>
          </p:cNvPicPr>
          <p:nvPr/>
        </p:nvPicPr>
        <p:blipFill>
          <a:blip r:embed="rId3"/>
          <a:stretch>
            <a:fillRect/>
          </a:stretch>
        </p:blipFill>
        <p:spPr>
          <a:xfrm>
            <a:off x="8134984" y="4621226"/>
            <a:ext cx="945985" cy="780687"/>
          </a:xfrm>
          <a:prstGeom prst="rect">
            <a:avLst/>
          </a:prstGeom>
        </p:spPr>
      </p:pic>
      <p:sp>
        <p:nvSpPr>
          <p:cNvPr id="21" name="TextBox 20">
            <a:extLst>
              <a:ext uri="{FF2B5EF4-FFF2-40B4-BE49-F238E27FC236}">
                <a16:creationId xmlns:a16="http://schemas.microsoft.com/office/drawing/2014/main" id="{90DDB430-9FA0-F50E-3C7C-9C845638776D}"/>
              </a:ext>
            </a:extLst>
          </p:cNvPr>
          <p:cNvSpPr txBox="1"/>
          <p:nvPr/>
        </p:nvSpPr>
        <p:spPr>
          <a:xfrm>
            <a:off x="1733798" y="4412157"/>
            <a:ext cx="1045029" cy="369332"/>
          </a:xfrm>
          <a:prstGeom prst="rect">
            <a:avLst/>
          </a:prstGeom>
          <a:noFill/>
        </p:spPr>
        <p:txBody>
          <a:bodyPr wrap="square" rtlCol="0">
            <a:spAutoFit/>
          </a:bodyPr>
          <a:lstStyle/>
          <a:p>
            <a:r>
              <a:rPr lang="en-GB" dirty="0">
                <a:latin typeface="OpenDyslexicAlta" pitchFamily="2" charset="77"/>
              </a:rPr>
              <a:t>apples</a:t>
            </a:r>
          </a:p>
        </p:txBody>
      </p:sp>
      <p:sp>
        <p:nvSpPr>
          <p:cNvPr id="22" name="TextBox 21">
            <a:extLst>
              <a:ext uri="{FF2B5EF4-FFF2-40B4-BE49-F238E27FC236}">
                <a16:creationId xmlns:a16="http://schemas.microsoft.com/office/drawing/2014/main" id="{F3A86FBE-7C90-B278-162B-E81508646EB4}"/>
              </a:ext>
            </a:extLst>
          </p:cNvPr>
          <p:cNvSpPr txBox="1"/>
          <p:nvPr/>
        </p:nvSpPr>
        <p:spPr>
          <a:xfrm>
            <a:off x="6857838" y="4485970"/>
            <a:ext cx="1217382" cy="369332"/>
          </a:xfrm>
          <a:prstGeom prst="rect">
            <a:avLst/>
          </a:prstGeom>
          <a:noFill/>
        </p:spPr>
        <p:txBody>
          <a:bodyPr wrap="square" rtlCol="0">
            <a:spAutoFit/>
          </a:bodyPr>
          <a:lstStyle/>
          <a:p>
            <a:r>
              <a:rPr lang="en-GB" dirty="0">
                <a:latin typeface="OpenDyslexicAlta" pitchFamily="2" charset="77"/>
              </a:rPr>
              <a:t>bananas</a:t>
            </a:r>
          </a:p>
        </p:txBody>
      </p:sp>
      <p:pic>
        <p:nvPicPr>
          <p:cNvPr id="24" name="Picture 23" descr="A picture containing text, seat, chair, vector graphics&#10;&#10;Description automatically generated">
            <a:extLst>
              <a:ext uri="{FF2B5EF4-FFF2-40B4-BE49-F238E27FC236}">
                <a16:creationId xmlns:a16="http://schemas.microsoft.com/office/drawing/2014/main" id="{12B28A89-4896-96D6-CFF0-F2E62C8D589C}"/>
              </a:ext>
            </a:extLst>
          </p:cNvPr>
          <p:cNvPicPr>
            <a:picLocks noChangeAspect="1"/>
          </p:cNvPicPr>
          <p:nvPr/>
        </p:nvPicPr>
        <p:blipFill>
          <a:blip r:embed="rId3"/>
          <a:stretch>
            <a:fillRect/>
          </a:stretch>
        </p:blipFill>
        <p:spPr>
          <a:xfrm>
            <a:off x="7436547" y="5470089"/>
            <a:ext cx="945985" cy="780687"/>
          </a:xfrm>
          <a:prstGeom prst="rect">
            <a:avLst/>
          </a:prstGeom>
        </p:spPr>
      </p:pic>
      <p:pic>
        <p:nvPicPr>
          <p:cNvPr id="26" name="Picture 25" descr="A picture containing text, seat, chair, vector graphics&#10;&#10;Description automatically generated">
            <a:extLst>
              <a:ext uri="{FF2B5EF4-FFF2-40B4-BE49-F238E27FC236}">
                <a16:creationId xmlns:a16="http://schemas.microsoft.com/office/drawing/2014/main" id="{F661D4C1-62E3-8A97-444C-462ACC09CCFC}"/>
              </a:ext>
            </a:extLst>
          </p:cNvPr>
          <p:cNvPicPr>
            <a:picLocks noChangeAspect="1"/>
          </p:cNvPicPr>
          <p:nvPr/>
        </p:nvPicPr>
        <p:blipFill>
          <a:blip r:embed="rId3"/>
          <a:stretch>
            <a:fillRect/>
          </a:stretch>
        </p:blipFill>
        <p:spPr>
          <a:xfrm>
            <a:off x="8745682" y="5501646"/>
            <a:ext cx="945985" cy="780687"/>
          </a:xfrm>
          <a:prstGeom prst="rect">
            <a:avLst/>
          </a:prstGeom>
        </p:spPr>
      </p:pic>
      <p:pic>
        <p:nvPicPr>
          <p:cNvPr id="28" name="Picture 27" descr="Icon&#10;&#10;Description automatically generated">
            <a:extLst>
              <a:ext uri="{FF2B5EF4-FFF2-40B4-BE49-F238E27FC236}">
                <a16:creationId xmlns:a16="http://schemas.microsoft.com/office/drawing/2014/main" id="{303126B5-5D91-46C8-0193-5CC6C2AC150C}"/>
              </a:ext>
            </a:extLst>
          </p:cNvPr>
          <p:cNvPicPr>
            <a:picLocks noChangeAspect="1"/>
          </p:cNvPicPr>
          <p:nvPr/>
        </p:nvPicPr>
        <p:blipFill>
          <a:blip r:embed="rId4"/>
          <a:stretch>
            <a:fillRect/>
          </a:stretch>
        </p:blipFill>
        <p:spPr>
          <a:xfrm>
            <a:off x="4067441" y="5032375"/>
            <a:ext cx="601848" cy="619043"/>
          </a:xfrm>
          <a:prstGeom prst="rect">
            <a:avLst/>
          </a:prstGeom>
        </p:spPr>
      </p:pic>
      <p:pic>
        <p:nvPicPr>
          <p:cNvPr id="29" name="Picture 28" descr="Icon&#10;&#10;Description automatically generated">
            <a:extLst>
              <a:ext uri="{FF2B5EF4-FFF2-40B4-BE49-F238E27FC236}">
                <a16:creationId xmlns:a16="http://schemas.microsoft.com/office/drawing/2014/main" id="{EE8559D6-57CB-02EA-F3D0-DC3A6BEDE1B9}"/>
              </a:ext>
            </a:extLst>
          </p:cNvPr>
          <p:cNvPicPr>
            <a:picLocks noChangeAspect="1"/>
          </p:cNvPicPr>
          <p:nvPr/>
        </p:nvPicPr>
        <p:blipFill>
          <a:blip r:embed="rId4"/>
          <a:stretch>
            <a:fillRect/>
          </a:stretch>
        </p:blipFill>
        <p:spPr>
          <a:xfrm>
            <a:off x="4701567" y="5651418"/>
            <a:ext cx="601848" cy="619043"/>
          </a:xfrm>
          <a:prstGeom prst="rect">
            <a:avLst/>
          </a:prstGeom>
        </p:spPr>
      </p:pic>
      <p:pic>
        <p:nvPicPr>
          <p:cNvPr id="3" name="Picture 2" descr="Icon&#10;&#10;Description automatically generated">
            <a:extLst>
              <a:ext uri="{FF2B5EF4-FFF2-40B4-BE49-F238E27FC236}">
                <a16:creationId xmlns:a16="http://schemas.microsoft.com/office/drawing/2014/main" id="{FB288DAB-846A-9245-BF76-D14B6CC5E193}"/>
              </a:ext>
            </a:extLst>
          </p:cNvPr>
          <p:cNvPicPr>
            <a:picLocks noChangeAspect="1"/>
          </p:cNvPicPr>
          <p:nvPr/>
        </p:nvPicPr>
        <p:blipFill>
          <a:blip r:embed="rId4"/>
          <a:stretch>
            <a:fillRect/>
          </a:stretch>
        </p:blipFill>
        <p:spPr>
          <a:xfrm>
            <a:off x="2477903" y="5032375"/>
            <a:ext cx="601848" cy="619043"/>
          </a:xfrm>
          <a:prstGeom prst="rect">
            <a:avLst/>
          </a:prstGeom>
        </p:spPr>
      </p:pic>
    </p:spTree>
    <p:extLst>
      <p:ext uri="{BB962C8B-B14F-4D97-AF65-F5344CB8AC3E}">
        <p14:creationId xmlns:p14="http://schemas.microsoft.com/office/powerpoint/2010/main" val="824795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4C7700F0-CEAF-E137-764A-010244914772}"/>
              </a:ext>
            </a:extLst>
          </p:cNvPr>
          <p:cNvSpPr/>
          <p:nvPr/>
        </p:nvSpPr>
        <p:spPr>
          <a:xfrm>
            <a:off x="676283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ounded Rectangle 18">
            <a:extLst>
              <a:ext uri="{FF2B5EF4-FFF2-40B4-BE49-F238E27FC236}">
                <a16:creationId xmlns:a16="http://schemas.microsoft.com/office/drawing/2014/main" id="{11247BD2-0FD9-4106-697D-58A10AC487A5}"/>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6" name="Content Placeholder 2">
            <a:extLst>
              <a:ext uri="{FF2B5EF4-FFF2-40B4-BE49-F238E27FC236}">
                <a16:creationId xmlns:a16="http://schemas.microsoft.com/office/drawing/2014/main" id="{84A518BF-C8BC-138A-78C4-EEFDCF82033D}"/>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err="1"/>
              <a:t>Astrobee</a:t>
            </a:r>
            <a:r>
              <a:rPr lang="en-GB" sz="2200" dirty="0"/>
              <a:t> is sorting the fruit.</a:t>
            </a:r>
          </a:p>
          <a:p>
            <a:pPr marL="0" indent="0">
              <a:buClr>
                <a:srgbClr val="23D160"/>
              </a:buClr>
              <a:buSzPct val="85000"/>
              <a:buNone/>
            </a:pPr>
            <a:r>
              <a:rPr lang="en-GB" sz="2200" dirty="0"/>
              <a:t>______ is a part.</a:t>
            </a:r>
          </a:p>
          <a:p>
            <a:pPr marL="0" indent="0">
              <a:buClr>
                <a:srgbClr val="23D160"/>
              </a:buClr>
              <a:buSzPct val="85000"/>
              <a:buNone/>
            </a:pPr>
            <a:r>
              <a:rPr lang="en-GB" sz="2200" dirty="0"/>
              <a:t>______ is a part.</a:t>
            </a:r>
          </a:p>
          <a:p>
            <a:pPr marL="0" indent="0">
              <a:buClr>
                <a:srgbClr val="23D160"/>
              </a:buClr>
              <a:buSzPct val="85000"/>
              <a:buNone/>
            </a:pPr>
            <a:r>
              <a:rPr lang="en-GB" sz="2200" dirty="0"/>
              <a:t>______ is the whole.</a:t>
            </a:r>
          </a:p>
          <a:p>
            <a:pPr marL="0" indent="0">
              <a:buClr>
                <a:srgbClr val="23D160"/>
              </a:buClr>
              <a:buSzPct val="85000"/>
              <a:buNone/>
            </a:pPr>
            <a:endParaRPr lang="en-GB" sz="2200" dirty="0"/>
          </a:p>
        </p:txBody>
      </p:sp>
      <p:pic>
        <p:nvPicPr>
          <p:cNvPr id="8" name="Picture 7" descr="A picture containing text, seat, chair, vector graphics&#10;&#10;Description automatically generated">
            <a:extLst>
              <a:ext uri="{FF2B5EF4-FFF2-40B4-BE49-F238E27FC236}">
                <a16:creationId xmlns:a16="http://schemas.microsoft.com/office/drawing/2014/main" id="{35756B7F-1BEA-A3BE-5D26-FEDA48041F26}"/>
              </a:ext>
            </a:extLst>
          </p:cNvPr>
          <p:cNvPicPr>
            <a:picLocks noChangeAspect="1"/>
          </p:cNvPicPr>
          <p:nvPr/>
        </p:nvPicPr>
        <p:blipFill>
          <a:blip r:embed="rId3"/>
          <a:stretch>
            <a:fillRect/>
          </a:stretch>
        </p:blipFill>
        <p:spPr>
          <a:xfrm>
            <a:off x="7244336" y="4699655"/>
            <a:ext cx="945985" cy="780687"/>
          </a:xfrm>
          <a:prstGeom prst="rect">
            <a:avLst/>
          </a:prstGeom>
        </p:spPr>
      </p:pic>
      <p:pic>
        <p:nvPicPr>
          <p:cNvPr id="13" name="Picture 12" descr="Icon&#10;&#10;Description automatically generated">
            <a:extLst>
              <a:ext uri="{FF2B5EF4-FFF2-40B4-BE49-F238E27FC236}">
                <a16:creationId xmlns:a16="http://schemas.microsoft.com/office/drawing/2014/main" id="{5FF0D352-3007-4F20-C13B-93476C82FA2D}"/>
              </a:ext>
            </a:extLst>
          </p:cNvPr>
          <p:cNvPicPr>
            <a:picLocks noChangeAspect="1"/>
          </p:cNvPicPr>
          <p:nvPr/>
        </p:nvPicPr>
        <p:blipFill>
          <a:blip r:embed="rId4"/>
          <a:stretch>
            <a:fillRect/>
          </a:stretch>
        </p:blipFill>
        <p:spPr>
          <a:xfrm>
            <a:off x="2790539" y="5636349"/>
            <a:ext cx="601848" cy="619043"/>
          </a:xfrm>
          <a:prstGeom prst="rect">
            <a:avLst/>
          </a:prstGeom>
        </p:spPr>
      </p:pic>
      <p:pic>
        <p:nvPicPr>
          <p:cNvPr id="14" name="Picture 13" descr="Icon&#10;&#10;Description automatically generated">
            <a:extLst>
              <a:ext uri="{FF2B5EF4-FFF2-40B4-BE49-F238E27FC236}">
                <a16:creationId xmlns:a16="http://schemas.microsoft.com/office/drawing/2014/main" id="{C4A1C7C7-FB41-D166-95F3-A0AE196D3E9A}"/>
              </a:ext>
            </a:extLst>
          </p:cNvPr>
          <p:cNvPicPr>
            <a:picLocks noChangeAspect="1"/>
          </p:cNvPicPr>
          <p:nvPr/>
        </p:nvPicPr>
        <p:blipFill>
          <a:blip r:embed="rId4"/>
          <a:stretch>
            <a:fillRect/>
          </a:stretch>
        </p:blipFill>
        <p:spPr>
          <a:xfrm>
            <a:off x="1694638" y="5501646"/>
            <a:ext cx="601848" cy="619043"/>
          </a:xfrm>
          <a:prstGeom prst="rect">
            <a:avLst/>
          </a:prstGeom>
        </p:spPr>
      </p:pic>
      <p:pic>
        <p:nvPicPr>
          <p:cNvPr id="16" name="Picture 15" descr="Icon&#10;&#10;Description automatically generated">
            <a:extLst>
              <a:ext uri="{FF2B5EF4-FFF2-40B4-BE49-F238E27FC236}">
                <a16:creationId xmlns:a16="http://schemas.microsoft.com/office/drawing/2014/main" id="{6140247C-8EBB-1199-C3F5-F61E4B624003}"/>
              </a:ext>
            </a:extLst>
          </p:cNvPr>
          <p:cNvPicPr>
            <a:picLocks noChangeAspect="1"/>
          </p:cNvPicPr>
          <p:nvPr/>
        </p:nvPicPr>
        <p:blipFill>
          <a:blip r:embed="rId4"/>
          <a:stretch>
            <a:fillRect/>
          </a:stretch>
        </p:blipFill>
        <p:spPr>
          <a:xfrm>
            <a:off x="3284176" y="5032375"/>
            <a:ext cx="601848" cy="619043"/>
          </a:xfrm>
          <a:prstGeom prst="rect">
            <a:avLst/>
          </a:prstGeom>
        </p:spPr>
      </p:pic>
      <p:pic>
        <p:nvPicPr>
          <p:cNvPr id="17" name="Picture 16" descr="A picture containing text, seat, chair, vector graphics&#10;&#10;Description automatically generated">
            <a:extLst>
              <a:ext uri="{FF2B5EF4-FFF2-40B4-BE49-F238E27FC236}">
                <a16:creationId xmlns:a16="http://schemas.microsoft.com/office/drawing/2014/main" id="{FEA90DA8-861F-8C64-67C0-F2767119B052}"/>
              </a:ext>
            </a:extLst>
          </p:cNvPr>
          <p:cNvPicPr>
            <a:picLocks noChangeAspect="1"/>
          </p:cNvPicPr>
          <p:nvPr/>
        </p:nvPicPr>
        <p:blipFill>
          <a:blip r:embed="rId3"/>
          <a:stretch>
            <a:fillRect/>
          </a:stretch>
        </p:blipFill>
        <p:spPr>
          <a:xfrm>
            <a:off x="9471981" y="4870731"/>
            <a:ext cx="945985" cy="780687"/>
          </a:xfrm>
          <a:prstGeom prst="rect">
            <a:avLst/>
          </a:prstGeom>
        </p:spPr>
      </p:pic>
      <p:pic>
        <p:nvPicPr>
          <p:cNvPr id="18" name="Picture 17" descr="A picture containing text, seat, chair, vector graphics&#10;&#10;Description automatically generated">
            <a:extLst>
              <a:ext uri="{FF2B5EF4-FFF2-40B4-BE49-F238E27FC236}">
                <a16:creationId xmlns:a16="http://schemas.microsoft.com/office/drawing/2014/main" id="{4460CA61-8639-E4D6-7486-CE8ED2D42AFD}"/>
              </a:ext>
            </a:extLst>
          </p:cNvPr>
          <p:cNvPicPr>
            <a:picLocks noChangeAspect="1"/>
          </p:cNvPicPr>
          <p:nvPr/>
        </p:nvPicPr>
        <p:blipFill>
          <a:blip r:embed="rId3"/>
          <a:stretch>
            <a:fillRect/>
          </a:stretch>
        </p:blipFill>
        <p:spPr>
          <a:xfrm>
            <a:off x="8134984" y="4621226"/>
            <a:ext cx="945985" cy="780687"/>
          </a:xfrm>
          <a:prstGeom prst="rect">
            <a:avLst/>
          </a:prstGeom>
        </p:spPr>
      </p:pic>
      <p:sp>
        <p:nvSpPr>
          <p:cNvPr id="21" name="TextBox 20">
            <a:extLst>
              <a:ext uri="{FF2B5EF4-FFF2-40B4-BE49-F238E27FC236}">
                <a16:creationId xmlns:a16="http://schemas.microsoft.com/office/drawing/2014/main" id="{90DDB430-9FA0-F50E-3C7C-9C845638776D}"/>
              </a:ext>
            </a:extLst>
          </p:cNvPr>
          <p:cNvSpPr txBox="1"/>
          <p:nvPr/>
        </p:nvSpPr>
        <p:spPr>
          <a:xfrm>
            <a:off x="1733798" y="4412157"/>
            <a:ext cx="1045029" cy="369332"/>
          </a:xfrm>
          <a:prstGeom prst="rect">
            <a:avLst/>
          </a:prstGeom>
          <a:noFill/>
        </p:spPr>
        <p:txBody>
          <a:bodyPr wrap="square" rtlCol="0">
            <a:spAutoFit/>
          </a:bodyPr>
          <a:lstStyle/>
          <a:p>
            <a:r>
              <a:rPr lang="en-GB" dirty="0">
                <a:latin typeface="OpenDyslexicAlta" pitchFamily="2" charset="77"/>
              </a:rPr>
              <a:t>apples</a:t>
            </a:r>
          </a:p>
        </p:txBody>
      </p:sp>
      <p:sp>
        <p:nvSpPr>
          <p:cNvPr id="22" name="TextBox 21">
            <a:extLst>
              <a:ext uri="{FF2B5EF4-FFF2-40B4-BE49-F238E27FC236}">
                <a16:creationId xmlns:a16="http://schemas.microsoft.com/office/drawing/2014/main" id="{F3A86FBE-7C90-B278-162B-E81508646EB4}"/>
              </a:ext>
            </a:extLst>
          </p:cNvPr>
          <p:cNvSpPr txBox="1"/>
          <p:nvPr/>
        </p:nvSpPr>
        <p:spPr>
          <a:xfrm>
            <a:off x="6857838" y="4485970"/>
            <a:ext cx="1217382" cy="369332"/>
          </a:xfrm>
          <a:prstGeom prst="rect">
            <a:avLst/>
          </a:prstGeom>
          <a:noFill/>
        </p:spPr>
        <p:txBody>
          <a:bodyPr wrap="square" rtlCol="0">
            <a:spAutoFit/>
          </a:bodyPr>
          <a:lstStyle/>
          <a:p>
            <a:r>
              <a:rPr lang="en-GB" dirty="0">
                <a:latin typeface="OpenDyslexicAlta" pitchFamily="2" charset="77"/>
              </a:rPr>
              <a:t>bananas</a:t>
            </a:r>
          </a:p>
        </p:txBody>
      </p:sp>
      <p:pic>
        <p:nvPicPr>
          <p:cNvPr id="24" name="Picture 23" descr="A picture containing text, seat, chair, vector graphics&#10;&#10;Description automatically generated">
            <a:extLst>
              <a:ext uri="{FF2B5EF4-FFF2-40B4-BE49-F238E27FC236}">
                <a16:creationId xmlns:a16="http://schemas.microsoft.com/office/drawing/2014/main" id="{12B28A89-4896-96D6-CFF0-F2E62C8D589C}"/>
              </a:ext>
            </a:extLst>
          </p:cNvPr>
          <p:cNvPicPr>
            <a:picLocks noChangeAspect="1"/>
          </p:cNvPicPr>
          <p:nvPr/>
        </p:nvPicPr>
        <p:blipFill>
          <a:blip r:embed="rId3"/>
          <a:stretch>
            <a:fillRect/>
          </a:stretch>
        </p:blipFill>
        <p:spPr>
          <a:xfrm>
            <a:off x="7436547" y="5470089"/>
            <a:ext cx="945985" cy="780687"/>
          </a:xfrm>
          <a:prstGeom prst="rect">
            <a:avLst/>
          </a:prstGeom>
        </p:spPr>
      </p:pic>
      <p:pic>
        <p:nvPicPr>
          <p:cNvPr id="26" name="Picture 25" descr="A picture containing text, seat, chair, vector graphics&#10;&#10;Description automatically generated">
            <a:extLst>
              <a:ext uri="{FF2B5EF4-FFF2-40B4-BE49-F238E27FC236}">
                <a16:creationId xmlns:a16="http://schemas.microsoft.com/office/drawing/2014/main" id="{F661D4C1-62E3-8A97-444C-462ACC09CCFC}"/>
              </a:ext>
            </a:extLst>
          </p:cNvPr>
          <p:cNvPicPr>
            <a:picLocks noChangeAspect="1"/>
          </p:cNvPicPr>
          <p:nvPr/>
        </p:nvPicPr>
        <p:blipFill>
          <a:blip r:embed="rId3"/>
          <a:stretch>
            <a:fillRect/>
          </a:stretch>
        </p:blipFill>
        <p:spPr>
          <a:xfrm>
            <a:off x="8745682" y="5501646"/>
            <a:ext cx="945985" cy="780687"/>
          </a:xfrm>
          <a:prstGeom prst="rect">
            <a:avLst/>
          </a:prstGeom>
        </p:spPr>
      </p:pic>
      <p:pic>
        <p:nvPicPr>
          <p:cNvPr id="28" name="Picture 27" descr="Icon&#10;&#10;Description automatically generated">
            <a:extLst>
              <a:ext uri="{FF2B5EF4-FFF2-40B4-BE49-F238E27FC236}">
                <a16:creationId xmlns:a16="http://schemas.microsoft.com/office/drawing/2014/main" id="{303126B5-5D91-46C8-0193-5CC6C2AC150C}"/>
              </a:ext>
            </a:extLst>
          </p:cNvPr>
          <p:cNvPicPr>
            <a:picLocks noChangeAspect="1"/>
          </p:cNvPicPr>
          <p:nvPr/>
        </p:nvPicPr>
        <p:blipFill>
          <a:blip r:embed="rId4"/>
          <a:stretch>
            <a:fillRect/>
          </a:stretch>
        </p:blipFill>
        <p:spPr>
          <a:xfrm>
            <a:off x="4067441" y="5032375"/>
            <a:ext cx="601848" cy="619043"/>
          </a:xfrm>
          <a:prstGeom prst="rect">
            <a:avLst/>
          </a:prstGeom>
        </p:spPr>
      </p:pic>
      <p:pic>
        <p:nvPicPr>
          <p:cNvPr id="29" name="Picture 28" descr="Icon&#10;&#10;Description automatically generated">
            <a:extLst>
              <a:ext uri="{FF2B5EF4-FFF2-40B4-BE49-F238E27FC236}">
                <a16:creationId xmlns:a16="http://schemas.microsoft.com/office/drawing/2014/main" id="{EE8559D6-57CB-02EA-F3D0-DC3A6BEDE1B9}"/>
              </a:ext>
            </a:extLst>
          </p:cNvPr>
          <p:cNvPicPr>
            <a:picLocks noChangeAspect="1"/>
          </p:cNvPicPr>
          <p:nvPr/>
        </p:nvPicPr>
        <p:blipFill>
          <a:blip r:embed="rId4"/>
          <a:stretch>
            <a:fillRect/>
          </a:stretch>
        </p:blipFill>
        <p:spPr>
          <a:xfrm>
            <a:off x="4701567" y="5651418"/>
            <a:ext cx="601848" cy="619043"/>
          </a:xfrm>
          <a:prstGeom prst="rect">
            <a:avLst/>
          </a:prstGeom>
        </p:spPr>
      </p:pic>
      <p:pic>
        <p:nvPicPr>
          <p:cNvPr id="3" name="Picture 2" descr="Icon&#10;&#10;Description automatically generated">
            <a:extLst>
              <a:ext uri="{FF2B5EF4-FFF2-40B4-BE49-F238E27FC236}">
                <a16:creationId xmlns:a16="http://schemas.microsoft.com/office/drawing/2014/main" id="{FB288DAB-846A-9245-BF76-D14B6CC5E193}"/>
              </a:ext>
            </a:extLst>
          </p:cNvPr>
          <p:cNvPicPr>
            <a:picLocks noChangeAspect="1"/>
          </p:cNvPicPr>
          <p:nvPr/>
        </p:nvPicPr>
        <p:blipFill>
          <a:blip r:embed="rId4"/>
          <a:stretch>
            <a:fillRect/>
          </a:stretch>
        </p:blipFill>
        <p:spPr>
          <a:xfrm>
            <a:off x="2477903" y="5032375"/>
            <a:ext cx="601848" cy="619043"/>
          </a:xfrm>
          <a:prstGeom prst="rect">
            <a:avLst/>
          </a:prstGeom>
        </p:spPr>
      </p:pic>
    </p:spTree>
    <p:extLst>
      <p:ext uri="{BB962C8B-B14F-4D97-AF65-F5344CB8AC3E}">
        <p14:creationId xmlns:p14="http://schemas.microsoft.com/office/powerpoint/2010/main" val="4093667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4C7700F0-CEAF-E137-764A-010244914772}"/>
              </a:ext>
            </a:extLst>
          </p:cNvPr>
          <p:cNvSpPr/>
          <p:nvPr/>
        </p:nvSpPr>
        <p:spPr>
          <a:xfrm>
            <a:off x="676283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ounded Rectangle 18">
            <a:extLst>
              <a:ext uri="{FF2B5EF4-FFF2-40B4-BE49-F238E27FC236}">
                <a16:creationId xmlns:a16="http://schemas.microsoft.com/office/drawing/2014/main" id="{11247BD2-0FD9-4106-697D-58A10AC487A5}"/>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6" name="Content Placeholder 2">
            <a:extLst>
              <a:ext uri="{FF2B5EF4-FFF2-40B4-BE49-F238E27FC236}">
                <a16:creationId xmlns:a16="http://schemas.microsoft.com/office/drawing/2014/main" id="{84A518BF-C8BC-138A-78C4-EEFDCF82033D}"/>
              </a:ext>
            </a:extLst>
          </p:cNvPr>
          <p:cNvSpPr>
            <a:spLocks noGrp="1"/>
          </p:cNvSpPr>
          <p:nvPr>
            <p:ph idx="1"/>
          </p:nvPr>
        </p:nvSpPr>
        <p:spPr>
          <a:xfrm>
            <a:off x="838200" y="1825625"/>
            <a:ext cx="10515600" cy="4351338"/>
          </a:xfrm>
        </p:spPr>
        <p:txBody>
          <a:bodyPr/>
          <a:lstStyle/>
          <a:p>
            <a:pPr marL="0" indent="0">
              <a:buNone/>
            </a:pPr>
            <a:r>
              <a:rPr lang="en-GB" dirty="0"/>
              <a:t>Activity 3:</a:t>
            </a:r>
          </a:p>
          <a:p>
            <a:pPr marL="0" indent="0">
              <a:buClr>
                <a:srgbClr val="23D160"/>
              </a:buClr>
              <a:buSzPct val="85000"/>
              <a:buNone/>
            </a:pPr>
            <a:r>
              <a:rPr lang="en-GB" sz="2200" dirty="0" err="1"/>
              <a:t>Astrobee</a:t>
            </a:r>
            <a:r>
              <a:rPr lang="en-GB" sz="2200" dirty="0"/>
              <a:t> is sorting the fruit.</a:t>
            </a:r>
          </a:p>
          <a:p>
            <a:pPr marL="0" indent="0">
              <a:buClr>
                <a:srgbClr val="23D160"/>
              </a:buClr>
              <a:buSzPct val="85000"/>
              <a:buNone/>
            </a:pPr>
            <a:r>
              <a:rPr lang="en-GB" sz="2200" dirty="0">
                <a:solidFill>
                  <a:srgbClr val="FF3860"/>
                </a:solidFill>
              </a:rPr>
              <a:t>6</a:t>
            </a:r>
            <a:r>
              <a:rPr lang="en-GB" sz="2200" dirty="0"/>
              <a:t> is a part.</a:t>
            </a:r>
          </a:p>
          <a:p>
            <a:pPr marL="0" indent="0">
              <a:buClr>
                <a:srgbClr val="23D160"/>
              </a:buClr>
              <a:buSzPct val="85000"/>
              <a:buNone/>
            </a:pPr>
            <a:r>
              <a:rPr lang="en-GB" sz="2200" dirty="0">
                <a:solidFill>
                  <a:srgbClr val="FF3860"/>
                </a:solidFill>
              </a:rPr>
              <a:t>5 </a:t>
            </a:r>
            <a:r>
              <a:rPr lang="en-GB" sz="2200" dirty="0"/>
              <a:t>is a part.</a:t>
            </a:r>
          </a:p>
          <a:p>
            <a:pPr marL="0" indent="0">
              <a:buClr>
                <a:srgbClr val="23D160"/>
              </a:buClr>
              <a:buSzPct val="85000"/>
              <a:buNone/>
            </a:pPr>
            <a:r>
              <a:rPr lang="en-GB" sz="2200" dirty="0">
                <a:solidFill>
                  <a:srgbClr val="FF3860"/>
                </a:solidFill>
              </a:rPr>
              <a:t>11</a:t>
            </a:r>
            <a:r>
              <a:rPr lang="en-GB" sz="2200" dirty="0"/>
              <a:t> is the whole.</a:t>
            </a:r>
          </a:p>
          <a:p>
            <a:pPr marL="0" indent="0">
              <a:buClr>
                <a:srgbClr val="23D160"/>
              </a:buClr>
              <a:buSzPct val="85000"/>
              <a:buNone/>
            </a:pPr>
            <a:endParaRPr lang="en-GB" sz="2200" dirty="0"/>
          </a:p>
        </p:txBody>
      </p:sp>
      <p:pic>
        <p:nvPicPr>
          <p:cNvPr id="8" name="Picture 7" descr="A picture containing text, seat, chair, vector graphics&#10;&#10;Description automatically generated">
            <a:extLst>
              <a:ext uri="{FF2B5EF4-FFF2-40B4-BE49-F238E27FC236}">
                <a16:creationId xmlns:a16="http://schemas.microsoft.com/office/drawing/2014/main" id="{35756B7F-1BEA-A3BE-5D26-FEDA48041F26}"/>
              </a:ext>
            </a:extLst>
          </p:cNvPr>
          <p:cNvPicPr>
            <a:picLocks noChangeAspect="1"/>
          </p:cNvPicPr>
          <p:nvPr/>
        </p:nvPicPr>
        <p:blipFill>
          <a:blip r:embed="rId3"/>
          <a:stretch>
            <a:fillRect/>
          </a:stretch>
        </p:blipFill>
        <p:spPr>
          <a:xfrm>
            <a:off x="7244336" y="4699655"/>
            <a:ext cx="945985" cy="780687"/>
          </a:xfrm>
          <a:prstGeom prst="rect">
            <a:avLst/>
          </a:prstGeom>
        </p:spPr>
      </p:pic>
      <p:pic>
        <p:nvPicPr>
          <p:cNvPr id="13" name="Picture 12" descr="Icon&#10;&#10;Description automatically generated">
            <a:extLst>
              <a:ext uri="{FF2B5EF4-FFF2-40B4-BE49-F238E27FC236}">
                <a16:creationId xmlns:a16="http://schemas.microsoft.com/office/drawing/2014/main" id="{5FF0D352-3007-4F20-C13B-93476C82FA2D}"/>
              </a:ext>
            </a:extLst>
          </p:cNvPr>
          <p:cNvPicPr>
            <a:picLocks noChangeAspect="1"/>
          </p:cNvPicPr>
          <p:nvPr/>
        </p:nvPicPr>
        <p:blipFill>
          <a:blip r:embed="rId4"/>
          <a:stretch>
            <a:fillRect/>
          </a:stretch>
        </p:blipFill>
        <p:spPr>
          <a:xfrm>
            <a:off x="2790539" y="5636349"/>
            <a:ext cx="601848" cy="619043"/>
          </a:xfrm>
          <a:prstGeom prst="rect">
            <a:avLst/>
          </a:prstGeom>
        </p:spPr>
      </p:pic>
      <p:pic>
        <p:nvPicPr>
          <p:cNvPr id="14" name="Picture 13" descr="Icon&#10;&#10;Description automatically generated">
            <a:extLst>
              <a:ext uri="{FF2B5EF4-FFF2-40B4-BE49-F238E27FC236}">
                <a16:creationId xmlns:a16="http://schemas.microsoft.com/office/drawing/2014/main" id="{C4A1C7C7-FB41-D166-95F3-A0AE196D3E9A}"/>
              </a:ext>
            </a:extLst>
          </p:cNvPr>
          <p:cNvPicPr>
            <a:picLocks noChangeAspect="1"/>
          </p:cNvPicPr>
          <p:nvPr/>
        </p:nvPicPr>
        <p:blipFill>
          <a:blip r:embed="rId4"/>
          <a:stretch>
            <a:fillRect/>
          </a:stretch>
        </p:blipFill>
        <p:spPr>
          <a:xfrm>
            <a:off x="1694638" y="5501646"/>
            <a:ext cx="601848" cy="619043"/>
          </a:xfrm>
          <a:prstGeom prst="rect">
            <a:avLst/>
          </a:prstGeom>
        </p:spPr>
      </p:pic>
      <p:pic>
        <p:nvPicPr>
          <p:cNvPr id="16" name="Picture 15" descr="Icon&#10;&#10;Description automatically generated">
            <a:extLst>
              <a:ext uri="{FF2B5EF4-FFF2-40B4-BE49-F238E27FC236}">
                <a16:creationId xmlns:a16="http://schemas.microsoft.com/office/drawing/2014/main" id="{6140247C-8EBB-1199-C3F5-F61E4B624003}"/>
              </a:ext>
            </a:extLst>
          </p:cNvPr>
          <p:cNvPicPr>
            <a:picLocks noChangeAspect="1"/>
          </p:cNvPicPr>
          <p:nvPr/>
        </p:nvPicPr>
        <p:blipFill>
          <a:blip r:embed="rId4"/>
          <a:stretch>
            <a:fillRect/>
          </a:stretch>
        </p:blipFill>
        <p:spPr>
          <a:xfrm>
            <a:off x="3284176" y="5032375"/>
            <a:ext cx="601848" cy="619043"/>
          </a:xfrm>
          <a:prstGeom prst="rect">
            <a:avLst/>
          </a:prstGeom>
        </p:spPr>
      </p:pic>
      <p:pic>
        <p:nvPicPr>
          <p:cNvPr id="17" name="Picture 16" descr="A picture containing text, seat, chair, vector graphics&#10;&#10;Description automatically generated">
            <a:extLst>
              <a:ext uri="{FF2B5EF4-FFF2-40B4-BE49-F238E27FC236}">
                <a16:creationId xmlns:a16="http://schemas.microsoft.com/office/drawing/2014/main" id="{FEA90DA8-861F-8C64-67C0-F2767119B052}"/>
              </a:ext>
            </a:extLst>
          </p:cNvPr>
          <p:cNvPicPr>
            <a:picLocks noChangeAspect="1"/>
          </p:cNvPicPr>
          <p:nvPr/>
        </p:nvPicPr>
        <p:blipFill>
          <a:blip r:embed="rId3"/>
          <a:stretch>
            <a:fillRect/>
          </a:stretch>
        </p:blipFill>
        <p:spPr>
          <a:xfrm>
            <a:off x="9471981" y="4870731"/>
            <a:ext cx="945985" cy="780687"/>
          </a:xfrm>
          <a:prstGeom prst="rect">
            <a:avLst/>
          </a:prstGeom>
        </p:spPr>
      </p:pic>
      <p:pic>
        <p:nvPicPr>
          <p:cNvPr id="18" name="Picture 17" descr="A picture containing text, seat, chair, vector graphics&#10;&#10;Description automatically generated">
            <a:extLst>
              <a:ext uri="{FF2B5EF4-FFF2-40B4-BE49-F238E27FC236}">
                <a16:creationId xmlns:a16="http://schemas.microsoft.com/office/drawing/2014/main" id="{4460CA61-8639-E4D6-7486-CE8ED2D42AFD}"/>
              </a:ext>
            </a:extLst>
          </p:cNvPr>
          <p:cNvPicPr>
            <a:picLocks noChangeAspect="1"/>
          </p:cNvPicPr>
          <p:nvPr/>
        </p:nvPicPr>
        <p:blipFill>
          <a:blip r:embed="rId3"/>
          <a:stretch>
            <a:fillRect/>
          </a:stretch>
        </p:blipFill>
        <p:spPr>
          <a:xfrm>
            <a:off x="8134984" y="4621226"/>
            <a:ext cx="945985" cy="780687"/>
          </a:xfrm>
          <a:prstGeom prst="rect">
            <a:avLst/>
          </a:prstGeom>
        </p:spPr>
      </p:pic>
      <p:sp>
        <p:nvSpPr>
          <p:cNvPr id="21" name="TextBox 20">
            <a:extLst>
              <a:ext uri="{FF2B5EF4-FFF2-40B4-BE49-F238E27FC236}">
                <a16:creationId xmlns:a16="http://schemas.microsoft.com/office/drawing/2014/main" id="{90DDB430-9FA0-F50E-3C7C-9C845638776D}"/>
              </a:ext>
            </a:extLst>
          </p:cNvPr>
          <p:cNvSpPr txBox="1"/>
          <p:nvPr/>
        </p:nvSpPr>
        <p:spPr>
          <a:xfrm>
            <a:off x="1733798" y="4412157"/>
            <a:ext cx="1045029" cy="369332"/>
          </a:xfrm>
          <a:prstGeom prst="rect">
            <a:avLst/>
          </a:prstGeom>
          <a:noFill/>
        </p:spPr>
        <p:txBody>
          <a:bodyPr wrap="square" rtlCol="0">
            <a:spAutoFit/>
          </a:bodyPr>
          <a:lstStyle/>
          <a:p>
            <a:r>
              <a:rPr lang="en-GB" dirty="0">
                <a:latin typeface="OpenDyslexicAlta" pitchFamily="2" charset="77"/>
              </a:rPr>
              <a:t>apples</a:t>
            </a:r>
          </a:p>
        </p:txBody>
      </p:sp>
      <p:sp>
        <p:nvSpPr>
          <p:cNvPr id="22" name="TextBox 21">
            <a:extLst>
              <a:ext uri="{FF2B5EF4-FFF2-40B4-BE49-F238E27FC236}">
                <a16:creationId xmlns:a16="http://schemas.microsoft.com/office/drawing/2014/main" id="{F3A86FBE-7C90-B278-162B-E81508646EB4}"/>
              </a:ext>
            </a:extLst>
          </p:cNvPr>
          <p:cNvSpPr txBox="1"/>
          <p:nvPr/>
        </p:nvSpPr>
        <p:spPr>
          <a:xfrm>
            <a:off x="6857838" y="4485970"/>
            <a:ext cx="1217382" cy="369332"/>
          </a:xfrm>
          <a:prstGeom prst="rect">
            <a:avLst/>
          </a:prstGeom>
          <a:noFill/>
        </p:spPr>
        <p:txBody>
          <a:bodyPr wrap="square" rtlCol="0">
            <a:spAutoFit/>
          </a:bodyPr>
          <a:lstStyle/>
          <a:p>
            <a:r>
              <a:rPr lang="en-GB" dirty="0">
                <a:latin typeface="OpenDyslexicAlta" pitchFamily="2" charset="77"/>
              </a:rPr>
              <a:t>bananas</a:t>
            </a:r>
          </a:p>
        </p:txBody>
      </p:sp>
      <p:pic>
        <p:nvPicPr>
          <p:cNvPr id="24" name="Picture 23" descr="A picture containing text, seat, chair, vector graphics&#10;&#10;Description automatically generated">
            <a:extLst>
              <a:ext uri="{FF2B5EF4-FFF2-40B4-BE49-F238E27FC236}">
                <a16:creationId xmlns:a16="http://schemas.microsoft.com/office/drawing/2014/main" id="{12B28A89-4896-96D6-CFF0-F2E62C8D589C}"/>
              </a:ext>
            </a:extLst>
          </p:cNvPr>
          <p:cNvPicPr>
            <a:picLocks noChangeAspect="1"/>
          </p:cNvPicPr>
          <p:nvPr/>
        </p:nvPicPr>
        <p:blipFill>
          <a:blip r:embed="rId3"/>
          <a:stretch>
            <a:fillRect/>
          </a:stretch>
        </p:blipFill>
        <p:spPr>
          <a:xfrm>
            <a:off x="7436547" y="5470089"/>
            <a:ext cx="945985" cy="780687"/>
          </a:xfrm>
          <a:prstGeom prst="rect">
            <a:avLst/>
          </a:prstGeom>
        </p:spPr>
      </p:pic>
      <p:pic>
        <p:nvPicPr>
          <p:cNvPr id="26" name="Picture 25" descr="A picture containing text, seat, chair, vector graphics&#10;&#10;Description automatically generated">
            <a:extLst>
              <a:ext uri="{FF2B5EF4-FFF2-40B4-BE49-F238E27FC236}">
                <a16:creationId xmlns:a16="http://schemas.microsoft.com/office/drawing/2014/main" id="{F661D4C1-62E3-8A97-444C-462ACC09CCFC}"/>
              </a:ext>
            </a:extLst>
          </p:cNvPr>
          <p:cNvPicPr>
            <a:picLocks noChangeAspect="1"/>
          </p:cNvPicPr>
          <p:nvPr/>
        </p:nvPicPr>
        <p:blipFill>
          <a:blip r:embed="rId3"/>
          <a:stretch>
            <a:fillRect/>
          </a:stretch>
        </p:blipFill>
        <p:spPr>
          <a:xfrm>
            <a:off x="8745682" y="5501646"/>
            <a:ext cx="945985" cy="780687"/>
          </a:xfrm>
          <a:prstGeom prst="rect">
            <a:avLst/>
          </a:prstGeom>
        </p:spPr>
      </p:pic>
      <p:pic>
        <p:nvPicPr>
          <p:cNvPr id="28" name="Picture 27" descr="Icon&#10;&#10;Description automatically generated">
            <a:extLst>
              <a:ext uri="{FF2B5EF4-FFF2-40B4-BE49-F238E27FC236}">
                <a16:creationId xmlns:a16="http://schemas.microsoft.com/office/drawing/2014/main" id="{303126B5-5D91-46C8-0193-5CC6C2AC150C}"/>
              </a:ext>
            </a:extLst>
          </p:cNvPr>
          <p:cNvPicPr>
            <a:picLocks noChangeAspect="1"/>
          </p:cNvPicPr>
          <p:nvPr/>
        </p:nvPicPr>
        <p:blipFill>
          <a:blip r:embed="rId4"/>
          <a:stretch>
            <a:fillRect/>
          </a:stretch>
        </p:blipFill>
        <p:spPr>
          <a:xfrm>
            <a:off x="4067441" y="5032375"/>
            <a:ext cx="601848" cy="619043"/>
          </a:xfrm>
          <a:prstGeom prst="rect">
            <a:avLst/>
          </a:prstGeom>
        </p:spPr>
      </p:pic>
      <p:pic>
        <p:nvPicPr>
          <p:cNvPr id="29" name="Picture 28" descr="Icon&#10;&#10;Description automatically generated">
            <a:extLst>
              <a:ext uri="{FF2B5EF4-FFF2-40B4-BE49-F238E27FC236}">
                <a16:creationId xmlns:a16="http://schemas.microsoft.com/office/drawing/2014/main" id="{EE8559D6-57CB-02EA-F3D0-DC3A6BEDE1B9}"/>
              </a:ext>
            </a:extLst>
          </p:cNvPr>
          <p:cNvPicPr>
            <a:picLocks noChangeAspect="1"/>
          </p:cNvPicPr>
          <p:nvPr/>
        </p:nvPicPr>
        <p:blipFill>
          <a:blip r:embed="rId4"/>
          <a:stretch>
            <a:fillRect/>
          </a:stretch>
        </p:blipFill>
        <p:spPr>
          <a:xfrm>
            <a:off x="4701567" y="5651418"/>
            <a:ext cx="601848" cy="619043"/>
          </a:xfrm>
          <a:prstGeom prst="rect">
            <a:avLst/>
          </a:prstGeom>
        </p:spPr>
      </p:pic>
      <p:pic>
        <p:nvPicPr>
          <p:cNvPr id="3" name="Picture 2" descr="Icon&#10;&#10;Description automatically generated">
            <a:extLst>
              <a:ext uri="{FF2B5EF4-FFF2-40B4-BE49-F238E27FC236}">
                <a16:creationId xmlns:a16="http://schemas.microsoft.com/office/drawing/2014/main" id="{FB288DAB-846A-9245-BF76-D14B6CC5E193}"/>
              </a:ext>
            </a:extLst>
          </p:cNvPr>
          <p:cNvPicPr>
            <a:picLocks noChangeAspect="1"/>
          </p:cNvPicPr>
          <p:nvPr/>
        </p:nvPicPr>
        <p:blipFill>
          <a:blip r:embed="rId4"/>
          <a:stretch>
            <a:fillRect/>
          </a:stretch>
        </p:blipFill>
        <p:spPr>
          <a:xfrm>
            <a:off x="2477903" y="5032375"/>
            <a:ext cx="601848" cy="619043"/>
          </a:xfrm>
          <a:prstGeom prst="rect">
            <a:avLst/>
          </a:prstGeom>
        </p:spPr>
      </p:pic>
    </p:spTree>
    <p:extLst>
      <p:ext uri="{BB962C8B-B14F-4D97-AF65-F5344CB8AC3E}">
        <p14:creationId xmlns:p14="http://schemas.microsoft.com/office/powerpoint/2010/main" val="477835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a:t>
            </a:r>
            <a:r>
              <a:rPr lang="en-GB" sz="2200" dirty="0">
                <a:solidFill>
                  <a:srgbClr val="3273DC"/>
                </a:solidFill>
              </a:rPr>
              <a:t> correct?</a:t>
            </a:r>
            <a:br>
              <a:rPr lang="en-GB" sz="2200" dirty="0">
                <a:solidFill>
                  <a:srgbClr val="3273DC"/>
                </a:solidFill>
              </a:rPr>
            </a:br>
            <a:r>
              <a:rPr lang="en-GB" sz="2200" dirty="0">
                <a:solidFill>
                  <a:srgbClr val="3273DC"/>
                </a:solidFill>
              </a:rPr>
              <a:t>Explain your answer.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377283" y="3671094"/>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221833" y="1485900"/>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641589" y="2332267"/>
            <a:ext cx="3384550"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The cubes to the right show the calculation </a:t>
            </a:r>
            <a:br>
              <a:rPr lang="en-GB" sz="2400" dirty="0">
                <a:solidFill>
                  <a:srgbClr val="3273DC"/>
                </a:solidFill>
                <a:latin typeface="OpenDyslexic" pitchFamily="2" charset="77"/>
              </a:rPr>
            </a:br>
            <a:r>
              <a:rPr lang="en-GB" sz="2400" dirty="0">
                <a:solidFill>
                  <a:srgbClr val="3273DC"/>
                </a:solidFill>
                <a:latin typeface="OpenDyslexic" pitchFamily="2" charset="77"/>
              </a:rPr>
              <a:t>5 + 2 = .</a:t>
            </a:r>
          </a:p>
        </p:txBody>
      </p:sp>
      <p:pic>
        <p:nvPicPr>
          <p:cNvPr id="4" name="Picture 3">
            <a:extLst>
              <a:ext uri="{FF2B5EF4-FFF2-40B4-BE49-F238E27FC236}">
                <a16:creationId xmlns:a16="http://schemas.microsoft.com/office/drawing/2014/main" id="{1CC7C233-4483-8597-6679-D9E407072BD5}"/>
              </a:ext>
            </a:extLst>
          </p:cNvPr>
          <p:cNvPicPr>
            <a:picLocks noChangeAspect="1"/>
          </p:cNvPicPr>
          <p:nvPr/>
        </p:nvPicPr>
        <p:blipFill>
          <a:blip r:embed="rId5"/>
          <a:stretch>
            <a:fillRect/>
          </a:stretch>
        </p:blipFill>
        <p:spPr>
          <a:xfrm>
            <a:off x="6670303" y="3044177"/>
            <a:ext cx="1045161" cy="1080000"/>
          </a:xfrm>
          <a:prstGeom prst="rect">
            <a:avLst/>
          </a:prstGeom>
        </p:spPr>
      </p:pic>
      <p:pic>
        <p:nvPicPr>
          <p:cNvPr id="6" name="Picture 5">
            <a:extLst>
              <a:ext uri="{FF2B5EF4-FFF2-40B4-BE49-F238E27FC236}">
                <a16:creationId xmlns:a16="http://schemas.microsoft.com/office/drawing/2014/main" id="{D32196EE-09E5-3BB7-FB7C-530798D55048}"/>
              </a:ext>
            </a:extLst>
          </p:cNvPr>
          <p:cNvPicPr>
            <a:picLocks noChangeAspect="1"/>
          </p:cNvPicPr>
          <p:nvPr/>
        </p:nvPicPr>
        <p:blipFill>
          <a:blip r:embed="rId5"/>
          <a:stretch>
            <a:fillRect/>
          </a:stretch>
        </p:blipFill>
        <p:spPr>
          <a:xfrm>
            <a:off x="6670304" y="2071391"/>
            <a:ext cx="1045161" cy="1080000"/>
          </a:xfrm>
          <a:prstGeom prst="rect">
            <a:avLst/>
          </a:prstGeom>
        </p:spPr>
      </p:pic>
      <p:pic>
        <p:nvPicPr>
          <p:cNvPr id="7" name="Picture 6">
            <a:extLst>
              <a:ext uri="{FF2B5EF4-FFF2-40B4-BE49-F238E27FC236}">
                <a16:creationId xmlns:a16="http://schemas.microsoft.com/office/drawing/2014/main" id="{A96871ED-13B5-1E7C-0A4E-8990AF8E2C0D}"/>
              </a:ext>
            </a:extLst>
          </p:cNvPr>
          <p:cNvPicPr>
            <a:picLocks noChangeAspect="1"/>
          </p:cNvPicPr>
          <p:nvPr/>
        </p:nvPicPr>
        <p:blipFill>
          <a:blip r:embed="rId6"/>
          <a:stretch>
            <a:fillRect/>
          </a:stretch>
        </p:blipFill>
        <p:spPr>
          <a:xfrm>
            <a:off x="7871870" y="3044177"/>
            <a:ext cx="1047650" cy="1080000"/>
          </a:xfrm>
          <a:prstGeom prst="rect">
            <a:avLst/>
          </a:prstGeom>
        </p:spPr>
      </p:pic>
      <p:pic>
        <p:nvPicPr>
          <p:cNvPr id="8" name="Picture 7">
            <a:extLst>
              <a:ext uri="{FF2B5EF4-FFF2-40B4-BE49-F238E27FC236}">
                <a16:creationId xmlns:a16="http://schemas.microsoft.com/office/drawing/2014/main" id="{96A8F107-609C-3306-6023-B6B77F3CD50D}"/>
              </a:ext>
            </a:extLst>
          </p:cNvPr>
          <p:cNvPicPr>
            <a:picLocks noChangeAspect="1"/>
          </p:cNvPicPr>
          <p:nvPr/>
        </p:nvPicPr>
        <p:blipFill>
          <a:blip r:embed="rId6"/>
          <a:stretch>
            <a:fillRect/>
          </a:stretch>
        </p:blipFill>
        <p:spPr>
          <a:xfrm>
            <a:off x="7852972" y="2053426"/>
            <a:ext cx="1047650" cy="1080000"/>
          </a:xfrm>
          <a:prstGeom prst="rect">
            <a:avLst/>
          </a:prstGeom>
        </p:spPr>
      </p:pic>
      <p:pic>
        <p:nvPicPr>
          <p:cNvPr id="9" name="Picture 8">
            <a:extLst>
              <a:ext uri="{FF2B5EF4-FFF2-40B4-BE49-F238E27FC236}">
                <a16:creationId xmlns:a16="http://schemas.microsoft.com/office/drawing/2014/main" id="{5895F19C-9F16-3688-B42F-D34348EB701C}"/>
              </a:ext>
            </a:extLst>
          </p:cNvPr>
          <p:cNvPicPr>
            <a:picLocks noChangeAspect="1"/>
          </p:cNvPicPr>
          <p:nvPr/>
        </p:nvPicPr>
        <p:blipFill>
          <a:blip r:embed="rId6"/>
          <a:stretch>
            <a:fillRect/>
          </a:stretch>
        </p:blipFill>
        <p:spPr>
          <a:xfrm>
            <a:off x="8957316" y="3001585"/>
            <a:ext cx="1047650" cy="1080000"/>
          </a:xfrm>
          <a:prstGeom prst="rect">
            <a:avLst/>
          </a:prstGeom>
        </p:spPr>
      </p:pic>
      <p:pic>
        <p:nvPicPr>
          <p:cNvPr id="10" name="Picture 9">
            <a:extLst>
              <a:ext uri="{FF2B5EF4-FFF2-40B4-BE49-F238E27FC236}">
                <a16:creationId xmlns:a16="http://schemas.microsoft.com/office/drawing/2014/main" id="{492E7D22-CE15-17CD-C66B-64441851331E}"/>
              </a:ext>
            </a:extLst>
          </p:cNvPr>
          <p:cNvPicPr>
            <a:picLocks noChangeAspect="1"/>
          </p:cNvPicPr>
          <p:nvPr/>
        </p:nvPicPr>
        <p:blipFill>
          <a:blip r:embed="rId6"/>
          <a:stretch>
            <a:fillRect/>
          </a:stretch>
        </p:blipFill>
        <p:spPr>
          <a:xfrm>
            <a:off x="8938418" y="2010834"/>
            <a:ext cx="1047650" cy="1080000"/>
          </a:xfrm>
          <a:prstGeom prst="rect">
            <a:avLst/>
          </a:prstGeom>
        </p:spPr>
      </p:pic>
      <p:pic>
        <p:nvPicPr>
          <p:cNvPr id="12" name="Picture 11">
            <a:extLst>
              <a:ext uri="{FF2B5EF4-FFF2-40B4-BE49-F238E27FC236}">
                <a16:creationId xmlns:a16="http://schemas.microsoft.com/office/drawing/2014/main" id="{CB7C5444-A88B-BAB6-04FA-39FE123C22B6}"/>
              </a:ext>
            </a:extLst>
          </p:cNvPr>
          <p:cNvPicPr>
            <a:picLocks noChangeAspect="1"/>
          </p:cNvPicPr>
          <p:nvPr/>
        </p:nvPicPr>
        <p:blipFill>
          <a:blip r:embed="rId6"/>
          <a:stretch>
            <a:fillRect/>
          </a:stretch>
        </p:blipFill>
        <p:spPr>
          <a:xfrm>
            <a:off x="10004966" y="2010834"/>
            <a:ext cx="1047650" cy="1080000"/>
          </a:xfrm>
          <a:prstGeom prst="rect">
            <a:avLst/>
          </a:prstGeom>
        </p:spPr>
      </p:pic>
    </p:spTree>
    <p:extLst>
      <p:ext uri="{BB962C8B-B14F-4D97-AF65-F5344CB8AC3E}">
        <p14:creationId xmlns:p14="http://schemas.microsoft.com/office/powerpoint/2010/main" val="341087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fontScale="92500" lnSpcReduction="10000"/>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Either the red cubes don’t belong as there are 3, whereas the other objects are in groups of 2. Otherwise, the blue objects don’t belong as they are made up of different types of objects, whereas the red, yellow and purple objects are all the same type of object within their groupings.  </a:t>
            </a:r>
          </a:p>
        </p:txBody>
      </p:sp>
      <p:pic>
        <p:nvPicPr>
          <p:cNvPr id="16" name="Picture 15">
            <a:extLst>
              <a:ext uri="{FF2B5EF4-FFF2-40B4-BE49-F238E27FC236}">
                <a16:creationId xmlns:a16="http://schemas.microsoft.com/office/drawing/2014/main" id="{83DCDD00-6150-124D-843F-C97CBDFCCD2F}"/>
              </a:ext>
            </a:extLst>
          </p:cNvPr>
          <p:cNvPicPr>
            <a:picLocks noChangeAspect="1"/>
          </p:cNvPicPr>
          <p:nvPr/>
        </p:nvPicPr>
        <p:blipFill>
          <a:blip r:embed="rId3"/>
          <a:stretch>
            <a:fillRect/>
          </a:stretch>
        </p:blipFill>
        <p:spPr>
          <a:xfrm>
            <a:off x="1040598" y="3909115"/>
            <a:ext cx="1045161" cy="1080000"/>
          </a:xfrm>
          <a:prstGeom prst="rect">
            <a:avLst/>
          </a:prstGeom>
        </p:spPr>
      </p:pic>
      <p:pic>
        <p:nvPicPr>
          <p:cNvPr id="17" name="Picture 16">
            <a:extLst>
              <a:ext uri="{FF2B5EF4-FFF2-40B4-BE49-F238E27FC236}">
                <a16:creationId xmlns:a16="http://schemas.microsoft.com/office/drawing/2014/main" id="{C6E32BC9-9AA0-5447-B23D-233479946421}"/>
              </a:ext>
            </a:extLst>
          </p:cNvPr>
          <p:cNvPicPr>
            <a:picLocks noChangeAspect="1"/>
          </p:cNvPicPr>
          <p:nvPr/>
        </p:nvPicPr>
        <p:blipFill>
          <a:blip r:embed="rId4"/>
          <a:stretch>
            <a:fillRect/>
          </a:stretch>
        </p:blipFill>
        <p:spPr>
          <a:xfrm>
            <a:off x="4395678" y="2875202"/>
            <a:ext cx="1060909" cy="1080000"/>
          </a:xfrm>
          <a:prstGeom prst="rect">
            <a:avLst/>
          </a:prstGeom>
        </p:spPr>
      </p:pic>
      <p:pic>
        <p:nvPicPr>
          <p:cNvPr id="19" name="Picture 18">
            <a:extLst>
              <a:ext uri="{FF2B5EF4-FFF2-40B4-BE49-F238E27FC236}">
                <a16:creationId xmlns:a16="http://schemas.microsoft.com/office/drawing/2014/main" id="{745D2AD6-93C8-094F-B60A-590DDF6DF759}"/>
              </a:ext>
            </a:extLst>
          </p:cNvPr>
          <p:cNvPicPr>
            <a:picLocks noChangeAspect="1"/>
          </p:cNvPicPr>
          <p:nvPr/>
        </p:nvPicPr>
        <p:blipFill>
          <a:blip r:embed="rId4"/>
          <a:stretch>
            <a:fillRect/>
          </a:stretch>
        </p:blipFill>
        <p:spPr>
          <a:xfrm>
            <a:off x="3680972" y="3951587"/>
            <a:ext cx="1060909" cy="1080000"/>
          </a:xfrm>
          <a:prstGeom prst="rect">
            <a:avLst/>
          </a:prstGeom>
        </p:spPr>
      </p:pic>
      <p:pic>
        <p:nvPicPr>
          <p:cNvPr id="30" name="Picture 29">
            <a:extLst>
              <a:ext uri="{FF2B5EF4-FFF2-40B4-BE49-F238E27FC236}">
                <a16:creationId xmlns:a16="http://schemas.microsoft.com/office/drawing/2014/main" id="{D0A3D5DD-4880-1B44-92A9-A31525CBEC0F}"/>
              </a:ext>
            </a:extLst>
          </p:cNvPr>
          <p:cNvPicPr>
            <a:picLocks noChangeAspect="1"/>
          </p:cNvPicPr>
          <p:nvPr/>
        </p:nvPicPr>
        <p:blipFill>
          <a:blip r:embed="rId5"/>
          <a:stretch>
            <a:fillRect/>
          </a:stretch>
        </p:blipFill>
        <p:spPr>
          <a:xfrm>
            <a:off x="6683472" y="2734935"/>
            <a:ext cx="1047650" cy="1080000"/>
          </a:xfrm>
          <a:prstGeom prst="rect">
            <a:avLst/>
          </a:prstGeom>
        </p:spPr>
      </p:pic>
      <p:sp>
        <p:nvSpPr>
          <p:cNvPr id="32" name="Triangle 31">
            <a:extLst>
              <a:ext uri="{FF2B5EF4-FFF2-40B4-BE49-F238E27FC236}">
                <a16:creationId xmlns:a16="http://schemas.microsoft.com/office/drawing/2014/main" id="{55D9639B-35CF-1046-BC97-A904E8C942E7}"/>
              </a:ext>
            </a:extLst>
          </p:cNvPr>
          <p:cNvSpPr/>
          <p:nvPr/>
        </p:nvSpPr>
        <p:spPr>
          <a:xfrm>
            <a:off x="6098672" y="3879906"/>
            <a:ext cx="1060704" cy="914400"/>
          </a:xfrm>
          <a:prstGeom prst="triangle">
            <a:avLst/>
          </a:prstGeom>
          <a:solidFill>
            <a:srgbClr val="3273DC"/>
          </a:solidFill>
          <a:ln>
            <a:solidFill>
              <a:schemeClr val="tx1"/>
            </a:solidFill>
          </a:ln>
          <a:effectLst>
            <a:outerShdw blurRad="50800" dist="38100" dir="5400000" algn="t" rotWithShape="0">
              <a:prstClr val="black">
                <a:alpha val="40000"/>
              </a:prstClr>
            </a:outerShdw>
          </a:effectLst>
          <a:scene3d>
            <a:camera prst="orthographicFront"/>
            <a:lightRig rig="threePt" dir="t"/>
          </a:scene3d>
          <a:sp3d prstMaterial="matte">
            <a:bevelB w="63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76C2B331-7F2F-0740-9C72-065B9429A0AC}"/>
              </a:ext>
            </a:extLst>
          </p:cNvPr>
          <p:cNvPicPr>
            <a:picLocks noChangeAspect="1"/>
          </p:cNvPicPr>
          <p:nvPr/>
        </p:nvPicPr>
        <p:blipFill>
          <a:blip r:embed="rId3"/>
          <a:stretch>
            <a:fillRect/>
          </a:stretch>
        </p:blipFill>
        <p:spPr>
          <a:xfrm>
            <a:off x="1657341" y="2813441"/>
            <a:ext cx="1045161" cy="1080000"/>
          </a:xfrm>
          <a:prstGeom prst="rect">
            <a:avLst/>
          </a:prstGeom>
        </p:spPr>
      </p:pic>
      <p:pic>
        <p:nvPicPr>
          <p:cNvPr id="34" name="Picture 33">
            <a:extLst>
              <a:ext uri="{FF2B5EF4-FFF2-40B4-BE49-F238E27FC236}">
                <a16:creationId xmlns:a16="http://schemas.microsoft.com/office/drawing/2014/main" id="{EE70CA87-DD6B-4E48-B56F-C0666ACDA273}"/>
              </a:ext>
            </a:extLst>
          </p:cNvPr>
          <p:cNvPicPr>
            <a:picLocks noChangeAspect="1"/>
          </p:cNvPicPr>
          <p:nvPr/>
        </p:nvPicPr>
        <p:blipFill>
          <a:blip r:embed="rId6"/>
          <a:stretch>
            <a:fillRect/>
          </a:stretch>
        </p:blipFill>
        <p:spPr>
          <a:xfrm>
            <a:off x="9096432" y="2677406"/>
            <a:ext cx="1045161" cy="1080000"/>
          </a:xfrm>
          <a:prstGeom prst="rect">
            <a:avLst/>
          </a:prstGeom>
        </p:spPr>
      </p:pic>
      <p:pic>
        <p:nvPicPr>
          <p:cNvPr id="35" name="Picture 34">
            <a:extLst>
              <a:ext uri="{FF2B5EF4-FFF2-40B4-BE49-F238E27FC236}">
                <a16:creationId xmlns:a16="http://schemas.microsoft.com/office/drawing/2014/main" id="{F23D9101-08AD-6843-BE56-E8B3676CC496}"/>
              </a:ext>
            </a:extLst>
          </p:cNvPr>
          <p:cNvPicPr>
            <a:picLocks noChangeAspect="1"/>
          </p:cNvPicPr>
          <p:nvPr/>
        </p:nvPicPr>
        <p:blipFill>
          <a:blip r:embed="rId6"/>
          <a:stretch>
            <a:fillRect/>
          </a:stretch>
        </p:blipFill>
        <p:spPr>
          <a:xfrm>
            <a:off x="8552237" y="3824874"/>
            <a:ext cx="1045161" cy="1080000"/>
          </a:xfrm>
          <a:prstGeom prst="rect">
            <a:avLst/>
          </a:prstGeom>
        </p:spPr>
      </p:pic>
      <p:pic>
        <p:nvPicPr>
          <p:cNvPr id="20" name="Picture 19">
            <a:extLst>
              <a:ext uri="{FF2B5EF4-FFF2-40B4-BE49-F238E27FC236}">
                <a16:creationId xmlns:a16="http://schemas.microsoft.com/office/drawing/2014/main" id="{4472EABA-3FE2-0C4B-A36C-834101B4D8B3}"/>
              </a:ext>
            </a:extLst>
          </p:cNvPr>
          <p:cNvPicPr>
            <a:picLocks noChangeAspect="1"/>
          </p:cNvPicPr>
          <p:nvPr/>
        </p:nvPicPr>
        <p:blipFill>
          <a:blip r:embed="rId3"/>
          <a:stretch>
            <a:fillRect/>
          </a:stretch>
        </p:blipFill>
        <p:spPr>
          <a:xfrm>
            <a:off x="2194831" y="3893441"/>
            <a:ext cx="1045161" cy="1080000"/>
          </a:xfrm>
          <a:prstGeom prst="rect">
            <a:avLst/>
          </a:prstGeom>
        </p:spPr>
      </p:pic>
    </p:spTree>
    <p:extLst>
      <p:ext uri="{BB962C8B-B14F-4D97-AF65-F5344CB8AC3E}">
        <p14:creationId xmlns:p14="http://schemas.microsoft.com/office/powerpoint/2010/main" val="2388994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a:t>
            </a:r>
            <a:r>
              <a:rPr lang="en-GB" sz="2200" dirty="0">
                <a:solidFill>
                  <a:srgbClr val="FF3860"/>
                </a:solidFill>
              </a:rPr>
              <a:t> is correct – the purple cubes show the number 2 and blue cubes show 5, so the calculation would be 2 + 5 = 7. </a:t>
            </a:r>
          </a:p>
        </p:txBody>
      </p:sp>
      <p:pic>
        <p:nvPicPr>
          <p:cNvPr id="42" name="Picture 41">
            <a:extLst>
              <a:ext uri="{FF2B5EF4-FFF2-40B4-BE49-F238E27FC236}">
                <a16:creationId xmlns:a16="http://schemas.microsoft.com/office/drawing/2014/main" id="{47AF9CA8-2B63-A647-9102-E3DE4825A225}"/>
              </a:ext>
            </a:extLst>
          </p:cNvPr>
          <p:cNvPicPr>
            <a:picLocks noChangeAspect="1"/>
          </p:cNvPicPr>
          <p:nvPr/>
        </p:nvPicPr>
        <p:blipFill>
          <a:blip r:embed="rId3"/>
          <a:stretch>
            <a:fillRect/>
          </a:stretch>
        </p:blipFill>
        <p:spPr>
          <a:xfrm>
            <a:off x="1377283" y="3671094"/>
            <a:ext cx="1689100" cy="1244600"/>
          </a:xfrm>
          <a:prstGeom prst="rect">
            <a:avLst/>
          </a:prstGeom>
        </p:spPr>
      </p:pic>
      <p:pic>
        <p:nvPicPr>
          <p:cNvPr id="43" name="Picture 42">
            <a:extLst>
              <a:ext uri="{FF2B5EF4-FFF2-40B4-BE49-F238E27FC236}">
                <a16:creationId xmlns:a16="http://schemas.microsoft.com/office/drawing/2014/main" id="{65108521-6BAD-A844-9D52-F6BAD7C52BFF}"/>
              </a:ext>
            </a:extLst>
          </p:cNvPr>
          <p:cNvPicPr>
            <a:picLocks noChangeAspect="1"/>
          </p:cNvPicPr>
          <p:nvPr/>
        </p:nvPicPr>
        <p:blipFill>
          <a:blip r:embed="rId4"/>
          <a:stretch>
            <a:fillRect/>
          </a:stretch>
        </p:blipFill>
        <p:spPr>
          <a:xfrm>
            <a:off x="2221833" y="1485900"/>
            <a:ext cx="4354694" cy="3295052"/>
          </a:xfrm>
          <a:prstGeom prst="rect">
            <a:avLst/>
          </a:prstGeom>
        </p:spPr>
      </p:pic>
      <p:sp>
        <p:nvSpPr>
          <p:cNvPr id="44" name="Rectangle 43">
            <a:extLst>
              <a:ext uri="{FF2B5EF4-FFF2-40B4-BE49-F238E27FC236}">
                <a16:creationId xmlns:a16="http://schemas.microsoft.com/office/drawing/2014/main" id="{81702E8E-89C0-5241-8AF1-8E4334AE5D89}"/>
              </a:ext>
            </a:extLst>
          </p:cNvPr>
          <p:cNvSpPr/>
          <p:nvPr/>
        </p:nvSpPr>
        <p:spPr>
          <a:xfrm>
            <a:off x="2641589" y="2332267"/>
            <a:ext cx="3384550"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The cubes to the right show the calculation </a:t>
            </a:r>
            <a:br>
              <a:rPr lang="en-GB" sz="2400" dirty="0">
                <a:solidFill>
                  <a:srgbClr val="3273DC"/>
                </a:solidFill>
                <a:latin typeface="OpenDyslexic" pitchFamily="2" charset="77"/>
              </a:rPr>
            </a:br>
            <a:r>
              <a:rPr lang="en-GB" sz="2400" dirty="0">
                <a:solidFill>
                  <a:srgbClr val="3273DC"/>
                </a:solidFill>
                <a:latin typeface="OpenDyslexic" pitchFamily="2" charset="77"/>
              </a:rPr>
              <a:t>5 + 2 = 7.</a:t>
            </a:r>
          </a:p>
        </p:txBody>
      </p:sp>
      <p:pic>
        <p:nvPicPr>
          <p:cNvPr id="4" name="Picture 3">
            <a:extLst>
              <a:ext uri="{FF2B5EF4-FFF2-40B4-BE49-F238E27FC236}">
                <a16:creationId xmlns:a16="http://schemas.microsoft.com/office/drawing/2014/main" id="{B86E5B7F-DC25-04F8-7A4A-739F74C2AB18}"/>
              </a:ext>
            </a:extLst>
          </p:cNvPr>
          <p:cNvPicPr>
            <a:picLocks noChangeAspect="1"/>
          </p:cNvPicPr>
          <p:nvPr/>
        </p:nvPicPr>
        <p:blipFill>
          <a:blip r:embed="rId5"/>
          <a:stretch>
            <a:fillRect/>
          </a:stretch>
        </p:blipFill>
        <p:spPr>
          <a:xfrm>
            <a:off x="6670303" y="3044177"/>
            <a:ext cx="1045161" cy="1080000"/>
          </a:xfrm>
          <a:prstGeom prst="rect">
            <a:avLst/>
          </a:prstGeom>
        </p:spPr>
      </p:pic>
      <p:pic>
        <p:nvPicPr>
          <p:cNvPr id="5" name="Picture 4">
            <a:extLst>
              <a:ext uri="{FF2B5EF4-FFF2-40B4-BE49-F238E27FC236}">
                <a16:creationId xmlns:a16="http://schemas.microsoft.com/office/drawing/2014/main" id="{66D25BBA-A071-1206-9A7F-341B29817F50}"/>
              </a:ext>
            </a:extLst>
          </p:cNvPr>
          <p:cNvPicPr>
            <a:picLocks noChangeAspect="1"/>
          </p:cNvPicPr>
          <p:nvPr/>
        </p:nvPicPr>
        <p:blipFill>
          <a:blip r:embed="rId5"/>
          <a:stretch>
            <a:fillRect/>
          </a:stretch>
        </p:blipFill>
        <p:spPr>
          <a:xfrm>
            <a:off x="6670304" y="2071391"/>
            <a:ext cx="1045161" cy="1080000"/>
          </a:xfrm>
          <a:prstGeom prst="rect">
            <a:avLst/>
          </a:prstGeom>
        </p:spPr>
      </p:pic>
      <p:pic>
        <p:nvPicPr>
          <p:cNvPr id="6" name="Picture 5">
            <a:extLst>
              <a:ext uri="{FF2B5EF4-FFF2-40B4-BE49-F238E27FC236}">
                <a16:creationId xmlns:a16="http://schemas.microsoft.com/office/drawing/2014/main" id="{55932128-A169-F117-8A93-83648D35B84A}"/>
              </a:ext>
            </a:extLst>
          </p:cNvPr>
          <p:cNvPicPr>
            <a:picLocks noChangeAspect="1"/>
          </p:cNvPicPr>
          <p:nvPr/>
        </p:nvPicPr>
        <p:blipFill>
          <a:blip r:embed="rId6"/>
          <a:stretch>
            <a:fillRect/>
          </a:stretch>
        </p:blipFill>
        <p:spPr>
          <a:xfrm>
            <a:off x="7871870" y="3044177"/>
            <a:ext cx="1047650" cy="1080000"/>
          </a:xfrm>
          <a:prstGeom prst="rect">
            <a:avLst/>
          </a:prstGeom>
        </p:spPr>
      </p:pic>
      <p:pic>
        <p:nvPicPr>
          <p:cNvPr id="7" name="Picture 6">
            <a:extLst>
              <a:ext uri="{FF2B5EF4-FFF2-40B4-BE49-F238E27FC236}">
                <a16:creationId xmlns:a16="http://schemas.microsoft.com/office/drawing/2014/main" id="{8DD75019-DFE1-A84D-4D0E-7937442B986A}"/>
              </a:ext>
            </a:extLst>
          </p:cNvPr>
          <p:cNvPicPr>
            <a:picLocks noChangeAspect="1"/>
          </p:cNvPicPr>
          <p:nvPr/>
        </p:nvPicPr>
        <p:blipFill>
          <a:blip r:embed="rId6"/>
          <a:stretch>
            <a:fillRect/>
          </a:stretch>
        </p:blipFill>
        <p:spPr>
          <a:xfrm>
            <a:off x="7852972" y="2053426"/>
            <a:ext cx="1047650" cy="1080000"/>
          </a:xfrm>
          <a:prstGeom prst="rect">
            <a:avLst/>
          </a:prstGeom>
        </p:spPr>
      </p:pic>
      <p:pic>
        <p:nvPicPr>
          <p:cNvPr id="9" name="Picture 8">
            <a:extLst>
              <a:ext uri="{FF2B5EF4-FFF2-40B4-BE49-F238E27FC236}">
                <a16:creationId xmlns:a16="http://schemas.microsoft.com/office/drawing/2014/main" id="{59591305-3F9D-E7C9-DACC-1B9B7DF8F4CB}"/>
              </a:ext>
            </a:extLst>
          </p:cNvPr>
          <p:cNvPicPr>
            <a:picLocks noChangeAspect="1"/>
          </p:cNvPicPr>
          <p:nvPr/>
        </p:nvPicPr>
        <p:blipFill>
          <a:blip r:embed="rId6"/>
          <a:stretch>
            <a:fillRect/>
          </a:stretch>
        </p:blipFill>
        <p:spPr>
          <a:xfrm>
            <a:off x="8957316" y="3001585"/>
            <a:ext cx="1047650" cy="1080000"/>
          </a:xfrm>
          <a:prstGeom prst="rect">
            <a:avLst/>
          </a:prstGeom>
        </p:spPr>
      </p:pic>
      <p:pic>
        <p:nvPicPr>
          <p:cNvPr id="10" name="Picture 9">
            <a:extLst>
              <a:ext uri="{FF2B5EF4-FFF2-40B4-BE49-F238E27FC236}">
                <a16:creationId xmlns:a16="http://schemas.microsoft.com/office/drawing/2014/main" id="{02F7B1AC-EB3A-E39E-0F5B-F21D1A5631A5}"/>
              </a:ext>
            </a:extLst>
          </p:cNvPr>
          <p:cNvPicPr>
            <a:picLocks noChangeAspect="1"/>
          </p:cNvPicPr>
          <p:nvPr/>
        </p:nvPicPr>
        <p:blipFill>
          <a:blip r:embed="rId6"/>
          <a:stretch>
            <a:fillRect/>
          </a:stretch>
        </p:blipFill>
        <p:spPr>
          <a:xfrm>
            <a:off x="8938418" y="2010834"/>
            <a:ext cx="1047650" cy="1080000"/>
          </a:xfrm>
          <a:prstGeom prst="rect">
            <a:avLst/>
          </a:prstGeom>
        </p:spPr>
      </p:pic>
      <p:pic>
        <p:nvPicPr>
          <p:cNvPr id="11" name="Picture 10">
            <a:extLst>
              <a:ext uri="{FF2B5EF4-FFF2-40B4-BE49-F238E27FC236}">
                <a16:creationId xmlns:a16="http://schemas.microsoft.com/office/drawing/2014/main" id="{2EDAFA78-A161-0B10-5459-8F040591BA57}"/>
              </a:ext>
            </a:extLst>
          </p:cNvPr>
          <p:cNvPicPr>
            <a:picLocks noChangeAspect="1"/>
          </p:cNvPicPr>
          <p:nvPr/>
        </p:nvPicPr>
        <p:blipFill>
          <a:blip r:embed="rId6"/>
          <a:stretch>
            <a:fillRect/>
          </a:stretch>
        </p:blipFill>
        <p:spPr>
          <a:xfrm>
            <a:off x="10004966" y="2010834"/>
            <a:ext cx="1047650" cy="1080000"/>
          </a:xfrm>
          <a:prstGeom prst="rect">
            <a:avLst/>
          </a:prstGeom>
        </p:spPr>
      </p:pic>
    </p:spTree>
    <p:extLst>
      <p:ext uri="{BB962C8B-B14F-4D97-AF65-F5344CB8AC3E}">
        <p14:creationId xmlns:p14="http://schemas.microsoft.com/office/powerpoint/2010/main" val="1376613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dirty="0"/>
              <a:t> </a:t>
            </a:r>
            <a:r>
              <a:rPr lang="en-GB" sz="2200" dirty="0"/>
              <a:t>I can describe two parts of an amount and the whole amount.</a:t>
            </a:r>
          </a:p>
          <a:p>
            <a:pPr>
              <a:buClr>
                <a:srgbClr val="23D160"/>
              </a:buClr>
              <a:buSzPct val="85000"/>
              <a:buFont typeface="Wingdings" pitchFamily="2" charset="2"/>
              <a:buChar char="ü"/>
            </a:pPr>
            <a:r>
              <a:rPr lang="en-GB" sz="2200" dirty="0"/>
              <a:t> I can explain my reasoning when finding parts and wholes of an amount.</a:t>
            </a:r>
          </a:p>
        </p:txBody>
      </p:sp>
    </p:spTree>
    <p:extLst>
      <p:ext uri="{BB962C8B-B14F-4D97-AF65-F5344CB8AC3E}">
        <p14:creationId xmlns:p14="http://schemas.microsoft.com/office/powerpoint/2010/main" val="37166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different ways can you put the counters in 2 groups?</a:t>
            </a:r>
          </a:p>
        </p:txBody>
      </p:sp>
      <p:sp>
        <p:nvSpPr>
          <p:cNvPr id="12" name="Rounded Rectangle 11">
            <a:extLst>
              <a:ext uri="{FF2B5EF4-FFF2-40B4-BE49-F238E27FC236}">
                <a16:creationId xmlns:a16="http://schemas.microsoft.com/office/drawing/2014/main" id="{B1C1F686-2FFE-F482-E5B1-65CDAEFCD6F8}"/>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a:extLst>
              <a:ext uri="{FF2B5EF4-FFF2-40B4-BE49-F238E27FC236}">
                <a16:creationId xmlns:a16="http://schemas.microsoft.com/office/drawing/2014/main" id="{9FE60785-512E-178D-8F61-6EE1BDA1FE42}"/>
              </a:ext>
            </a:extLst>
          </p:cNvPr>
          <p:cNvSpPr/>
          <p:nvPr/>
        </p:nvSpPr>
        <p:spPr>
          <a:xfrm>
            <a:off x="6392883"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3565998-319D-E186-0341-5BFADCD6BD57}"/>
              </a:ext>
            </a:extLst>
          </p:cNvPr>
          <p:cNvPicPr>
            <a:picLocks noChangeAspect="1"/>
          </p:cNvPicPr>
          <p:nvPr/>
        </p:nvPicPr>
        <p:blipFill>
          <a:blip r:embed="rId3"/>
          <a:stretch>
            <a:fillRect/>
          </a:stretch>
        </p:blipFill>
        <p:spPr>
          <a:xfrm>
            <a:off x="3326900" y="3028208"/>
            <a:ext cx="1015596" cy="1033872"/>
          </a:xfrm>
          <a:prstGeom prst="rect">
            <a:avLst/>
          </a:prstGeom>
        </p:spPr>
      </p:pic>
      <p:pic>
        <p:nvPicPr>
          <p:cNvPr id="15" name="Picture 14">
            <a:extLst>
              <a:ext uri="{FF2B5EF4-FFF2-40B4-BE49-F238E27FC236}">
                <a16:creationId xmlns:a16="http://schemas.microsoft.com/office/drawing/2014/main" id="{A245EDF9-D7B7-9200-830B-6FE03C7847A2}"/>
              </a:ext>
            </a:extLst>
          </p:cNvPr>
          <p:cNvPicPr>
            <a:picLocks noChangeAspect="1"/>
          </p:cNvPicPr>
          <p:nvPr/>
        </p:nvPicPr>
        <p:blipFill>
          <a:blip r:embed="rId3"/>
          <a:stretch>
            <a:fillRect/>
          </a:stretch>
        </p:blipFill>
        <p:spPr>
          <a:xfrm>
            <a:off x="4486142" y="3028208"/>
            <a:ext cx="1015596" cy="1033872"/>
          </a:xfrm>
          <a:prstGeom prst="rect">
            <a:avLst/>
          </a:prstGeom>
        </p:spPr>
      </p:pic>
      <p:pic>
        <p:nvPicPr>
          <p:cNvPr id="16" name="Picture 15">
            <a:extLst>
              <a:ext uri="{FF2B5EF4-FFF2-40B4-BE49-F238E27FC236}">
                <a16:creationId xmlns:a16="http://schemas.microsoft.com/office/drawing/2014/main" id="{F3FF8366-E38B-14A5-56F9-0A7D244A318E}"/>
              </a:ext>
            </a:extLst>
          </p:cNvPr>
          <p:cNvPicPr>
            <a:picLocks noChangeAspect="1"/>
          </p:cNvPicPr>
          <p:nvPr/>
        </p:nvPicPr>
        <p:blipFill>
          <a:blip r:embed="rId3"/>
          <a:stretch>
            <a:fillRect/>
          </a:stretch>
        </p:blipFill>
        <p:spPr>
          <a:xfrm>
            <a:off x="5685511" y="3028208"/>
            <a:ext cx="1015596" cy="1033872"/>
          </a:xfrm>
          <a:prstGeom prst="rect">
            <a:avLst/>
          </a:prstGeom>
        </p:spPr>
      </p:pic>
      <p:pic>
        <p:nvPicPr>
          <p:cNvPr id="17" name="Picture 16">
            <a:extLst>
              <a:ext uri="{FF2B5EF4-FFF2-40B4-BE49-F238E27FC236}">
                <a16:creationId xmlns:a16="http://schemas.microsoft.com/office/drawing/2014/main" id="{0B4D9A0E-856E-F36A-2616-113563E38C84}"/>
              </a:ext>
            </a:extLst>
          </p:cNvPr>
          <p:cNvPicPr>
            <a:picLocks noChangeAspect="1"/>
          </p:cNvPicPr>
          <p:nvPr/>
        </p:nvPicPr>
        <p:blipFill>
          <a:blip r:embed="rId3"/>
          <a:stretch>
            <a:fillRect/>
          </a:stretch>
        </p:blipFill>
        <p:spPr>
          <a:xfrm>
            <a:off x="6944173" y="3028208"/>
            <a:ext cx="1015596" cy="1033872"/>
          </a:xfrm>
          <a:prstGeom prst="rect">
            <a:avLst/>
          </a:prstGeom>
        </p:spPr>
      </p:pic>
    </p:spTree>
    <p:extLst>
      <p:ext uri="{BB962C8B-B14F-4D97-AF65-F5344CB8AC3E}">
        <p14:creationId xmlns:p14="http://schemas.microsoft.com/office/powerpoint/2010/main" val="79095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different ways can you put the counters in 2 groups?</a:t>
            </a:r>
          </a:p>
        </p:txBody>
      </p:sp>
      <p:sp>
        <p:nvSpPr>
          <p:cNvPr id="12" name="Rounded Rectangle 11">
            <a:extLst>
              <a:ext uri="{FF2B5EF4-FFF2-40B4-BE49-F238E27FC236}">
                <a16:creationId xmlns:a16="http://schemas.microsoft.com/office/drawing/2014/main" id="{B1C1F686-2FFE-F482-E5B1-65CDAEFCD6F8}"/>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a:extLst>
              <a:ext uri="{FF2B5EF4-FFF2-40B4-BE49-F238E27FC236}">
                <a16:creationId xmlns:a16="http://schemas.microsoft.com/office/drawing/2014/main" id="{9FE60785-512E-178D-8F61-6EE1BDA1FE42}"/>
              </a:ext>
            </a:extLst>
          </p:cNvPr>
          <p:cNvSpPr/>
          <p:nvPr/>
        </p:nvSpPr>
        <p:spPr>
          <a:xfrm>
            <a:off x="6392883"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3565998-319D-E186-0341-5BFADCD6BD57}"/>
              </a:ext>
            </a:extLst>
          </p:cNvPr>
          <p:cNvPicPr>
            <a:picLocks noChangeAspect="1"/>
          </p:cNvPicPr>
          <p:nvPr/>
        </p:nvPicPr>
        <p:blipFill>
          <a:blip r:embed="rId3"/>
          <a:stretch>
            <a:fillRect/>
          </a:stretch>
        </p:blipFill>
        <p:spPr>
          <a:xfrm>
            <a:off x="1833425" y="4729404"/>
            <a:ext cx="1015596" cy="1033872"/>
          </a:xfrm>
          <a:prstGeom prst="rect">
            <a:avLst/>
          </a:prstGeom>
        </p:spPr>
      </p:pic>
      <p:pic>
        <p:nvPicPr>
          <p:cNvPr id="15" name="Picture 14">
            <a:extLst>
              <a:ext uri="{FF2B5EF4-FFF2-40B4-BE49-F238E27FC236}">
                <a16:creationId xmlns:a16="http://schemas.microsoft.com/office/drawing/2014/main" id="{A245EDF9-D7B7-9200-830B-6FE03C7847A2}"/>
              </a:ext>
            </a:extLst>
          </p:cNvPr>
          <p:cNvPicPr>
            <a:picLocks noChangeAspect="1"/>
          </p:cNvPicPr>
          <p:nvPr/>
        </p:nvPicPr>
        <p:blipFill>
          <a:blip r:embed="rId3"/>
          <a:stretch>
            <a:fillRect/>
          </a:stretch>
        </p:blipFill>
        <p:spPr>
          <a:xfrm>
            <a:off x="6648034" y="4801194"/>
            <a:ext cx="1015596" cy="1033872"/>
          </a:xfrm>
          <a:prstGeom prst="rect">
            <a:avLst/>
          </a:prstGeom>
        </p:spPr>
      </p:pic>
      <p:pic>
        <p:nvPicPr>
          <p:cNvPr id="16" name="Picture 15">
            <a:extLst>
              <a:ext uri="{FF2B5EF4-FFF2-40B4-BE49-F238E27FC236}">
                <a16:creationId xmlns:a16="http://schemas.microsoft.com/office/drawing/2014/main" id="{F3FF8366-E38B-14A5-56F9-0A7D244A318E}"/>
              </a:ext>
            </a:extLst>
          </p:cNvPr>
          <p:cNvPicPr>
            <a:picLocks noChangeAspect="1"/>
          </p:cNvPicPr>
          <p:nvPr/>
        </p:nvPicPr>
        <p:blipFill>
          <a:blip r:embed="rId3"/>
          <a:stretch>
            <a:fillRect/>
          </a:stretch>
        </p:blipFill>
        <p:spPr>
          <a:xfrm>
            <a:off x="7867931" y="4801194"/>
            <a:ext cx="1015596" cy="1033872"/>
          </a:xfrm>
          <a:prstGeom prst="rect">
            <a:avLst/>
          </a:prstGeom>
        </p:spPr>
      </p:pic>
      <p:pic>
        <p:nvPicPr>
          <p:cNvPr id="17" name="Picture 16">
            <a:extLst>
              <a:ext uri="{FF2B5EF4-FFF2-40B4-BE49-F238E27FC236}">
                <a16:creationId xmlns:a16="http://schemas.microsoft.com/office/drawing/2014/main" id="{0B4D9A0E-856E-F36A-2616-113563E38C84}"/>
              </a:ext>
            </a:extLst>
          </p:cNvPr>
          <p:cNvPicPr>
            <a:picLocks noChangeAspect="1"/>
          </p:cNvPicPr>
          <p:nvPr/>
        </p:nvPicPr>
        <p:blipFill>
          <a:blip r:embed="rId3"/>
          <a:stretch>
            <a:fillRect/>
          </a:stretch>
        </p:blipFill>
        <p:spPr>
          <a:xfrm>
            <a:off x="9060019" y="4801194"/>
            <a:ext cx="1015596" cy="1033872"/>
          </a:xfrm>
          <a:prstGeom prst="rect">
            <a:avLst/>
          </a:prstGeom>
        </p:spPr>
      </p:pic>
    </p:spTree>
    <p:extLst>
      <p:ext uri="{BB962C8B-B14F-4D97-AF65-F5344CB8AC3E}">
        <p14:creationId xmlns:p14="http://schemas.microsoft.com/office/powerpoint/2010/main" val="235388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different ways can you put the counters in 2 groups?</a:t>
            </a:r>
          </a:p>
        </p:txBody>
      </p:sp>
      <p:sp>
        <p:nvSpPr>
          <p:cNvPr id="12" name="Rounded Rectangle 11">
            <a:extLst>
              <a:ext uri="{FF2B5EF4-FFF2-40B4-BE49-F238E27FC236}">
                <a16:creationId xmlns:a16="http://schemas.microsoft.com/office/drawing/2014/main" id="{B1C1F686-2FFE-F482-E5B1-65CDAEFCD6F8}"/>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a:extLst>
              <a:ext uri="{FF2B5EF4-FFF2-40B4-BE49-F238E27FC236}">
                <a16:creationId xmlns:a16="http://schemas.microsoft.com/office/drawing/2014/main" id="{9FE60785-512E-178D-8F61-6EE1BDA1FE42}"/>
              </a:ext>
            </a:extLst>
          </p:cNvPr>
          <p:cNvSpPr/>
          <p:nvPr/>
        </p:nvSpPr>
        <p:spPr>
          <a:xfrm>
            <a:off x="6392883"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3565998-319D-E186-0341-5BFADCD6BD57}"/>
              </a:ext>
            </a:extLst>
          </p:cNvPr>
          <p:cNvPicPr>
            <a:picLocks noChangeAspect="1"/>
          </p:cNvPicPr>
          <p:nvPr/>
        </p:nvPicPr>
        <p:blipFill>
          <a:blip r:embed="rId3"/>
          <a:stretch>
            <a:fillRect/>
          </a:stretch>
        </p:blipFill>
        <p:spPr>
          <a:xfrm>
            <a:off x="1833425" y="4729404"/>
            <a:ext cx="1015596" cy="1033872"/>
          </a:xfrm>
          <a:prstGeom prst="rect">
            <a:avLst/>
          </a:prstGeom>
        </p:spPr>
      </p:pic>
      <p:pic>
        <p:nvPicPr>
          <p:cNvPr id="15" name="Picture 14">
            <a:extLst>
              <a:ext uri="{FF2B5EF4-FFF2-40B4-BE49-F238E27FC236}">
                <a16:creationId xmlns:a16="http://schemas.microsoft.com/office/drawing/2014/main" id="{A245EDF9-D7B7-9200-830B-6FE03C7847A2}"/>
              </a:ext>
            </a:extLst>
          </p:cNvPr>
          <p:cNvPicPr>
            <a:picLocks noChangeAspect="1"/>
          </p:cNvPicPr>
          <p:nvPr/>
        </p:nvPicPr>
        <p:blipFill>
          <a:blip r:embed="rId3"/>
          <a:stretch>
            <a:fillRect/>
          </a:stretch>
        </p:blipFill>
        <p:spPr>
          <a:xfrm>
            <a:off x="3039069" y="4729404"/>
            <a:ext cx="1015596" cy="1033872"/>
          </a:xfrm>
          <a:prstGeom prst="rect">
            <a:avLst/>
          </a:prstGeom>
        </p:spPr>
      </p:pic>
      <p:pic>
        <p:nvPicPr>
          <p:cNvPr id="16" name="Picture 15">
            <a:extLst>
              <a:ext uri="{FF2B5EF4-FFF2-40B4-BE49-F238E27FC236}">
                <a16:creationId xmlns:a16="http://schemas.microsoft.com/office/drawing/2014/main" id="{F3FF8366-E38B-14A5-56F9-0A7D244A318E}"/>
              </a:ext>
            </a:extLst>
          </p:cNvPr>
          <p:cNvPicPr>
            <a:picLocks noChangeAspect="1"/>
          </p:cNvPicPr>
          <p:nvPr/>
        </p:nvPicPr>
        <p:blipFill>
          <a:blip r:embed="rId3"/>
          <a:stretch>
            <a:fillRect/>
          </a:stretch>
        </p:blipFill>
        <p:spPr>
          <a:xfrm>
            <a:off x="7867931" y="4801194"/>
            <a:ext cx="1015596" cy="1033872"/>
          </a:xfrm>
          <a:prstGeom prst="rect">
            <a:avLst/>
          </a:prstGeom>
        </p:spPr>
      </p:pic>
      <p:pic>
        <p:nvPicPr>
          <p:cNvPr id="17" name="Picture 16">
            <a:extLst>
              <a:ext uri="{FF2B5EF4-FFF2-40B4-BE49-F238E27FC236}">
                <a16:creationId xmlns:a16="http://schemas.microsoft.com/office/drawing/2014/main" id="{0B4D9A0E-856E-F36A-2616-113563E38C84}"/>
              </a:ext>
            </a:extLst>
          </p:cNvPr>
          <p:cNvPicPr>
            <a:picLocks noChangeAspect="1"/>
          </p:cNvPicPr>
          <p:nvPr/>
        </p:nvPicPr>
        <p:blipFill>
          <a:blip r:embed="rId3"/>
          <a:stretch>
            <a:fillRect/>
          </a:stretch>
        </p:blipFill>
        <p:spPr>
          <a:xfrm>
            <a:off x="9060019" y="4801194"/>
            <a:ext cx="1015596" cy="1033872"/>
          </a:xfrm>
          <a:prstGeom prst="rect">
            <a:avLst/>
          </a:prstGeom>
        </p:spPr>
      </p:pic>
    </p:spTree>
    <p:extLst>
      <p:ext uri="{BB962C8B-B14F-4D97-AF65-F5344CB8AC3E}">
        <p14:creationId xmlns:p14="http://schemas.microsoft.com/office/powerpoint/2010/main" val="4281822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different ways can you put the counters in 2 groups?</a:t>
            </a:r>
          </a:p>
        </p:txBody>
      </p:sp>
      <p:sp>
        <p:nvSpPr>
          <p:cNvPr id="12" name="Rounded Rectangle 11">
            <a:extLst>
              <a:ext uri="{FF2B5EF4-FFF2-40B4-BE49-F238E27FC236}">
                <a16:creationId xmlns:a16="http://schemas.microsoft.com/office/drawing/2014/main" id="{B1C1F686-2FFE-F482-E5B1-65CDAEFCD6F8}"/>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a:extLst>
              <a:ext uri="{FF2B5EF4-FFF2-40B4-BE49-F238E27FC236}">
                <a16:creationId xmlns:a16="http://schemas.microsoft.com/office/drawing/2014/main" id="{9FE60785-512E-178D-8F61-6EE1BDA1FE42}"/>
              </a:ext>
            </a:extLst>
          </p:cNvPr>
          <p:cNvSpPr/>
          <p:nvPr/>
        </p:nvSpPr>
        <p:spPr>
          <a:xfrm>
            <a:off x="6392883"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3565998-319D-E186-0341-5BFADCD6BD57}"/>
              </a:ext>
            </a:extLst>
          </p:cNvPr>
          <p:cNvPicPr>
            <a:picLocks noChangeAspect="1"/>
          </p:cNvPicPr>
          <p:nvPr/>
        </p:nvPicPr>
        <p:blipFill>
          <a:blip r:embed="rId3"/>
          <a:stretch>
            <a:fillRect/>
          </a:stretch>
        </p:blipFill>
        <p:spPr>
          <a:xfrm>
            <a:off x="1833425" y="4729404"/>
            <a:ext cx="1015596" cy="1033872"/>
          </a:xfrm>
          <a:prstGeom prst="rect">
            <a:avLst/>
          </a:prstGeom>
        </p:spPr>
      </p:pic>
      <p:pic>
        <p:nvPicPr>
          <p:cNvPr id="15" name="Picture 14">
            <a:extLst>
              <a:ext uri="{FF2B5EF4-FFF2-40B4-BE49-F238E27FC236}">
                <a16:creationId xmlns:a16="http://schemas.microsoft.com/office/drawing/2014/main" id="{A245EDF9-D7B7-9200-830B-6FE03C7847A2}"/>
              </a:ext>
            </a:extLst>
          </p:cNvPr>
          <p:cNvPicPr>
            <a:picLocks noChangeAspect="1"/>
          </p:cNvPicPr>
          <p:nvPr/>
        </p:nvPicPr>
        <p:blipFill>
          <a:blip r:embed="rId3"/>
          <a:stretch>
            <a:fillRect/>
          </a:stretch>
        </p:blipFill>
        <p:spPr>
          <a:xfrm>
            <a:off x="3039069" y="4729404"/>
            <a:ext cx="1015596" cy="1033872"/>
          </a:xfrm>
          <a:prstGeom prst="rect">
            <a:avLst/>
          </a:prstGeom>
        </p:spPr>
      </p:pic>
      <p:pic>
        <p:nvPicPr>
          <p:cNvPr id="16" name="Picture 15">
            <a:extLst>
              <a:ext uri="{FF2B5EF4-FFF2-40B4-BE49-F238E27FC236}">
                <a16:creationId xmlns:a16="http://schemas.microsoft.com/office/drawing/2014/main" id="{F3FF8366-E38B-14A5-56F9-0A7D244A318E}"/>
              </a:ext>
            </a:extLst>
          </p:cNvPr>
          <p:cNvPicPr>
            <a:picLocks noChangeAspect="1"/>
          </p:cNvPicPr>
          <p:nvPr/>
        </p:nvPicPr>
        <p:blipFill>
          <a:blip r:embed="rId3"/>
          <a:stretch>
            <a:fillRect/>
          </a:stretch>
        </p:blipFill>
        <p:spPr>
          <a:xfrm>
            <a:off x="4213010" y="4729404"/>
            <a:ext cx="1015596" cy="1033872"/>
          </a:xfrm>
          <a:prstGeom prst="rect">
            <a:avLst/>
          </a:prstGeom>
        </p:spPr>
      </p:pic>
      <p:pic>
        <p:nvPicPr>
          <p:cNvPr id="17" name="Picture 16">
            <a:extLst>
              <a:ext uri="{FF2B5EF4-FFF2-40B4-BE49-F238E27FC236}">
                <a16:creationId xmlns:a16="http://schemas.microsoft.com/office/drawing/2014/main" id="{0B4D9A0E-856E-F36A-2616-113563E38C84}"/>
              </a:ext>
            </a:extLst>
          </p:cNvPr>
          <p:cNvPicPr>
            <a:picLocks noChangeAspect="1"/>
          </p:cNvPicPr>
          <p:nvPr/>
        </p:nvPicPr>
        <p:blipFill>
          <a:blip r:embed="rId3"/>
          <a:stretch>
            <a:fillRect/>
          </a:stretch>
        </p:blipFill>
        <p:spPr>
          <a:xfrm>
            <a:off x="9060019" y="4801194"/>
            <a:ext cx="1015596" cy="1033872"/>
          </a:xfrm>
          <a:prstGeom prst="rect">
            <a:avLst/>
          </a:prstGeom>
        </p:spPr>
      </p:pic>
    </p:spTree>
    <p:extLst>
      <p:ext uri="{BB962C8B-B14F-4D97-AF65-F5344CB8AC3E}">
        <p14:creationId xmlns:p14="http://schemas.microsoft.com/office/powerpoint/2010/main" val="123636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p:txBody>
          <a:bodyPr>
            <a:normAutofit/>
          </a:bodyPr>
          <a:lstStyle/>
          <a:p>
            <a:r>
              <a:rPr lang="en-GB" sz="4000" dirty="0"/>
              <a:t>To be able to explore parts and wholes</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different ways can you put the counters in 2 groups? You might want to have a go with the same number of counters in front of you.</a:t>
            </a:r>
          </a:p>
        </p:txBody>
      </p:sp>
      <p:sp>
        <p:nvSpPr>
          <p:cNvPr id="12" name="Rounded Rectangle 11">
            <a:extLst>
              <a:ext uri="{FF2B5EF4-FFF2-40B4-BE49-F238E27FC236}">
                <a16:creationId xmlns:a16="http://schemas.microsoft.com/office/drawing/2014/main" id="{B1C1F686-2FFE-F482-E5B1-65CDAEFCD6F8}"/>
              </a:ext>
            </a:extLst>
          </p:cNvPr>
          <p:cNvSpPr/>
          <p:nvPr/>
        </p:nvSpPr>
        <p:spPr>
          <a:xfrm>
            <a:off x="1536046"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ounded Rectangle 12">
            <a:extLst>
              <a:ext uri="{FF2B5EF4-FFF2-40B4-BE49-F238E27FC236}">
                <a16:creationId xmlns:a16="http://schemas.microsoft.com/office/drawing/2014/main" id="{9FE60785-512E-178D-8F61-6EE1BDA1FE42}"/>
              </a:ext>
            </a:extLst>
          </p:cNvPr>
          <p:cNvSpPr/>
          <p:nvPr/>
        </p:nvSpPr>
        <p:spPr>
          <a:xfrm>
            <a:off x="6392883" y="4412157"/>
            <a:ext cx="3965692" cy="19713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3565998-319D-E186-0341-5BFADCD6BD57}"/>
              </a:ext>
            </a:extLst>
          </p:cNvPr>
          <p:cNvPicPr>
            <a:picLocks noChangeAspect="1"/>
          </p:cNvPicPr>
          <p:nvPr/>
        </p:nvPicPr>
        <p:blipFill>
          <a:blip r:embed="rId3"/>
          <a:stretch>
            <a:fillRect/>
          </a:stretch>
        </p:blipFill>
        <p:spPr>
          <a:xfrm>
            <a:off x="3050945" y="3172459"/>
            <a:ext cx="1014936" cy="1033200"/>
          </a:xfrm>
          <a:prstGeom prst="rect">
            <a:avLst/>
          </a:prstGeom>
        </p:spPr>
      </p:pic>
      <p:pic>
        <p:nvPicPr>
          <p:cNvPr id="15" name="Picture 14">
            <a:extLst>
              <a:ext uri="{FF2B5EF4-FFF2-40B4-BE49-F238E27FC236}">
                <a16:creationId xmlns:a16="http://schemas.microsoft.com/office/drawing/2014/main" id="{A245EDF9-D7B7-9200-830B-6FE03C7847A2}"/>
              </a:ext>
            </a:extLst>
          </p:cNvPr>
          <p:cNvPicPr>
            <a:picLocks noChangeAspect="1"/>
          </p:cNvPicPr>
          <p:nvPr/>
        </p:nvPicPr>
        <p:blipFill>
          <a:blip r:embed="rId3"/>
          <a:stretch>
            <a:fillRect/>
          </a:stretch>
        </p:blipFill>
        <p:spPr>
          <a:xfrm>
            <a:off x="4357231" y="3162032"/>
            <a:ext cx="1015596" cy="1033872"/>
          </a:xfrm>
          <a:prstGeom prst="rect">
            <a:avLst/>
          </a:prstGeom>
        </p:spPr>
      </p:pic>
      <p:pic>
        <p:nvPicPr>
          <p:cNvPr id="16" name="Picture 15">
            <a:extLst>
              <a:ext uri="{FF2B5EF4-FFF2-40B4-BE49-F238E27FC236}">
                <a16:creationId xmlns:a16="http://schemas.microsoft.com/office/drawing/2014/main" id="{F3FF8366-E38B-14A5-56F9-0A7D244A318E}"/>
              </a:ext>
            </a:extLst>
          </p:cNvPr>
          <p:cNvPicPr>
            <a:picLocks noChangeAspect="1"/>
          </p:cNvPicPr>
          <p:nvPr/>
        </p:nvPicPr>
        <p:blipFill>
          <a:blip r:embed="rId3"/>
          <a:stretch>
            <a:fillRect/>
          </a:stretch>
        </p:blipFill>
        <p:spPr>
          <a:xfrm>
            <a:off x="5663517" y="3141105"/>
            <a:ext cx="1015596" cy="1033872"/>
          </a:xfrm>
          <a:prstGeom prst="rect">
            <a:avLst/>
          </a:prstGeom>
        </p:spPr>
      </p:pic>
      <p:pic>
        <p:nvPicPr>
          <p:cNvPr id="17" name="Picture 16">
            <a:extLst>
              <a:ext uri="{FF2B5EF4-FFF2-40B4-BE49-F238E27FC236}">
                <a16:creationId xmlns:a16="http://schemas.microsoft.com/office/drawing/2014/main" id="{0B4D9A0E-856E-F36A-2616-113563E38C84}"/>
              </a:ext>
            </a:extLst>
          </p:cNvPr>
          <p:cNvPicPr>
            <a:picLocks noChangeAspect="1"/>
          </p:cNvPicPr>
          <p:nvPr/>
        </p:nvPicPr>
        <p:blipFill>
          <a:blip r:embed="rId3"/>
          <a:stretch>
            <a:fillRect/>
          </a:stretch>
        </p:blipFill>
        <p:spPr>
          <a:xfrm>
            <a:off x="7049733" y="3126261"/>
            <a:ext cx="1015596" cy="1033872"/>
          </a:xfrm>
          <a:prstGeom prst="rect">
            <a:avLst/>
          </a:prstGeom>
        </p:spPr>
      </p:pic>
      <p:pic>
        <p:nvPicPr>
          <p:cNvPr id="4" name="Picture 3">
            <a:extLst>
              <a:ext uri="{FF2B5EF4-FFF2-40B4-BE49-F238E27FC236}">
                <a16:creationId xmlns:a16="http://schemas.microsoft.com/office/drawing/2014/main" id="{1D19E7D0-C3AB-1192-EA11-793C326B4995}"/>
              </a:ext>
            </a:extLst>
          </p:cNvPr>
          <p:cNvPicPr>
            <a:picLocks noChangeAspect="1"/>
          </p:cNvPicPr>
          <p:nvPr/>
        </p:nvPicPr>
        <p:blipFill>
          <a:blip r:embed="rId3"/>
          <a:stretch>
            <a:fillRect/>
          </a:stretch>
        </p:blipFill>
        <p:spPr>
          <a:xfrm>
            <a:off x="8372184" y="3126261"/>
            <a:ext cx="1015596" cy="1033872"/>
          </a:xfrm>
          <a:prstGeom prst="rect">
            <a:avLst/>
          </a:prstGeom>
        </p:spPr>
      </p:pic>
    </p:spTree>
    <p:extLst>
      <p:ext uri="{BB962C8B-B14F-4D97-AF65-F5344CB8AC3E}">
        <p14:creationId xmlns:p14="http://schemas.microsoft.com/office/powerpoint/2010/main" val="1596688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EF006F6F95A8499B790B6C75677679" ma:contentTypeVersion="14" ma:contentTypeDescription="Create a new document." ma:contentTypeScope="" ma:versionID="964ed7244734292f9e70aa67ac6645b0">
  <xsd:schema xmlns:xsd="http://www.w3.org/2001/XMLSchema" xmlns:xs="http://www.w3.org/2001/XMLSchema" xmlns:p="http://schemas.microsoft.com/office/2006/metadata/properties" xmlns:ns2="3a5a072a-9f71-4cd3-a2f9-fdda91595b8c" xmlns:ns3="2713a64c-b708-418b-a5af-1b0d489f796a" targetNamespace="http://schemas.microsoft.com/office/2006/metadata/properties" ma:root="true" ma:fieldsID="ce95bc079fae84831f01ffa0490e8939" ns2:_="" ns3:_="">
    <xsd:import namespace="3a5a072a-9f71-4cd3-a2f9-fdda91595b8c"/>
    <xsd:import namespace="2713a64c-b708-418b-a5af-1b0d489f796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5a072a-9f71-4cd3-a2f9-fdda91595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2b0ea4-6242-4b3b-a5a4-a442a88e1f9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13a64c-b708-418b-a5af-1b0d489f796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cd78d3-fe46-4f36-8ea3-4b1377205a5e}" ma:internalName="TaxCatchAll" ma:showField="CatchAllData" ma:web="2713a64c-b708-418b-a5af-1b0d489f796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713a64c-b708-418b-a5af-1b0d489f796a" xsi:nil="true"/>
    <lcf76f155ced4ddcb4097134ff3c332f xmlns="3a5a072a-9f71-4cd3-a2f9-fdda91595b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21A859-06CA-4718-9AFC-9915BAC68185}"/>
</file>

<file path=customXml/itemProps2.xml><?xml version="1.0" encoding="utf-8"?>
<ds:datastoreItem xmlns:ds="http://schemas.openxmlformats.org/officeDocument/2006/customXml" ds:itemID="{F268900A-C899-4C45-A148-C774A9B4FBBA}">
  <ds:schemaRefs>
    <ds:schemaRef ds:uri="http://schemas.microsoft.com/sharepoint/v3/contenttype/forms"/>
  </ds:schemaRefs>
</ds:datastoreItem>
</file>

<file path=customXml/itemProps3.xml><?xml version="1.0" encoding="utf-8"?>
<ds:datastoreItem xmlns:ds="http://schemas.openxmlformats.org/officeDocument/2006/customXml" ds:itemID="{30C9347F-B17A-49C6-9585-C58283CB40E9}">
  <ds:schemaRefs>
    <ds:schemaRef ds:uri="http://schemas.microsoft.com/office/2006/metadata/properties"/>
    <ds:schemaRef ds:uri="http://schemas.microsoft.com/office/infopath/2007/PartnerControls"/>
    <ds:schemaRef ds:uri="2713a64c-b708-418b-a5af-1b0d489f796a"/>
    <ds:schemaRef ds:uri="3a5a072a-9f71-4cd3-a2f9-fdda91595b8c"/>
  </ds:schemaRefs>
</ds:datastoreItem>
</file>

<file path=docProps/app.xml><?xml version="1.0" encoding="utf-8"?>
<Properties xmlns="http://schemas.openxmlformats.org/officeDocument/2006/extended-properties" xmlns:vt="http://schemas.openxmlformats.org/officeDocument/2006/docPropsVTypes">
  <Template/>
  <TotalTime>8794</TotalTime>
  <Words>1427</Words>
  <Application>Microsoft Office PowerPoint</Application>
  <PresentationFormat>Widescreen</PresentationFormat>
  <Paragraphs>270</Paragraphs>
  <Slides>41</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Wingdings</vt:lpstr>
      <vt:lpstr>OpenDyslexic</vt:lpstr>
      <vt:lpstr>Arial</vt:lpstr>
      <vt:lpstr>Lato Light</vt:lpstr>
      <vt:lpstr>Muli</vt:lpstr>
      <vt:lpstr>Calibri</vt:lpstr>
      <vt:lpstr>OpenDyslexicAlta</vt:lpstr>
      <vt:lpstr>Lato</vt:lpstr>
      <vt:lpstr>Office Theme</vt:lpstr>
      <vt:lpstr>PowerPoint Presentation</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lpstr>To be able to explore parts and wholes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Steve Basing</cp:lastModifiedBy>
  <cp:revision>256</cp:revision>
  <cp:lastPrinted>2022-09-14T17:11:51Z</cp:lastPrinted>
  <dcterms:created xsi:type="dcterms:W3CDTF">2018-08-06T08:16:18Z</dcterms:created>
  <dcterms:modified xsi:type="dcterms:W3CDTF">2025-01-28T14:59:22Z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0x01010030EF006F6F95A8499B790B6C75677679</vt:lpwstr>
  </property>
</Properties>
</file>