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56"/>
  </p:notesMasterIdLst>
  <p:handoutMasterIdLst>
    <p:handoutMasterId r:id="rId57"/>
  </p:handoutMasterIdLst>
  <p:sldIdLst>
    <p:sldId id="320" r:id="rId5"/>
    <p:sldId id="321" r:id="rId6"/>
    <p:sldId id="372" r:id="rId7"/>
    <p:sldId id="373" r:id="rId8"/>
    <p:sldId id="374" r:id="rId9"/>
    <p:sldId id="375" r:id="rId10"/>
    <p:sldId id="379" r:id="rId11"/>
    <p:sldId id="380" r:id="rId12"/>
    <p:sldId id="377" r:id="rId13"/>
    <p:sldId id="378" r:id="rId14"/>
    <p:sldId id="381" r:id="rId15"/>
    <p:sldId id="382" r:id="rId16"/>
    <p:sldId id="383" r:id="rId17"/>
    <p:sldId id="384" r:id="rId18"/>
    <p:sldId id="389" r:id="rId19"/>
    <p:sldId id="390" r:id="rId20"/>
    <p:sldId id="385" r:id="rId21"/>
    <p:sldId id="386" r:id="rId22"/>
    <p:sldId id="387" r:id="rId23"/>
    <p:sldId id="388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404" r:id="rId38"/>
    <p:sldId id="405" r:id="rId39"/>
    <p:sldId id="406" r:id="rId40"/>
    <p:sldId id="407" r:id="rId41"/>
    <p:sldId id="408" r:id="rId42"/>
    <p:sldId id="409" r:id="rId43"/>
    <p:sldId id="410" r:id="rId44"/>
    <p:sldId id="411" r:id="rId45"/>
    <p:sldId id="414" r:id="rId46"/>
    <p:sldId id="412" r:id="rId47"/>
    <p:sldId id="413" r:id="rId48"/>
    <p:sldId id="415" r:id="rId49"/>
    <p:sldId id="416" r:id="rId50"/>
    <p:sldId id="419" r:id="rId51"/>
    <p:sldId id="417" r:id="rId52"/>
    <p:sldId id="370" r:id="rId53"/>
    <p:sldId id="420" r:id="rId54"/>
    <p:sldId id="421" r:id="rId55"/>
  </p:sldIdLst>
  <p:sldSz cx="12192000" cy="6858000"/>
  <p:notesSz cx="6858000" cy="9144000"/>
  <p:embeddedFontLst>
    <p:embeddedFont>
      <p:font typeface="Lato" panose="020F0502020204030203" pitchFamily="34" charset="0"/>
      <p:regular r:id="rId58"/>
      <p:bold r:id="rId59"/>
      <p:italic r:id="rId60"/>
      <p:boldItalic r:id="rId61"/>
    </p:embeddedFont>
    <p:embeddedFont>
      <p:font typeface="Lato Light" panose="020F0502020204030203" pitchFamily="34" charset="0"/>
      <p:regular r:id="rId62"/>
      <p:italic r:id="rId63"/>
    </p:embeddedFont>
    <p:embeddedFont>
      <p:font typeface="Muli" panose="020B0604020202020204" charset="0"/>
      <p:regular r:id="rId64"/>
      <p:bold r:id="rId65"/>
      <p:italic r:id="rId66"/>
      <p:boldItalic r:id="rId67"/>
    </p:embeddedFont>
    <p:embeddedFont>
      <p:font typeface="OpenDyslexicAlta" panose="00000500000000000000" pitchFamily="50" charset="0"/>
      <p:regular r:id="rId68"/>
      <p:bold r:id="rId69"/>
      <p:italic r:id="rId70"/>
      <p:boldItalic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273DC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97C42-FDC5-9FC7-717D-3E3ADF2FA641}" v="2" dt="2023-08-02T07:03:51.067"/>
    <p1510:client id="{B6DC2F51-B15D-EF3B-402C-9E6A915A70BB}" v="212" dt="2023-08-04T07:53:15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9" autoAdjust="0"/>
    <p:restoredTop sz="87879" autoAdjust="0"/>
  </p:normalViewPr>
  <p:slideViewPr>
    <p:cSldViewPr snapToGrid="0" snapToObjects="1">
      <p:cViewPr varScale="1">
        <p:scale>
          <a:sx n="64" d="100"/>
          <a:sy n="64" d="100"/>
        </p:scale>
        <p:origin x="1258" y="278"/>
      </p:cViewPr>
      <p:guideLst>
        <p:guide orient="horz" pos="2164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font" Target="fonts/font4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Muli" panose="02000503000000000000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>
                <a:latin typeface="Muli" panose="02000503000000000000" pitchFamily="2" charset="77"/>
              </a:rPr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>
                <a:latin typeface="Muli" panose="02000503000000000000" pitchFamily="2" charset="77"/>
              </a:rPr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>
                <a:latin typeface="Muli" panose="02000503000000000000" pitchFamily="2" charset="77"/>
              </a:rPr>
              <a:t>‹#›</a:t>
            </a:fld>
            <a:endParaRPr lang="en-GB" dirty="0">
              <a:latin typeface="Muli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uli" panose="02000503000000000000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uli" panose="02000503000000000000" pitchFamily="2" charset="77"/>
              </a:defRPr>
            </a:lvl1pPr>
          </a:lstStyle>
          <a:p>
            <a:r>
              <a:rPr lang="en-GB" dirty="0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uli" panose="02000503000000000000" pitchFamily="2" charset="77"/>
              </a:defRPr>
            </a:lvl1pPr>
          </a:lstStyle>
          <a:p>
            <a:r>
              <a:rPr lang="en-GB" dirty="0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uli" panose="02000503000000000000" pitchFamily="2" charset="77"/>
              </a:defRPr>
            </a:lvl1pPr>
          </a:lstStyle>
          <a:p>
            <a:fld id="{5C7C66A0-413B-D942-BD25-0759297794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uli" panose="02000503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uli" panose="02000503000000000000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uli" panose="02000503000000000000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uli" panose="02000503000000000000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uli" panose="02000503000000000000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902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46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265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100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625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54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105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74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28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3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473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868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026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459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44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744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882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491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425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793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1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894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288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9976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1823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1746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0103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205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1692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269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634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54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6232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871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2011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0908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3651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954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Strategy: make an X number that meets the rules, subtract that from 745,895, check if there is a number that fits the criteria for 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1836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066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648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88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526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338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6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anose="02000503000000000000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anose="02000503000000000000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anose="02000503000000000000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anose="02000503000000000000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anose="02000503000000000000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anose="02000503000000000000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anose="02000503000000000000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anose="02000503000000000000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anose="02000503000000000000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anose="02000503000000000000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anose="02000503000000000000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anose="02000503000000000000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anose="02000503000000000000" pitchFamily="2" charset="77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anose="02000503000000000000" pitchFamily="2" charset="77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anose="02000503000000000000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anose="02000503000000000000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anose="02000503000000000000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anose="02000503000000000000" pitchFamily="2" charset="77"/>
              </a:defRPr>
            </a:lvl1pPr>
          </a:lstStyle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anose="02000503000000000000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anose="02000503000000000000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04/04/2025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anose="02000503000000000000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anose="02000503000000000000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anose="02000503000000000000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anose="02000503000000000000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Stage 6 </a:t>
            </a:r>
            <a:br>
              <a:rPr lang="en-GB" dirty="0"/>
            </a:br>
            <a:r>
              <a:rPr lang="en-GB" dirty="0"/>
              <a:t>Autumn Block 2: Four Operations</a:t>
            </a:r>
          </a:p>
          <a:p>
            <a:r>
              <a:rPr lang="en-GB" dirty="0"/>
              <a:t>Lesson 1: To be able to add and subtract integers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2 –  Four Operations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Muli" panose="02000503000000000000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Muli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FE2842F-9F29-1C4A-A32A-F0147743472D}"/>
              </a:ext>
            </a:extLst>
          </p:cNvPr>
          <p:cNvSpPr/>
          <p:nvPr/>
        </p:nvSpPr>
        <p:spPr>
          <a:xfrm>
            <a:off x="5841091" y="349581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8508-96F1-564B-86D8-275105F52289}"/>
              </a:ext>
            </a:extLst>
          </p:cNvPr>
          <p:cNvSpPr/>
          <p:nvPr/>
        </p:nvSpPr>
        <p:spPr>
          <a:xfrm>
            <a:off x="479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Alta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12467D-4F62-FA43-AA7D-22B9BA69C2AE}"/>
              </a:ext>
            </a:extLst>
          </p:cNvPr>
          <p:cNvSpPr/>
          <p:nvPr/>
        </p:nvSpPr>
        <p:spPr>
          <a:xfrm>
            <a:off x="479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58753F-6D8B-3D4F-BC6A-950CFF849B46}"/>
              </a:ext>
            </a:extLst>
          </p:cNvPr>
          <p:cNvSpPr/>
          <p:nvPr/>
        </p:nvSpPr>
        <p:spPr>
          <a:xfrm>
            <a:off x="479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E1B868-D6E0-D348-9898-2610DE8C6D9C}"/>
              </a:ext>
            </a:extLst>
          </p:cNvPr>
          <p:cNvSpPr/>
          <p:nvPr/>
        </p:nvSpPr>
        <p:spPr>
          <a:xfrm>
            <a:off x="479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B975BD-15C6-234C-AA99-1E0A5DAA6550}"/>
              </a:ext>
            </a:extLst>
          </p:cNvPr>
          <p:cNvSpPr/>
          <p:nvPr/>
        </p:nvSpPr>
        <p:spPr>
          <a:xfrm>
            <a:off x="543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0EA4BA-3D4A-D14A-A192-FF893B469FC0}"/>
              </a:ext>
            </a:extLst>
          </p:cNvPr>
          <p:cNvSpPr/>
          <p:nvPr/>
        </p:nvSpPr>
        <p:spPr>
          <a:xfrm>
            <a:off x="543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614E03-94DA-9C4E-A2F4-57087E287EC0}"/>
              </a:ext>
            </a:extLst>
          </p:cNvPr>
          <p:cNvSpPr/>
          <p:nvPr/>
        </p:nvSpPr>
        <p:spPr>
          <a:xfrm>
            <a:off x="543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C8AA6B-7BC1-3C4D-8B91-F0D92B0C6C5F}"/>
              </a:ext>
            </a:extLst>
          </p:cNvPr>
          <p:cNvSpPr/>
          <p:nvPr/>
        </p:nvSpPr>
        <p:spPr>
          <a:xfrm>
            <a:off x="543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DFF461-3DBC-024B-896E-3250B2C0A54C}"/>
              </a:ext>
            </a:extLst>
          </p:cNvPr>
          <p:cNvSpPr/>
          <p:nvPr/>
        </p:nvSpPr>
        <p:spPr>
          <a:xfrm>
            <a:off x="606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AEC948-9406-0944-B6D6-BBD0CF7B6C07}"/>
              </a:ext>
            </a:extLst>
          </p:cNvPr>
          <p:cNvSpPr/>
          <p:nvPr/>
        </p:nvSpPr>
        <p:spPr>
          <a:xfrm>
            <a:off x="606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7AA299-6A98-DA45-BD3D-5CC2543FBCD8}"/>
              </a:ext>
            </a:extLst>
          </p:cNvPr>
          <p:cNvSpPr/>
          <p:nvPr/>
        </p:nvSpPr>
        <p:spPr>
          <a:xfrm>
            <a:off x="606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5C027DC-1E77-FB4B-B008-A2420CEFACD0}"/>
              </a:ext>
            </a:extLst>
          </p:cNvPr>
          <p:cNvSpPr/>
          <p:nvPr/>
        </p:nvSpPr>
        <p:spPr>
          <a:xfrm>
            <a:off x="606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32B5DDC-E008-2A48-9CDB-B90735D3436C}"/>
              </a:ext>
            </a:extLst>
          </p:cNvPr>
          <p:cNvSpPr/>
          <p:nvPr/>
        </p:nvSpPr>
        <p:spPr>
          <a:xfrm>
            <a:off x="670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3E6527B-8E4D-7F47-A90A-C54323A6BC8E}"/>
              </a:ext>
            </a:extLst>
          </p:cNvPr>
          <p:cNvSpPr/>
          <p:nvPr/>
        </p:nvSpPr>
        <p:spPr>
          <a:xfrm>
            <a:off x="670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08D51C-8038-624A-A960-E1646268634A}"/>
              </a:ext>
            </a:extLst>
          </p:cNvPr>
          <p:cNvSpPr/>
          <p:nvPr/>
        </p:nvSpPr>
        <p:spPr>
          <a:xfrm>
            <a:off x="670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F3208F-7945-934E-89A8-C3B8C97A939E}"/>
              </a:ext>
            </a:extLst>
          </p:cNvPr>
          <p:cNvSpPr/>
          <p:nvPr/>
        </p:nvSpPr>
        <p:spPr>
          <a:xfrm>
            <a:off x="670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ADE97A3-DE39-174A-A66B-7D9D1BA62D87}"/>
              </a:ext>
            </a:extLst>
          </p:cNvPr>
          <p:cNvSpPr/>
          <p:nvPr/>
        </p:nvSpPr>
        <p:spPr>
          <a:xfrm>
            <a:off x="733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72A0BFC-6411-BD4E-BAE2-CEC0AA71AA7F}"/>
              </a:ext>
            </a:extLst>
          </p:cNvPr>
          <p:cNvSpPr/>
          <p:nvPr/>
        </p:nvSpPr>
        <p:spPr>
          <a:xfrm>
            <a:off x="733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95F8F95-0DD3-0645-AADD-33F4830740DE}"/>
              </a:ext>
            </a:extLst>
          </p:cNvPr>
          <p:cNvSpPr/>
          <p:nvPr/>
        </p:nvSpPr>
        <p:spPr>
          <a:xfrm>
            <a:off x="733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957C811-DC97-D445-882F-F6F4A0C6C2C2}"/>
              </a:ext>
            </a:extLst>
          </p:cNvPr>
          <p:cNvSpPr/>
          <p:nvPr/>
        </p:nvSpPr>
        <p:spPr>
          <a:xfrm>
            <a:off x="733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0BB50D5-37C5-974D-BFC3-43FFBCFEAA39}"/>
              </a:ext>
            </a:extLst>
          </p:cNvPr>
          <p:cNvSpPr/>
          <p:nvPr/>
        </p:nvSpPr>
        <p:spPr>
          <a:xfrm>
            <a:off x="797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D177D5E-925C-B341-81DC-EC0B231333B0}"/>
              </a:ext>
            </a:extLst>
          </p:cNvPr>
          <p:cNvSpPr/>
          <p:nvPr/>
        </p:nvSpPr>
        <p:spPr>
          <a:xfrm>
            <a:off x="797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FC0E50-B80A-FC4F-9290-7835796E09F9}"/>
              </a:ext>
            </a:extLst>
          </p:cNvPr>
          <p:cNvSpPr/>
          <p:nvPr/>
        </p:nvSpPr>
        <p:spPr>
          <a:xfrm>
            <a:off x="797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A837BFC-0780-3A4C-9431-4703ED920E21}"/>
              </a:ext>
            </a:extLst>
          </p:cNvPr>
          <p:cNvSpPr/>
          <p:nvPr/>
        </p:nvSpPr>
        <p:spPr>
          <a:xfrm>
            <a:off x="797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74AB720-CA66-354F-BC02-E93277FCB107}"/>
              </a:ext>
            </a:extLst>
          </p:cNvPr>
          <p:cNvSpPr/>
          <p:nvPr/>
        </p:nvSpPr>
        <p:spPr>
          <a:xfrm>
            <a:off x="3548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8630DD2-E92A-DE4F-9980-ACA6A628F203}"/>
              </a:ext>
            </a:extLst>
          </p:cNvPr>
          <p:cNvSpPr/>
          <p:nvPr/>
        </p:nvSpPr>
        <p:spPr>
          <a:xfrm>
            <a:off x="3548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8232C4B-5C75-EE45-B0A6-878AE5DB40FC}"/>
              </a:ext>
            </a:extLst>
          </p:cNvPr>
          <p:cNvSpPr/>
          <p:nvPr/>
        </p:nvSpPr>
        <p:spPr>
          <a:xfrm>
            <a:off x="3548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7A700AD-5021-784D-BC3E-83C9EB322919}"/>
              </a:ext>
            </a:extLst>
          </p:cNvPr>
          <p:cNvSpPr/>
          <p:nvPr/>
        </p:nvSpPr>
        <p:spPr>
          <a:xfrm>
            <a:off x="3548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BF407B6-7124-7B40-BC07-990DC44F6CBA}"/>
              </a:ext>
            </a:extLst>
          </p:cNvPr>
          <p:cNvSpPr/>
          <p:nvPr/>
        </p:nvSpPr>
        <p:spPr>
          <a:xfrm>
            <a:off x="4183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D5ECFA-80D7-6B4E-B881-32947E323332}"/>
              </a:ext>
            </a:extLst>
          </p:cNvPr>
          <p:cNvSpPr/>
          <p:nvPr/>
        </p:nvSpPr>
        <p:spPr>
          <a:xfrm>
            <a:off x="4183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8D4E53A-427E-3543-B463-51B3D64A651E}"/>
              </a:ext>
            </a:extLst>
          </p:cNvPr>
          <p:cNvSpPr/>
          <p:nvPr/>
        </p:nvSpPr>
        <p:spPr>
          <a:xfrm>
            <a:off x="4183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C0110C1-880B-EA46-AAE8-2188A65B1B0C}"/>
              </a:ext>
            </a:extLst>
          </p:cNvPr>
          <p:cNvSpPr/>
          <p:nvPr/>
        </p:nvSpPr>
        <p:spPr>
          <a:xfrm>
            <a:off x="4183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10F7EC7-E108-5846-AABD-A379D19F33F0}"/>
              </a:ext>
            </a:extLst>
          </p:cNvPr>
          <p:cNvSpPr/>
          <p:nvPr/>
        </p:nvSpPr>
        <p:spPr>
          <a:xfrm>
            <a:off x="2918247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259833F-64B9-5442-A9EA-D61362A12468}"/>
              </a:ext>
            </a:extLst>
          </p:cNvPr>
          <p:cNvSpPr/>
          <p:nvPr/>
        </p:nvSpPr>
        <p:spPr>
          <a:xfrm>
            <a:off x="2918247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4413FA3-CC20-254D-ACC6-F641B82867C8}"/>
              </a:ext>
            </a:extLst>
          </p:cNvPr>
          <p:cNvSpPr/>
          <p:nvPr/>
        </p:nvSpPr>
        <p:spPr>
          <a:xfrm>
            <a:off x="2918247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4054335-39E8-C540-B394-6BBA9A2B97D7}"/>
              </a:ext>
            </a:extLst>
          </p:cNvPr>
          <p:cNvSpPr/>
          <p:nvPr/>
        </p:nvSpPr>
        <p:spPr>
          <a:xfrm>
            <a:off x="2918247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3548863" y="5391705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9EE783A1-4AD3-3E4B-87BC-FC62A8381F63}"/>
              </a:ext>
            </a:extLst>
          </p:cNvPr>
          <p:cNvSpPr/>
          <p:nvPr/>
        </p:nvSpPr>
        <p:spPr>
          <a:xfrm>
            <a:off x="479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46EB234-7740-1640-ADB2-6F6BC7E80056}"/>
              </a:ext>
            </a:extLst>
          </p:cNvPr>
          <p:cNvSpPr/>
          <p:nvPr/>
        </p:nvSpPr>
        <p:spPr>
          <a:xfrm>
            <a:off x="543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F2E9AC1-0399-704D-8FD9-632E2022F1EB}"/>
              </a:ext>
            </a:extLst>
          </p:cNvPr>
          <p:cNvSpPr/>
          <p:nvPr/>
        </p:nvSpPr>
        <p:spPr>
          <a:xfrm>
            <a:off x="606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8BF4046-33BD-2D41-B656-BF173904BCAF}"/>
              </a:ext>
            </a:extLst>
          </p:cNvPr>
          <p:cNvSpPr/>
          <p:nvPr/>
        </p:nvSpPr>
        <p:spPr>
          <a:xfrm>
            <a:off x="670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D17F4D6-805A-914C-9594-639337783A2B}"/>
              </a:ext>
            </a:extLst>
          </p:cNvPr>
          <p:cNvSpPr/>
          <p:nvPr/>
        </p:nvSpPr>
        <p:spPr>
          <a:xfrm>
            <a:off x="733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97FF44-BE0B-CD47-88C8-BA0E39A669CF}"/>
              </a:ext>
            </a:extLst>
          </p:cNvPr>
          <p:cNvSpPr/>
          <p:nvPr/>
        </p:nvSpPr>
        <p:spPr>
          <a:xfrm>
            <a:off x="797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D39728A-9D7D-9141-9225-D2520C7FB48C}"/>
              </a:ext>
            </a:extLst>
          </p:cNvPr>
          <p:cNvSpPr/>
          <p:nvPr/>
        </p:nvSpPr>
        <p:spPr>
          <a:xfrm>
            <a:off x="3548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B37CD46-F536-314F-887F-7CD3DD73FF74}"/>
              </a:ext>
            </a:extLst>
          </p:cNvPr>
          <p:cNvSpPr/>
          <p:nvPr/>
        </p:nvSpPr>
        <p:spPr>
          <a:xfrm>
            <a:off x="4183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B1EFE5B-D86F-C942-A984-7FDEE1B72A8F}"/>
              </a:ext>
            </a:extLst>
          </p:cNvPr>
          <p:cNvSpPr/>
          <p:nvPr/>
        </p:nvSpPr>
        <p:spPr>
          <a:xfrm>
            <a:off x="2918247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A8AD708-370A-8249-BDE9-961EAD3F3CF0}"/>
              </a:ext>
            </a:extLst>
          </p:cNvPr>
          <p:cNvSpPr/>
          <p:nvPr/>
        </p:nvSpPr>
        <p:spPr>
          <a:xfrm>
            <a:off x="479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1B5B92B-4959-F342-9348-89826CBB0543}"/>
              </a:ext>
            </a:extLst>
          </p:cNvPr>
          <p:cNvSpPr/>
          <p:nvPr/>
        </p:nvSpPr>
        <p:spPr>
          <a:xfrm>
            <a:off x="543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5F292EE-ED4F-D940-BE8B-7012DA82ED6A}"/>
              </a:ext>
            </a:extLst>
          </p:cNvPr>
          <p:cNvSpPr/>
          <p:nvPr/>
        </p:nvSpPr>
        <p:spPr>
          <a:xfrm>
            <a:off x="606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2594962-521F-B946-86EE-3D71A839946E}"/>
              </a:ext>
            </a:extLst>
          </p:cNvPr>
          <p:cNvSpPr/>
          <p:nvPr/>
        </p:nvSpPr>
        <p:spPr>
          <a:xfrm>
            <a:off x="670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8FD20A4-6C1C-AE4F-85A1-86B62F02C2A2}"/>
              </a:ext>
            </a:extLst>
          </p:cNvPr>
          <p:cNvSpPr/>
          <p:nvPr/>
        </p:nvSpPr>
        <p:spPr>
          <a:xfrm>
            <a:off x="733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8BE19C0-67B0-BB43-AB34-F96D9A6C60F2}"/>
              </a:ext>
            </a:extLst>
          </p:cNvPr>
          <p:cNvSpPr/>
          <p:nvPr/>
        </p:nvSpPr>
        <p:spPr>
          <a:xfrm>
            <a:off x="797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992FA7F-C96A-F34F-83BC-8C791102D076}"/>
              </a:ext>
            </a:extLst>
          </p:cNvPr>
          <p:cNvSpPr/>
          <p:nvPr/>
        </p:nvSpPr>
        <p:spPr>
          <a:xfrm>
            <a:off x="3548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38F10FD-43CE-2148-9B0C-37CAA6F80CFD}"/>
              </a:ext>
            </a:extLst>
          </p:cNvPr>
          <p:cNvSpPr/>
          <p:nvPr/>
        </p:nvSpPr>
        <p:spPr>
          <a:xfrm>
            <a:off x="4183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D7C837A-E305-0D45-9080-7AEAB9887453}"/>
              </a:ext>
            </a:extLst>
          </p:cNvPr>
          <p:cNvSpPr/>
          <p:nvPr/>
        </p:nvSpPr>
        <p:spPr>
          <a:xfrm>
            <a:off x="2918247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3548863" y="6035814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428BEE5-BF91-7244-8E37-EDF59B315F72}"/>
              </a:ext>
            </a:extLst>
          </p:cNvPr>
          <p:cNvCxnSpPr>
            <a:cxnSpLocks/>
          </p:cNvCxnSpPr>
          <p:nvPr/>
        </p:nvCxnSpPr>
        <p:spPr>
          <a:xfrm flipV="1">
            <a:off x="6177283" y="4202523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FA0B2B3-9BBC-0A44-80AD-82C2AD31AEBA}"/>
              </a:ext>
            </a:extLst>
          </p:cNvPr>
          <p:cNvCxnSpPr>
            <a:cxnSpLocks/>
          </p:cNvCxnSpPr>
          <p:nvPr/>
        </p:nvCxnSpPr>
        <p:spPr>
          <a:xfrm flipV="1">
            <a:off x="4272283" y="4202523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716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FE2842F-9F29-1C4A-A32A-F0147743472D}"/>
              </a:ext>
            </a:extLst>
          </p:cNvPr>
          <p:cNvSpPr/>
          <p:nvPr/>
        </p:nvSpPr>
        <p:spPr>
          <a:xfrm>
            <a:off x="5841091" y="349581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8508-96F1-564B-86D8-275105F52289}"/>
              </a:ext>
            </a:extLst>
          </p:cNvPr>
          <p:cNvSpPr/>
          <p:nvPr/>
        </p:nvSpPr>
        <p:spPr>
          <a:xfrm>
            <a:off x="479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Alta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12467D-4F62-FA43-AA7D-22B9BA69C2AE}"/>
              </a:ext>
            </a:extLst>
          </p:cNvPr>
          <p:cNvSpPr/>
          <p:nvPr/>
        </p:nvSpPr>
        <p:spPr>
          <a:xfrm>
            <a:off x="479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58753F-6D8B-3D4F-BC6A-950CFF849B46}"/>
              </a:ext>
            </a:extLst>
          </p:cNvPr>
          <p:cNvSpPr/>
          <p:nvPr/>
        </p:nvSpPr>
        <p:spPr>
          <a:xfrm>
            <a:off x="479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E1B868-D6E0-D348-9898-2610DE8C6D9C}"/>
              </a:ext>
            </a:extLst>
          </p:cNvPr>
          <p:cNvSpPr/>
          <p:nvPr/>
        </p:nvSpPr>
        <p:spPr>
          <a:xfrm>
            <a:off x="479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B975BD-15C6-234C-AA99-1E0A5DAA6550}"/>
              </a:ext>
            </a:extLst>
          </p:cNvPr>
          <p:cNvSpPr/>
          <p:nvPr/>
        </p:nvSpPr>
        <p:spPr>
          <a:xfrm>
            <a:off x="543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0EA4BA-3D4A-D14A-A192-FF893B469FC0}"/>
              </a:ext>
            </a:extLst>
          </p:cNvPr>
          <p:cNvSpPr/>
          <p:nvPr/>
        </p:nvSpPr>
        <p:spPr>
          <a:xfrm>
            <a:off x="543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614E03-94DA-9C4E-A2F4-57087E287EC0}"/>
              </a:ext>
            </a:extLst>
          </p:cNvPr>
          <p:cNvSpPr/>
          <p:nvPr/>
        </p:nvSpPr>
        <p:spPr>
          <a:xfrm>
            <a:off x="543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C8AA6B-7BC1-3C4D-8B91-F0D92B0C6C5F}"/>
              </a:ext>
            </a:extLst>
          </p:cNvPr>
          <p:cNvSpPr/>
          <p:nvPr/>
        </p:nvSpPr>
        <p:spPr>
          <a:xfrm>
            <a:off x="543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DFF461-3DBC-024B-896E-3250B2C0A54C}"/>
              </a:ext>
            </a:extLst>
          </p:cNvPr>
          <p:cNvSpPr/>
          <p:nvPr/>
        </p:nvSpPr>
        <p:spPr>
          <a:xfrm>
            <a:off x="606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AEC948-9406-0944-B6D6-BBD0CF7B6C07}"/>
              </a:ext>
            </a:extLst>
          </p:cNvPr>
          <p:cNvSpPr/>
          <p:nvPr/>
        </p:nvSpPr>
        <p:spPr>
          <a:xfrm>
            <a:off x="606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7AA299-6A98-DA45-BD3D-5CC2543FBCD8}"/>
              </a:ext>
            </a:extLst>
          </p:cNvPr>
          <p:cNvSpPr/>
          <p:nvPr/>
        </p:nvSpPr>
        <p:spPr>
          <a:xfrm>
            <a:off x="606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5C027DC-1E77-FB4B-B008-A2420CEFACD0}"/>
              </a:ext>
            </a:extLst>
          </p:cNvPr>
          <p:cNvSpPr/>
          <p:nvPr/>
        </p:nvSpPr>
        <p:spPr>
          <a:xfrm>
            <a:off x="606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32B5DDC-E008-2A48-9CDB-B90735D3436C}"/>
              </a:ext>
            </a:extLst>
          </p:cNvPr>
          <p:cNvSpPr/>
          <p:nvPr/>
        </p:nvSpPr>
        <p:spPr>
          <a:xfrm>
            <a:off x="670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3E6527B-8E4D-7F47-A90A-C54323A6BC8E}"/>
              </a:ext>
            </a:extLst>
          </p:cNvPr>
          <p:cNvSpPr/>
          <p:nvPr/>
        </p:nvSpPr>
        <p:spPr>
          <a:xfrm>
            <a:off x="670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08D51C-8038-624A-A960-E1646268634A}"/>
              </a:ext>
            </a:extLst>
          </p:cNvPr>
          <p:cNvSpPr/>
          <p:nvPr/>
        </p:nvSpPr>
        <p:spPr>
          <a:xfrm>
            <a:off x="670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F3208F-7945-934E-89A8-C3B8C97A939E}"/>
              </a:ext>
            </a:extLst>
          </p:cNvPr>
          <p:cNvSpPr/>
          <p:nvPr/>
        </p:nvSpPr>
        <p:spPr>
          <a:xfrm>
            <a:off x="670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ADE97A3-DE39-174A-A66B-7D9D1BA62D87}"/>
              </a:ext>
            </a:extLst>
          </p:cNvPr>
          <p:cNvSpPr/>
          <p:nvPr/>
        </p:nvSpPr>
        <p:spPr>
          <a:xfrm>
            <a:off x="733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72A0BFC-6411-BD4E-BAE2-CEC0AA71AA7F}"/>
              </a:ext>
            </a:extLst>
          </p:cNvPr>
          <p:cNvSpPr/>
          <p:nvPr/>
        </p:nvSpPr>
        <p:spPr>
          <a:xfrm>
            <a:off x="733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95F8F95-0DD3-0645-AADD-33F4830740DE}"/>
              </a:ext>
            </a:extLst>
          </p:cNvPr>
          <p:cNvSpPr/>
          <p:nvPr/>
        </p:nvSpPr>
        <p:spPr>
          <a:xfrm>
            <a:off x="733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957C811-DC97-D445-882F-F6F4A0C6C2C2}"/>
              </a:ext>
            </a:extLst>
          </p:cNvPr>
          <p:cNvSpPr/>
          <p:nvPr/>
        </p:nvSpPr>
        <p:spPr>
          <a:xfrm>
            <a:off x="733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0BB50D5-37C5-974D-BFC3-43FFBCFEAA39}"/>
              </a:ext>
            </a:extLst>
          </p:cNvPr>
          <p:cNvSpPr/>
          <p:nvPr/>
        </p:nvSpPr>
        <p:spPr>
          <a:xfrm>
            <a:off x="797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D177D5E-925C-B341-81DC-EC0B231333B0}"/>
              </a:ext>
            </a:extLst>
          </p:cNvPr>
          <p:cNvSpPr/>
          <p:nvPr/>
        </p:nvSpPr>
        <p:spPr>
          <a:xfrm>
            <a:off x="797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FC0E50-B80A-FC4F-9290-7835796E09F9}"/>
              </a:ext>
            </a:extLst>
          </p:cNvPr>
          <p:cNvSpPr/>
          <p:nvPr/>
        </p:nvSpPr>
        <p:spPr>
          <a:xfrm>
            <a:off x="797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A837BFC-0780-3A4C-9431-4703ED920E21}"/>
              </a:ext>
            </a:extLst>
          </p:cNvPr>
          <p:cNvSpPr/>
          <p:nvPr/>
        </p:nvSpPr>
        <p:spPr>
          <a:xfrm>
            <a:off x="797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74AB720-CA66-354F-BC02-E93277FCB107}"/>
              </a:ext>
            </a:extLst>
          </p:cNvPr>
          <p:cNvSpPr/>
          <p:nvPr/>
        </p:nvSpPr>
        <p:spPr>
          <a:xfrm>
            <a:off x="3548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8630DD2-E92A-DE4F-9980-ACA6A628F203}"/>
              </a:ext>
            </a:extLst>
          </p:cNvPr>
          <p:cNvSpPr/>
          <p:nvPr/>
        </p:nvSpPr>
        <p:spPr>
          <a:xfrm>
            <a:off x="3548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8232C4B-5C75-EE45-B0A6-878AE5DB40FC}"/>
              </a:ext>
            </a:extLst>
          </p:cNvPr>
          <p:cNvSpPr/>
          <p:nvPr/>
        </p:nvSpPr>
        <p:spPr>
          <a:xfrm>
            <a:off x="3548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7A700AD-5021-784D-BC3E-83C9EB322919}"/>
              </a:ext>
            </a:extLst>
          </p:cNvPr>
          <p:cNvSpPr/>
          <p:nvPr/>
        </p:nvSpPr>
        <p:spPr>
          <a:xfrm>
            <a:off x="3548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BF407B6-7124-7B40-BC07-990DC44F6CBA}"/>
              </a:ext>
            </a:extLst>
          </p:cNvPr>
          <p:cNvSpPr/>
          <p:nvPr/>
        </p:nvSpPr>
        <p:spPr>
          <a:xfrm>
            <a:off x="4183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D5ECFA-80D7-6B4E-B881-32947E323332}"/>
              </a:ext>
            </a:extLst>
          </p:cNvPr>
          <p:cNvSpPr/>
          <p:nvPr/>
        </p:nvSpPr>
        <p:spPr>
          <a:xfrm>
            <a:off x="4183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8D4E53A-427E-3543-B463-51B3D64A651E}"/>
              </a:ext>
            </a:extLst>
          </p:cNvPr>
          <p:cNvSpPr/>
          <p:nvPr/>
        </p:nvSpPr>
        <p:spPr>
          <a:xfrm>
            <a:off x="4183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C0110C1-880B-EA46-AAE8-2188A65B1B0C}"/>
              </a:ext>
            </a:extLst>
          </p:cNvPr>
          <p:cNvSpPr/>
          <p:nvPr/>
        </p:nvSpPr>
        <p:spPr>
          <a:xfrm>
            <a:off x="4183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10F7EC7-E108-5846-AABD-A379D19F33F0}"/>
              </a:ext>
            </a:extLst>
          </p:cNvPr>
          <p:cNvSpPr/>
          <p:nvPr/>
        </p:nvSpPr>
        <p:spPr>
          <a:xfrm>
            <a:off x="2918247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259833F-64B9-5442-A9EA-D61362A12468}"/>
              </a:ext>
            </a:extLst>
          </p:cNvPr>
          <p:cNvSpPr/>
          <p:nvPr/>
        </p:nvSpPr>
        <p:spPr>
          <a:xfrm>
            <a:off x="2918247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4413FA3-CC20-254D-ACC6-F641B82867C8}"/>
              </a:ext>
            </a:extLst>
          </p:cNvPr>
          <p:cNvSpPr/>
          <p:nvPr/>
        </p:nvSpPr>
        <p:spPr>
          <a:xfrm>
            <a:off x="2918247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4054335-39E8-C540-B394-6BBA9A2B97D7}"/>
              </a:ext>
            </a:extLst>
          </p:cNvPr>
          <p:cNvSpPr/>
          <p:nvPr/>
        </p:nvSpPr>
        <p:spPr>
          <a:xfrm>
            <a:off x="2918247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3548863" y="5391705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9EE783A1-4AD3-3E4B-87BC-FC62A8381F63}"/>
              </a:ext>
            </a:extLst>
          </p:cNvPr>
          <p:cNvSpPr/>
          <p:nvPr/>
        </p:nvSpPr>
        <p:spPr>
          <a:xfrm>
            <a:off x="479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46EB234-7740-1640-ADB2-6F6BC7E80056}"/>
              </a:ext>
            </a:extLst>
          </p:cNvPr>
          <p:cNvSpPr/>
          <p:nvPr/>
        </p:nvSpPr>
        <p:spPr>
          <a:xfrm>
            <a:off x="543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F2E9AC1-0399-704D-8FD9-632E2022F1EB}"/>
              </a:ext>
            </a:extLst>
          </p:cNvPr>
          <p:cNvSpPr/>
          <p:nvPr/>
        </p:nvSpPr>
        <p:spPr>
          <a:xfrm>
            <a:off x="606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8BF4046-33BD-2D41-B656-BF173904BCAF}"/>
              </a:ext>
            </a:extLst>
          </p:cNvPr>
          <p:cNvSpPr/>
          <p:nvPr/>
        </p:nvSpPr>
        <p:spPr>
          <a:xfrm>
            <a:off x="670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D17F4D6-805A-914C-9594-639337783A2B}"/>
              </a:ext>
            </a:extLst>
          </p:cNvPr>
          <p:cNvSpPr/>
          <p:nvPr/>
        </p:nvSpPr>
        <p:spPr>
          <a:xfrm>
            <a:off x="733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97FF44-BE0B-CD47-88C8-BA0E39A669CF}"/>
              </a:ext>
            </a:extLst>
          </p:cNvPr>
          <p:cNvSpPr/>
          <p:nvPr/>
        </p:nvSpPr>
        <p:spPr>
          <a:xfrm>
            <a:off x="797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D39728A-9D7D-9141-9225-D2520C7FB48C}"/>
              </a:ext>
            </a:extLst>
          </p:cNvPr>
          <p:cNvSpPr/>
          <p:nvPr/>
        </p:nvSpPr>
        <p:spPr>
          <a:xfrm>
            <a:off x="3548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B37CD46-F536-314F-887F-7CD3DD73FF74}"/>
              </a:ext>
            </a:extLst>
          </p:cNvPr>
          <p:cNvSpPr/>
          <p:nvPr/>
        </p:nvSpPr>
        <p:spPr>
          <a:xfrm>
            <a:off x="4183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B1EFE5B-D86F-C942-A984-7FDEE1B72A8F}"/>
              </a:ext>
            </a:extLst>
          </p:cNvPr>
          <p:cNvSpPr/>
          <p:nvPr/>
        </p:nvSpPr>
        <p:spPr>
          <a:xfrm>
            <a:off x="2918247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A8AD708-370A-8249-BDE9-961EAD3F3CF0}"/>
              </a:ext>
            </a:extLst>
          </p:cNvPr>
          <p:cNvSpPr/>
          <p:nvPr/>
        </p:nvSpPr>
        <p:spPr>
          <a:xfrm>
            <a:off x="479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1B5B92B-4959-F342-9348-89826CBB0543}"/>
              </a:ext>
            </a:extLst>
          </p:cNvPr>
          <p:cNvSpPr/>
          <p:nvPr/>
        </p:nvSpPr>
        <p:spPr>
          <a:xfrm>
            <a:off x="543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5F292EE-ED4F-D940-BE8B-7012DA82ED6A}"/>
              </a:ext>
            </a:extLst>
          </p:cNvPr>
          <p:cNvSpPr/>
          <p:nvPr/>
        </p:nvSpPr>
        <p:spPr>
          <a:xfrm>
            <a:off x="606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2594962-521F-B946-86EE-3D71A839946E}"/>
              </a:ext>
            </a:extLst>
          </p:cNvPr>
          <p:cNvSpPr/>
          <p:nvPr/>
        </p:nvSpPr>
        <p:spPr>
          <a:xfrm>
            <a:off x="670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8FD20A4-6C1C-AE4F-85A1-86B62F02C2A2}"/>
              </a:ext>
            </a:extLst>
          </p:cNvPr>
          <p:cNvSpPr/>
          <p:nvPr/>
        </p:nvSpPr>
        <p:spPr>
          <a:xfrm>
            <a:off x="733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8BE19C0-67B0-BB43-AB34-F96D9A6C60F2}"/>
              </a:ext>
            </a:extLst>
          </p:cNvPr>
          <p:cNvSpPr/>
          <p:nvPr/>
        </p:nvSpPr>
        <p:spPr>
          <a:xfrm>
            <a:off x="797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992FA7F-C96A-F34F-83BC-8C791102D076}"/>
              </a:ext>
            </a:extLst>
          </p:cNvPr>
          <p:cNvSpPr/>
          <p:nvPr/>
        </p:nvSpPr>
        <p:spPr>
          <a:xfrm>
            <a:off x="3548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38F10FD-43CE-2148-9B0C-37CAA6F80CFD}"/>
              </a:ext>
            </a:extLst>
          </p:cNvPr>
          <p:cNvSpPr/>
          <p:nvPr/>
        </p:nvSpPr>
        <p:spPr>
          <a:xfrm>
            <a:off x="4183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D7C837A-E305-0D45-9080-7AEAB9887453}"/>
              </a:ext>
            </a:extLst>
          </p:cNvPr>
          <p:cNvSpPr/>
          <p:nvPr/>
        </p:nvSpPr>
        <p:spPr>
          <a:xfrm>
            <a:off x="2918247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3548863" y="6035814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FE2842F-9F29-1C4A-A32A-F0147743472D}"/>
              </a:ext>
            </a:extLst>
          </p:cNvPr>
          <p:cNvSpPr/>
          <p:nvPr/>
        </p:nvSpPr>
        <p:spPr>
          <a:xfrm>
            <a:off x="5841091" y="349581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8508-96F1-564B-86D8-275105F52289}"/>
              </a:ext>
            </a:extLst>
          </p:cNvPr>
          <p:cNvSpPr/>
          <p:nvPr/>
        </p:nvSpPr>
        <p:spPr>
          <a:xfrm>
            <a:off x="479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Alta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12467D-4F62-FA43-AA7D-22B9BA69C2AE}"/>
              </a:ext>
            </a:extLst>
          </p:cNvPr>
          <p:cNvSpPr/>
          <p:nvPr/>
        </p:nvSpPr>
        <p:spPr>
          <a:xfrm>
            <a:off x="479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58753F-6D8B-3D4F-BC6A-950CFF849B46}"/>
              </a:ext>
            </a:extLst>
          </p:cNvPr>
          <p:cNvSpPr/>
          <p:nvPr/>
        </p:nvSpPr>
        <p:spPr>
          <a:xfrm>
            <a:off x="479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E1B868-D6E0-D348-9898-2610DE8C6D9C}"/>
              </a:ext>
            </a:extLst>
          </p:cNvPr>
          <p:cNvSpPr/>
          <p:nvPr/>
        </p:nvSpPr>
        <p:spPr>
          <a:xfrm>
            <a:off x="479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B975BD-15C6-234C-AA99-1E0A5DAA6550}"/>
              </a:ext>
            </a:extLst>
          </p:cNvPr>
          <p:cNvSpPr/>
          <p:nvPr/>
        </p:nvSpPr>
        <p:spPr>
          <a:xfrm>
            <a:off x="543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0EA4BA-3D4A-D14A-A192-FF893B469FC0}"/>
              </a:ext>
            </a:extLst>
          </p:cNvPr>
          <p:cNvSpPr/>
          <p:nvPr/>
        </p:nvSpPr>
        <p:spPr>
          <a:xfrm>
            <a:off x="543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614E03-94DA-9C4E-A2F4-57087E287EC0}"/>
              </a:ext>
            </a:extLst>
          </p:cNvPr>
          <p:cNvSpPr/>
          <p:nvPr/>
        </p:nvSpPr>
        <p:spPr>
          <a:xfrm>
            <a:off x="543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C8AA6B-7BC1-3C4D-8B91-F0D92B0C6C5F}"/>
              </a:ext>
            </a:extLst>
          </p:cNvPr>
          <p:cNvSpPr/>
          <p:nvPr/>
        </p:nvSpPr>
        <p:spPr>
          <a:xfrm>
            <a:off x="543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DFF461-3DBC-024B-896E-3250B2C0A54C}"/>
              </a:ext>
            </a:extLst>
          </p:cNvPr>
          <p:cNvSpPr/>
          <p:nvPr/>
        </p:nvSpPr>
        <p:spPr>
          <a:xfrm>
            <a:off x="606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AEC948-9406-0944-B6D6-BBD0CF7B6C07}"/>
              </a:ext>
            </a:extLst>
          </p:cNvPr>
          <p:cNvSpPr/>
          <p:nvPr/>
        </p:nvSpPr>
        <p:spPr>
          <a:xfrm>
            <a:off x="606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7AA299-6A98-DA45-BD3D-5CC2543FBCD8}"/>
              </a:ext>
            </a:extLst>
          </p:cNvPr>
          <p:cNvSpPr/>
          <p:nvPr/>
        </p:nvSpPr>
        <p:spPr>
          <a:xfrm>
            <a:off x="606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5C027DC-1E77-FB4B-B008-A2420CEFACD0}"/>
              </a:ext>
            </a:extLst>
          </p:cNvPr>
          <p:cNvSpPr/>
          <p:nvPr/>
        </p:nvSpPr>
        <p:spPr>
          <a:xfrm>
            <a:off x="606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32B5DDC-E008-2A48-9CDB-B90735D3436C}"/>
              </a:ext>
            </a:extLst>
          </p:cNvPr>
          <p:cNvSpPr/>
          <p:nvPr/>
        </p:nvSpPr>
        <p:spPr>
          <a:xfrm>
            <a:off x="670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3E6527B-8E4D-7F47-A90A-C54323A6BC8E}"/>
              </a:ext>
            </a:extLst>
          </p:cNvPr>
          <p:cNvSpPr/>
          <p:nvPr/>
        </p:nvSpPr>
        <p:spPr>
          <a:xfrm>
            <a:off x="670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08D51C-8038-624A-A960-E1646268634A}"/>
              </a:ext>
            </a:extLst>
          </p:cNvPr>
          <p:cNvSpPr/>
          <p:nvPr/>
        </p:nvSpPr>
        <p:spPr>
          <a:xfrm>
            <a:off x="670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F3208F-7945-934E-89A8-C3B8C97A939E}"/>
              </a:ext>
            </a:extLst>
          </p:cNvPr>
          <p:cNvSpPr/>
          <p:nvPr/>
        </p:nvSpPr>
        <p:spPr>
          <a:xfrm>
            <a:off x="670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ADE97A3-DE39-174A-A66B-7D9D1BA62D87}"/>
              </a:ext>
            </a:extLst>
          </p:cNvPr>
          <p:cNvSpPr/>
          <p:nvPr/>
        </p:nvSpPr>
        <p:spPr>
          <a:xfrm>
            <a:off x="733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72A0BFC-6411-BD4E-BAE2-CEC0AA71AA7F}"/>
              </a:ext>
            </a:extLst>
          </p:cNvPr>
          <p:cNvSpPr/>
          <p:nvPr/>
        </p:nvSpPr>
        <p:spPr>
          <a:xfrm>
            <a:off x="733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95F8F95-0DD3-0645-AADD-33F4830740DE}"/>
              </a:ext>
            </a:extLst>
          </p:cNvPr>
          <p:cNvSpPr/>
          <p:nvPr/>
        </p:nvSpPr>
        <p:spPr>
          <a:xfrm>
            <a:off x="733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957C811-DC97-D445-882F-F6F4A0C6C2C2}"/>
              </a:ext>
            </a:extLst>
          </p:cNvPr>
          <p:cNvSpPr/>
          <p:nvPr/>
        </p:nvSpPr>
        <p:spPr>
          <a:xfrm>
            <a:off x="733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0BB50D5-37C5-974D-BFC3-43FFBCFEAA39}"/>
              </a:ext>
            </a:extLst>
          </p:cNvPr>
          <p:cNvSpPr/>
          <p:nvPr/>
        </p:nvSpPr>
        <p:spPr>
          <a:xfrm>
            <a:off x="797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D177D5E-925C-B341-81DC-EC0B231333B0}"/>
              </a:ext>
            </a:extLst>
          </p:cNvPr>
          <p:cNvSpPr/>
          <p:nvPr/>
        </p:nvSpPr>
        <p:spPr>
          <a:xfrm>
            <a:off x="797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FC0E50-B80A-FC4F-9290-7835796E09F9}"/>
              </a:ext>
            </a:extLst>
          </p:cNvPr>
          <p:cNvSpPr/>
          <p:nvPr/>
        </p:nvSpPr>
        <p:spPr>
          <a:xfrm>
            <a:off x="797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A837BFC-0780-3A4C-9431-4703ED920E21}"/>
              </a:ext>
            </a:extLst>
          </p:cNvPr>
          <p:cNvSpPr/>
          <p:nvPr/>
        </p:nvSpPr>
        <p:spPr>
          <a:xfrm>
            <a:off x="797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74AB720-CA66-354F-BC02-E93277FCB107}"/>
              </a:ext>
            </a:extLst>
          </p:cNvPr>
          <p:cNvSpPr/>
          <p:nvPr/>
        </p:nvSpPr>
        <p:spPr>
          <a:xfrm>
            <a:off x="3548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8630DD2-E92A-DE4F-9980-ACA6A628F203}"/>
              </a:ext>
            </a:extLst>
          </p:cNvPr>
          <p:cNvSpPr/>
          <p:nvPr/>
        </p:nvSpPr>
        <p:spPr>
          <a:xfrm>
            <a:off x="3548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8232C4B-5C75-EE45-B0A6-878AE5DB40FC}"/>
              </a:ext>
            </a:extLst>
          </p:cNvPr>
          <p:cNvSpPr/>
          <p:nvPr/>
        </p:nvSpPr>
        <p:spPr>
          <a:xfrm>
            <a:off x="3548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7A700AD-5021-784D-BC3E-83C9EB322919}"/>
              </a:ext>
            </a:extLst>
          </p:cNvPr>
          <p:cNvSpPr/>
          <p:nvPr/>
        </p:nvSpPr>
        <p:spPr>
          <a:xfrm>
            <a:off x="3548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BF407B6-7124-7B40-BC07-990DC44F6CBA}"/>
              </a:ext>
            </a:extLst>
          </p:cNvPr>
          <p:cNvSpPr/>
          <p:nvPr/>
        </p:nvSpPr>
        <p:spPr>
          <a:xfrm>
            <a:off x="4183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D5ECFA-80D7-6B4E-B881-32947E323332}"/>
              </a:ext>
            </a:extLst>
          </p:cNvPr>
          <p:cNvSpPr/>
          <p:nvPr/>
        </p:nvSpPr>
        <p:spPr>
          <a:xfrm>
            <a:off x="4183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8D4E53A-427E-3543-B463-51B3D64A651E}"/>
              </a:ext>
            </a:extLst>
          </p:cNvPr>
          <p:cNvSpPr/>
          <p:nvPr/>
        </p:nvSpPr>
        <p:spPr>
          <a:xfrm>
            <a:off x="4183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C0110C1-880B-EA46-AAE8-2188A65B1B0C}"/>
              </a:ext>
            </a:extLst>
          </p:cNvPr>
          <p:cNvSpPr/>
          <p:nvPr/>
        </p:nvSpPr>
        <p:spPr>
          <a:xfrm>
            <a:off x="4183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10F7EC7-E108-5846-AABD-A379D19F33F0}"/>
              </a:ext>
            </a:extLst>
          </p:cNvPr>
          <p:cNvSpPr/>
          <p:nvPr/>
        </p:nvSpPr>
        <p:spPr>
          <a:xfrm>
            <a:off x="2918247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259833F-64B9-5442-A9EA-D61362A12468}"/>
              </a:ext>
            </a:extLst>
          </p:cNvPr>
          <p:cNvSpPr/>
          <p:nvPr/>
        </p:nvSpPr>
        <p:spPr>
          <a:xfrm>
            <a:off x="2918247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4413FA3-CC20-254D-ACC6-F641B82867C8}"/>
              </a:ext>
            </a:extLst>
          </p:cNvPr>
          <p:cNvSpPr/>
          <p:nvPr/>
        </p:nvSpPr>
        <p:spPr>
          <a:xfrm>
            <a:off x="2918247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4054335-39E8-C540-B394-6BBA9A2B97D7}"/>
              </a:ext>
            </a:extLst>
          </p:cNvPr>
          <p:cNvSpPr/>
          <p:nvPr/>
        </p:nvSpPr>
        <p:spPr>
          <a:xfrm>
            <a:off x="2918247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3548863" y="5391705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9EE783A1-4AD3-3E4B-87BC-FC62A8381F63}"/>
              </a:ext>
            </a:extLst>
          </p:cNvPr>
          <p:cNvSpPr/>
          <p:nvPr/>
        </p:nvSpPr>
        <p:spPr>
          <a:xfrm>
            <a:off x="479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46EB234-7740-1640-ADB2-6F6BC7E80056}"/>
              </a:ext>
            </a:extLst>
          </p:cNvPr>
          <p:cNvSpPr/>
          <p:nvPr/>
        </p:nvSpPr>
        <p:spPr>
          <a:xfrm>
            <a:off x="543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F2E9AC1-0399-704D-8FD9-632E2022F1EB}"/>
              </a:ext>
            </a:extLst>
          </p:cNvPr>
          <p:cNvSpPr/>
          <p:nvPr/>
        </p:nvSpPr>
        <p:spPr>
          <a:xfrm>
            <a:off x="606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8BF4046-33BD-2D41-B656-BF173904BCAF}"/>
              </a:ext>
            </a:extLst>
          </p:cNvPr>
          <p:cNvSpPr/>
          <p:nvPr/>
        </p:nvSpPr>
        <p:spPr>
          <a:xfrm>
            <a:off x="670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D17F4D6-805A-914C-9594-639337783A2B}"/>
              </a:ext>
            </a:extLst>
          </p:cNvPr>
          <p:cNvSpPr/>
          <p:nvPr/>
        </p:nvSpPr>
        <p:spPr>
          <a:xfrm>
            <a:off x="733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97FF44-BE0B-CD47-88C8-BA0E39A669CF}"/>
              </a:ext>
            </a:extLst>
          </p:cNvPr>
          <p:cNvSpPr/>
          <p:nvPr/>
        </p:nvSpPr>
        <p:spPr>
          <a:xfrm>
            <a:off x="797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D39728A-9D7D-9141-9225-D2520C7FB48C}"/>
              </a:ext>
            </a:extLst>
          </p:cNvPr>
          <p:cNvSpPr/>
          <p:nvPr/>
        </p:nvSpPr>
        <p:spPr>
          <a:xfrm>
            <a:off x="3548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B37CD46-F536-314F-887F-7CD3DD73FF74}"/>
              </a:ext>
            </a:extLst>
          </p:cNvPr>
          <p:cNvSpPr/>
          <p:nvPr/>
        </p:nvSpPr>
        <p:spPr>
          <a:xfrm>
            <a:off x="4183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B1EFE5B-D86F-C942-A984-7FDEE1B72A8F}"/>
              </a:ext>
            </a:extLst>
          </p:cNvPr>
          <p:cNvSpPr/>
          <p:nvPr/>
        </p:nvSpPr>
        <p:spPr>
          <a:xfrm>
            <a:off x="2918247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A8AD708-370A-8249-BDE9-961EAD3F3CF0}"/>
              </a:ext>
            </a:extLst>
          </p:cNvPr>
          <p:cNvSpPr/>
          <p:nvPr/>
        </p:nvSpPr>
        <p:spPr>
          <a:xfrm>
            <a:off x="479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1B5B92B-4959-F342-9348-89826CBB0543}"/>
              </a:ext>
            </a:extLst>
          </p:cNvPr>
          <p:cNvSpPr/>
          <p:nvPr/>
        </p:nvSpPr>
        <p:spPr>
          <a:xfrm>
            <a:off x="543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5F292EE-ED4F-D940-BE8B-7012DA82ED6A}"/>
              </a:ext>
            </a:extLst>
          </p:cNvPr>
          <p:cNvSpPr/>
          <p:nvPr/>
        </p:nvSpPr>
        <p:spPr>
          <a:xfrm>
            <a:off x="606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2594962-521F-B946-86EE-3D71A839946E}"/>
              </a:ext>
            </a:extLst>
          </p:cNvPr>
          <p:cNvSpPr/>
          <p:nvPr/>
        </p:nvSpPr>
        <p:spPr>
          <a:xfrm>
            <a:off x="670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8FD20A4-6C1C-AE4F-85A1-86B62F02C2A2}"/>
              </a:ext>
            </a:extLst>
          </p:cNvPr>
          <p:cNvSpPr/>
          <p:nvPr/>
        </p:nvSpPr>
        <p:spPr>
          <a:xfrm>
            <a:off x="733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8BE19C0-67B0-BB43-AB34-F96D9A6C60F2}"/>
              </a:ext>
            </a:extLst>
          </p:cNvPr>
          <p:cNvSpPr/>
          <p:nvPr/>
        </p:nvSpPr>
        <p:spPr>
          <a:xfrm>
            <a:off x="797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992FA7F-C96A-F34F-83BC-8C791102D076}"/>
              </a:ext>
            </a:extLst>
          </p:cNvPr>
          <p:cNvSpPr/>
          <p:nvPr/>
        </p:nvSpPr>
        <p:spPr>
          <a:xfrm>
            <a:off x="3548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38F10FD-43CE-2148-9B0C-37CAA6F80CFD}"/>
              </a:ext>
            </a:extLst>
          </p:cNvPr>
          <p:cNvSpPr/>
          <p:nvPr/>
        </p:nvSpPr>
        <p:spPr>
          <a:xfrm>
            <a:off x="4183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D7C837A-E305-0D45-9080-7AEAB9887453}"/>
              </a:ext>
            </a:extLst>
          </p:cNvPr>
          <p:cNvSpPr/>
          <p:nvPr/>
        </p:nvSpPr>
        <p:spPr>
          <a:xfrm>
            <a:off x="2918247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3548863" y="6035814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428BEE5-BF91-7244-8E37-EDF59B315F72}"/>
              </a:ext>
            </a:extLst>
          </p:cNvPr>
          <p:cNvCxnSpPr>
            <a:cxnSpLocks/>
          </p:cNvCxnSpPr>
          <p:nvPr/>
        </p:nvCxnSpPr>
        <p:spPr>
          <a:xfrm flipV="1">
            <a:off x="6822449" y="4217471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FA0B2B3-9BBC-0A44-80AD-82C2AD31AEBA}"/>
              </a:ext>
            </a:extLst>
          </p:cNvPr>
          <p:cNvCxnSpPr>
            <a:cxnSpLocks/>
          </p:cNvCxnSpPr>
          <p:nvPr/>
        </p:nvCxnSpPr>
        <p:spPr>
          <a:xfrm flipV="1">
            <a:off x="5574390" y="4186440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6C2503C-6636-6348-93E7-5341D0BA1BC9}"/>
              </a:ext>
            </a:extLst>
          </p:cNvPr>
          <p:cNvCxnSpPr>
            <a:cxnSpLocks/>
          </p:cNvCxnSpPr>
          <p:nvPr/>
        </p:nvCxnSpPr>
        <p:spPr>
          <a:xfrm flipV="1">
            <a:off x="3641667" y="4234054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54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calculations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FE2842F-9F29-1C4A-A32A-F0147743472D}"/>
              </a:ext>
            </a:extLst>
          </p:cNvPr>
          <p:cNvSpPr/>
          <p:nvPr/>
        </p:nvSpPr>
        <p:spPr>
          <a:xfrm>
            <a:off x="9104451" y="343010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8508-96F1-564B-86D8-275105F52289}"/>
              </a:ext>
            </a:extLst>
          </p:cNvPr>
          <p:cNvSpPr/>
          <p:nvPr/>
        </p:nvSpPr>
        <p:spPr>
          <a:xfrm>
            <a:off x="805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Alta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12467D-4F62-FA43-AA7D-22B9BA69C2AE}"/>
              </a:ext>
            </a:extLst>
          </p:cNvPr>
          <p:cNvSpPr/>
          <p:nvPr/>
        </p:nvSpPr>
        <p:spPr>
          <a:xfrm>
            <a:off x="805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58753F-6D8B-3D4F-BC6A-950CFF849B46}"/>
              </a:ext>
            </a:extLst>
          </p:cNvPr>
          <p:cNvSpPr/>
          <p:nvPr/>
        </p:nvSpPr>
        <p:spPr>
          <a:xfrm>
            <a:off x="805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E1B868-D6E0-D348-9898-2610DE8C6D9C}"/>
              </a:ext>
            </a:extLst>
          </p:cNvPr>
          <p:cNvSpPr/>
          <p:nvPr/>
        </p:nvSpPr>
        <p:spPr>
          <a:xfrm>
            <a:off x="805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B975BD-15C6-234C-AA99-1E0A5DAA6550}"/>
              </a:ext>
            </a:extLst>
          </p:cNvPr>
          <p:cNvSpPr/>
          <p:nvPr/>
        </p:nvSpPr>
        <p:spPr>
          <a:xfrm>
            <a:off x="869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0EA4BA-3D4A-D14A-A192-FF893B469FC0}"/>
              </a:ext>
            </a:extLst>
          </p:cNvPr>
          <p:cNvSpPr/>
          <p:nvPr/>
        </p:nvSpPr>
        <p:spPr>
          <a:xfrm>
            <a:off x="869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614E03-94DA-9C4E-A2F4-57087E287EC0}"/>
              </a:ext>
            </a:extLst>
          </p:cNvPr>
          <p:cNvSpPr/>
          <p:nvPr/>
        </p:nvSpPr>
        <p:spPr>
          <a:xfrm>
            <a:off x="869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C8AA6B-7BC1-3C4D-8B91-F0D92B0C6C5F}"/>
              </a:ext>
            </a:extLst>
          </p:cNvPr>
          <p:cNvSpPr/>
          <p:nvPr/>
        </p:nvSpPr>
        <p:spPr>
          <a:xfrm>
            <a:off x="869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DFF461-3DBC-024B-896E-3250B2C0A54C}"/>
              </a:ext>
            </a:extLst>
          </p:cNvPr>
          <p:cNvSpPr/>
          <p:nvPr/>
        </p:nvSpPr>
        <p:spPr>
          <a:xfrm>
            <a:off x="932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AEC948-9406-0944-B6D6-BBD0CF7B6C07}"/>
              </a:ext>
            </a:extLst>
          </p:cNvPr>
          <p:cNvSpPr/>
          <p:nvPr/>
        </p:nvSpPr>
        <p:spPr>
          <a:xfrm>
            <a:off x="932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7AA299-6A98-DA45-BD3D-5CC2543FBCD8}"/>
              </a:ext>
            </a:extLst>
          </p:cNvPr>
          <p:cNvSpPr/>
          <p:nvPr/>
        </p:nvSpPr>
        <p:spPr>
          <a:xfrm>
            <a:off x="932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5C027DC-1E77-FB4B-B008-A2420CEFACD0}"/>
              </a:ext>
            </a:extLst>
          </p:cNvPr>
          <p:cNvSpPr/>
          <p:nvPr/>
        </p:nvSpPr>
        <p:spPr>
          <a:xfrm>
            <a:off x="932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32B5DDC-E008-2A48-9CDB-B90735D3436C}"/>
              </a:ext>
            </a:extLst>
          </p:cNvPr>
          <p:cNvSpPr/>
          <p:nvPr/>
        </p:nvSpPr>
        <p:spPr>
          <a:xfrm>
            <a:off x="996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3E6527B-8E4D-7F47-A90A-C54323A6BC8E}"/>
              </a:ext>
            </a:extLst>
          </p:cNvPr>
          <p:cNvSpPr/>
          <p:nvPr/>
        </p:nvSpPr>
        <p:spPr>
          <a:xfrm>
            <a:off x="996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08D51C-8038-624A-A960-E1646268634A}"/>
              </a:ext>
            </a:extLst>
          </p:cNvPr>
          <p:cNvSpPr/>
          <p:nvPr/>
        </p:nvSpPr>
        <p:spPr>
          <a:xfrm>
            <a:off x="996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F3208F-7945-934E-89A8-C3B8C97A939E}"/>
              </a:ext>
            </a:extLst>
          </p:cNvPr>
          <p:cNvSpPr/>
          <p:nvPr/>
        </p:nvSpPr>
        <p:spPr>
          <a:xfrm>
            <a:off x="996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ADE97A3-DE39-174A-A66B-7D9D1BA62D87}"/>
              </a:ext>
            </a:extLst>
          </p:cNvPr>
          <p:cNvSpPr/>
          <p:nvPr/>
        </p:nvSpPr>
        <p:spPr>
          <a:xfrm>
            <a:off x="1059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72A0BFC-6411-BD4E-BAE2-CEC0AA71AA7F}"/>
              </a:ext>
            </a:extLst>
          </p:cNvPr>
          <p:cNvSpPr/>
          <p:nvPr/>
        </p:nvSpPr>
        <p:spPr>
          <a:xfrm>
            <a:off x="1059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95F8F95-0DD3-0645-AADD-33F4830740DE}"/>
              </a:ext>
            </a:extLst>
          </p:cNvPr>
          <p:cNvSpPr/>
          <p:nvPr/>
        </p:nvSpPr>
        <p:spPr>
          <a:xfrm>
            <a:off x="1059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957C811-DC97-D445-882F-F6F4A0C6C2C2}"/>
              </a:ext>
            </a:extLst>
          </p:cNvPr>
          <p:cNvSpPr/>
          <p:nvPr/>
        </p:nvSpPr>
        <p:spPr>
          <a:xfrm>
            <a:off x="1059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0BB50D5-37C5-974D-BFC3-43FFBCFEAA39}"/>
              </a:ext>
            </a:extLst>
          </p:cNvPr>
          <p:cNvSpPr/>
          <p:nvPr/>
        </p:nvSpPr>
        <p:spPr>
          <a:xfrm>
            <a:off x="1123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D177D5E-925C-B341-81DC-EC0B231333B0}"/>
              </a:ext>
            </a:extLst>
          </p:cNvPr>
          <p:cNvSpPr/>
          <p:nvPr/>
        </p:nvSpPr>
        <p:spPr>
          <a:xfrm>
            <a:off x="1123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FC0E50-B80A-FC4F-9290-7835796E09F9}"/>
              </a:ext>
            </a:extLst>
          </p:cNvPr>
          <p:cNvSpPr/>
          <p:nvPr/>
        </p:nvSpPr>
        <p:spPr>
          <a:xfrm>
            <a:off x="1123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A837BFC-0780-3A4C-9431-4703ED920E21}"/>
              </a:ext>
            </a:extLst>
          </p:cNvPr>
          <p:cNvSpPr/>
          <p:nvPr/>
        </p:nvSpPr>
        <p:spPr>
          <a:xfrm>
            <a:off x="1123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74AB720-CA66-354F-BC02-E93277FCB107}"/>
              </a:ext>
            </a:extLst>
          </p:cNvPr>
          <p:cNvSpPr/>
          <p:nvPr/>
        </p:nvSpPr>
        <p:spPr>
          <a:xfrm>
            <a:off x="6812223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8630DD2-E92A-DE4F-9980-ACA6A628F203}"/>
              </a:ext>
            </a:extLst>
          </p:cNvPr>
          <p:cNvSpPr/>
          <p:nvPr/>
        </p:nvSpPr>
        <p:spPr>
          <a:xfrm>
            <a:off x="6812223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8232C4B-5C75-EE45-B0A6-878AE5DB40FC}"/>
              </a:ext>
            </a:extLst>
          </p:cNvPr>
          <p:cNvSpPr/>
          <p:nvPr/>
        </p:nvSpPr>
        <p:spPr>
          <a:xfrm>
            <a:off x="6812223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7A700AD-5021-784D-BC3E-83C9EB322919}"/>
              </a:ext>
            </a:extLst>
          </p:cNvPr>
          <p:cNvSpPr/>
          <p:nvPr/>
        </p:nvSpPr>
        <p:spPr>
          <a:xfrm>
            <a:off x="6812223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BF407B6-7124-7B40-BC07-990DC44F6CBA}"/>
              </a:ext>
            </a:extLst>
          </p:cNvPr>
          <p:cNvSpPr/>
          <p:nvPr/>
        </p:nvSpPr>
        <p:spPr>
          <a:xfrm>
            <a:off x="7447223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D5ECFA-80D7-6B4E-B881-32947E323332}"/>
              </a:ext>
            </a:extLst>
          </p:cNvPr>
          <p:cNvSpPr/>
          <p:nvPr/>
        </p:nvSpPr>
        <p:spPr>
          <a:xfrm>
            <a:off x="7447223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8D4E53A-427E-3543-B463-51B3D64A651E}"/>
              </a:ext>
            </a:extLst>
          </p:cNvPr>
          <p:cNvSpPr/>
          <p:nvPr/>
        </p:nvSpPr>
        <p:spPr>
          <a:xfrm>
            <a:off x="7447223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C0110C1-880B-EA46-AAE8-2188A65B1B0C}"/>
              </a:ext>
            </a:extLst>
          </p:cNvPr>
          <p:cNvSpPr/>
          <p:nvPr/>
        </p:nvSpPr>
        <p:spPr>
          <a:xfrm>
            <a:off x="7447223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10F7EC7-E108-5846-AABD-A379D19F33F0}"/>
              </a:ext>
            </a:extLst>
          </p:cNvPr>
          <p:cNvSpPr/>
          <p:nvPr/>
        </p:nvSpPr>
        <p:spPr>
          <a:xfrm>
            <a:off x="6181607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259833F-64B9-5442-A9EA-D61362A12468}"/>
              </a:ext>
            </a:extLst>
          </p:cNvPr>
          <p:cNvSpPr/>
          <p:nvPr/>
        </p:nvSpPr>
        <p:spPr>
          <a:xfrm>
            <a:off x="6181607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4413FA3-CC20-254D-ACC6-F641B82867C8}"/>
              </a:ext>
            </a:extLst>
          </p:cNvPr>
          <p:cNvSpPr/>
          <p:nvPr/>
        </p:nvSpPr>
        <p:spPr>
          <a:xfrm>
            <a:off x="6181607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4054335-39E8-C540-B394-6BBA9A2B97D7}"/>
              </a:ext>
            </a:extLst>
          </p:cNvPr>
          <p:cNvSpPr/>
          <p:nvPr/>
        </p:nvSpPr>
        <p:spPr>
          <a:xfrm>
            <a:off x="6181607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6812223" y="5325996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9EE783A1-4AD3-3E4B-87BC-FC62A8381F63}"/>
              </a:ext>
            </a:extLst>
          </p:cNvPr>
          <p:cNvSpPr/>
          <p:nvPr/>
        </p:nvSpPr>
        <p:spPr>
          <a:xfrm>
            <a:off x="805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46EB234-7740-1640-ADB2-6F6BC7E80056}"/>
              </a:ext>
            </a:extLst>
          </p:cNvPr>
          <p:cNvSpPr/>
          <p:nvPr/>
        </p:nvSpPr>
        <p:spPr>
          <a:xfrm>
            <a:off x="869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F2E9AC1-0399-704D-8FD9-632E2022F1EB}"/>
              </a:ext>
            </a:extLst>
          </p:cNvPr>
          <p:cNvSpPr/>
          <p:nvPr/>
        </p:nvSpPr>
        <p:spPr>
          <a:xfrm>
            <a:off x="932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8BF4046-33BD-2D41-B656-BF173904BCAF}"/>
              </a:ext>
            </a:extLst>
          </p:cNvPr>
          <p:cNvSpPr/>
          <p:nvPr/>
        </p:nvSpPr>
        <p:spPr>
          <a:xfrm>
            <a:off x="996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D17F4D6-805A-914C-9594-639337783A2B}"/>
              </a:ext>
            </a:extLst>
          </p:cNvPr>
          <p:cNvSpPr/>
          <p:nvPr/>
        </p:nvSpPr>
        <p:spPr>
          <a:xfrm>
            <a:off x="1059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97FF44-BE0B-CD47-88C8-BA0E39A669CF}"/>
              </a:ext>
            </a:extLst>
          </p:cNvPr>
          <p:cNvSpPr/>
          <p:nvPr/>
        </p:nvSpPr>
        <p:spPr>
          <a:xfrm>
            <a:off x="1123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D39728A-9D7D-9141-9225-D2520C7FB48C}"/>
              </a:ext>
            </a:extLst>
          </p:cNvPr>
          <p:cNvSpPr/>
          <p:nvPr/>
        </p:nvSpPr>
        <p:spPr>
          <a:xfrm>
            <a:off x="6812223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B37CD46-F536-314F-887F-7CD3DD73FF74}"/>
              </a:ext>
            </a:extLst>
          </p:cNvPr>
          <p:cNvSpPr/>
          <p:nvPr/>
        </p:nvSpPr>
        <p:spPr>
          <a:xfrm>
            <a:off x="7447223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B1EFE5B-D86F-C942-A984-7FDEE1B72A8F}"/>
              </a:ext>
            </a:extLst>
          </p:cNvPr>
          <p:cNvSpPr/>
          <p:nvPr/>
        </p:nvSpPr>
        <p:spPr>
          <a:xfrm>
            <a:off x="6181607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A8AD708-370A-8249-BDE9-961EAD3F3CF0}"/>
              </a:ext>
            </a:extLst>
          </p:cNvPr>
          <p:cNvSpPr/>
          <p:nvPr/>
        </p:nvSpPr>
        <p:spPr>
          <a:xfrm>
            <a:off x="805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1B5B92B-4959-F342-9348-89826CBB0543}"/>
              </a:ext>
            </a:extLst>
          </p:cNvPr>
          <p:cNvSpPr/>
          <p:nvPr/>
        </p:nvSpPr>
        <p:spPr>
          <a:xfrm>
            <a:off x="869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5F292EE-ED4F-D940-BE8B-7012DA82ED6A}"/>
              </a:ext>
            </a:extLst>
          </p:cNvPr>
          <p:cNvSpPr/>
          <p:nvPr/>
        </p:nvSpPr>
        <p:spPr>
          <a:xfrm>
            <a:off x="932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2594962-521F-B946-86EE-3D71A839946E}"/>
              </a:ext>
            </a:extLst>
          </p:cNvPr>
          <p:cNvSpPr/>
          <p:nvPr/>
        </p:nvSpPr>
        <p:spPr>
          <a:xfrm>
            <a:off x="996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8FD20A4-6C1C-AE4F-85A1-86B62F02C2A2}"/>
              </a:ext>
            </a:extLst>
          </p:cNvPr>
          <p:cNvSpPr/>
          <p:nvPr/>
        </p:nvSpPr>
        <p:spPr>
          <a:xfrm>
            <a:off x="1059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8BE19C0-67B0-BB43-AB34-F96D9A6C60F2}"/>
              </a:ext>
            </a:extLst>
          </p:cNvPr>
          <p:cNvSpPr/>
          <p:nvPr/>
        </p:nvSpPr>
        <p:spPr>
          <a:xfrm>
            <a:off x="1123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992FA7F-C96A-F34F-83BC-8C791102D076}"/>
              </a:ext>
            </a:extLst>
          </p:cNvPr>
          <p:cNvSpPr/>
          <p:nvPr/>
        </p:nvSpPr>
        <p:spPr>
          <a:xfrm>
            <a:off x="6812223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38F10FD-43CE-2148-9B0C-37CAA6F80CFD}"/>
              </a:ext>
            </a:extLst>
          </p:cNvPr>
          <p:cNvSpPr/>
          <p:nvPr/>
        </p:nvSpPr>
        <p:spPr>
          <a:xfrm>
            <a:off x="7447223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D7C837A-E305-0D45-9080-7AEAB9887453}"/>
              </a:ext>
            </a:extLst>
          </p:cNvPr>
          <p:cNvSpPr/>
          <p:nvPr/>
        </p:nvSpPr>
        <p:spPr>
          <a:xfrm>
            <a:off x="6181607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6812223" y="5970105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1E14FA1E-2095-0944-98BC-C6B2C41A8737}"/>
              </a:ext>
            </a:extLst>
          </p:cNvPr>
          <p:cNvSpPr/>
          <p:nvPr/>
        </p:nvSpPr>
        <p:spPr>
          <a:xfrm>
            <a:off x="2886350" y="280145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F1248B2-807A-B143-AB9B-8576FBB9B7C1}"/>
              </a:ext>
            </a:extLst>
          </p:cNvPr>
          <p:cNvSpPr/>
          <p:nvPr/>
        </p:nvSpPr>
        <p:spPr>
          <a:xfrm>
            <a:off x="184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Alta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7D3D8A5-21DD-5344-A917-62DAD71233E0}"/>
              </a:ext>
            </a:extLst>
          </p:cNvPr>
          <p:cNvSpPr/>
          <p:nvPr/>
        </p:nvSpPr>
        <p:spPr>
          <a:xfrm>
            <a:off x="184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EC687CF-37D2-BF4E-AEC6-E95F4CF7AA8F}"/>
              </a:ext>
            </a:extLst>
          </p:cNvPr>
          <p:cNvSpPr/>
          <p:nvPr/>
        </p:nvSpPr>
        <p:spPr>
          <a:xfrm>
            <a:off x="184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FB703DD-4693-5945-B76C-D1BAD11F34FB}"/>
              </a:ext>
            </a:extLst>
          </p:cNvPr>
          <p:cNvSpPr/>
          <p:nvPr/>
        </p:nvSpPr>
        <p:spPr>
          <a:xfrm>
            <a:off x="184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D7C8E8F-E0D8-514B-AB2B-7B46320970BE}"/>
              </a:ext>
            </a:extLst>
          </p:cNvPr>
          <p:cNvSpPr/>
          <p:nvPr/>
        </p:nvSpPr>
        <p:spPr>
          <a:xfrm>
            <a:off x="184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0478C3F-ACD8-B845-8DD1-09AC5F538846}"/>
              </a:ext>
            </a:extLst>
          </p:cNvPr>
          <p:cNvSpPr/>
          <p:nvPr/>
        </p:nvSpPr>
        <p:spPr>
          <a:xfrm>
            <a:off x="247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TH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3688579-BFFE-4044-99FD-F4028EA1D237}"/>
              </a:ext>
            </a:extLst>
          </p:cNvPr>
          <p:cNvSpPr/>
          <p:nvPr/>
        </p:nvSpPr>
        <p:spPr>
          <a:xfrm>
            <a:off x="247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0468F58-7257-274C-9A80-4A24A52916A1}"/>
              </a:ext>
            </a:extLst>
          </p:cNvPr>
          <p:cNvSpPr/>
          <p:nvPr/>
        </p:nvSpPr>
        <p:spPr>
          <a:xfrm>
            <a:off x="247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5592A2A-052A-E14C-A1BF-1E7214D0513B}"/>
              </a:ext>
            </a:extLst>
          </p:cNvPr>
          <p:cNvSpPr/>
          <p:nvPr/>
        </p:nvSpPr>
        <p:spPr>
          <a:xfrm>
            <a:off x="247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3D09A09-1FB0-6540-845E-DFFA18F78AE2}"/>
              </a:ext>
            </a:extLst>
          </p:cNvPr>
          <p:cNvSpPr/>
          <p:nvPr/>
        </p:nvSpPr>
        <p:spPr>
          <a:xfrm>
            <a:off x="247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CA4DAA2-9A84-AE4B-BDD9-91A411A508EC}"/>
              </a:ext>
            </a:extLst>
          </p:cNvPr>
          <p:cNvSpPr/>
          <p:nvPr/>
        </p:nvSpPr>
        <p:spPr>
          <a:xfrm>
            <a:off x="311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7D965BD-D457-2840-92AD-82A3010B6228}"/>
              </a:ext>
            </a:extLst>
          </p:cNvPr>
          <p:cNvSpPr/>
          <p:nvPr/>
        </p:nvSpPr>
        <p:spPr>
          <a:xfrm>
            <a:off x="311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0368C71-4A38-A542-B25C-EB66F412967C}"/>
              </a:ext>
            </a:extLst>
          </p:cNvPr>
          <p:cNvSpPr/>
          <p:nvPr/>
        </p:nvSpPr>
        <p:spPr>
          <a:xfrm>
            <a:off x="311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EF17874-132C-634D-B84A-777A4440CB24}"/>
              </a:ext>
            </a:extLst>
          </p:cNvPr>
          <p:cNvSpPr/>
          <p:nvPr/>
        </p:nvSpPr>
        <p:spPr>
          <a:xfrm>
            <a:off x="311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7762000-ED53-494A-822A-D0DA1333166C}"/>
              </a:ext>
            </a:extLst>
          </p:cNvPr>
          <p:cNvSpPr/>
          <p:nvPr/>
        </p:nvSpPr>
        <p:spPr>
          <a:xfrm>
            <a:off x="311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19EEF58-3C75-4841-B9E7-8749660A3015}"/>
              </a:ext>
            </a:extLst>
          </p:cNvPr>
          <p:cNvSpPr/>
          <p:nvPr/>
        </p:nvSpPr>
        <p:spPr>
          <a:xfrm>
            <a:off x="374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F77563F-29D7-F140-B058-878AFA1B7A55}"/>
              </a:ext>
            </a:extLst>
          </p:cNvPr>
          <p:cNvSpPr/>
          <p:nvPr/>
        </p:nvSpPr>
        <p:spPr>
          <a:xfrm>
            <a:off x="374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A05DDB3-039B-BE4F-8AC2-5D5A7EACB20B}"/>
              </a:ext>
            </a:extLst>
          </p:cNvPr>
          <p:cNvSpPr/>
          <p:nvPr/>
        </p:nvSpPr>
        <p:spPr>
          <a:xfrm>
            <a:off x="374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E102501-D689-E44D-8B42-ECEBA8BD60B0}"/>
              </a:ext>
            </a:extLst>
          </p:cNvPr>
          <p:cNvSpPr/>
          <p:nvPr/>
        </p:nvSpPr>
        <p:spPr>
          <a:xfrm>
            <a:off x="374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1DFAE13-696F-5349-8C40-959F8C1B2C1C}"/>
              </a:ext>
            </a:extLst>
          </p:cNvPr>
          <p:cNvSpPr/>
          <p:nvPr/>
        </p:nvSpPr>
        <p:spPr>
          <a:xfrm>
            <a:off x="374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C1DEED9-A9E1-3E43-A4D5-53D519B0870D}"/>
              </a:ext>
            </a:extLst>
          </p:cNvPr>
          <p:cNvSpPr/>
          <p:nvPr/>
        </p:nvSpPr>
        <p:spPr>
          <a:xfrm>
            <a:off x="438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6855315-D536-8849-B6A5-3DFBA1BD436F}"/>
              </a:ext>
            </a:extLst>
          </p:cNvPr>
          <p:cNvSpPr/>
          <p:nvPr/>
        </p:nvSpPr>
        <p:spPr>
          <a:xfrm>
            <a:off x="438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4367905-E659-9347-B753-F12F77FD1687}"/>
              </a:ext>
            </a:extLst>
          </p:cNvPr>
          <p:cNvSpPr/>
          <p:nvPr/>
        </p:nvSpPr>
        <p:spPr>
          <a:xfrm>
            <a:off x="438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DDF7DEE-5C54-9E44-B457-224BD4739F35}"/>
              </a:ext>
            </a:extLst>
          </p:cNvPr>
          <p:cNvSpPr/>
          <p:nvPr/>
        </p:nvSpPr>
        <p:spPr>
          <a:xfrm>
            <a:off x="438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99CAD9E-AC65-DE47-8FFA-E826F90E5CF9}"/>
              </a:ext>
            </a:extLst>
          </p:cNvPr>
          <p:cNvSpPr/>
          <p:nvPr/>
        </p:nvSpPr>
        <p:spPr>
          <a:xfrm>
            <a:off x="438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956F917-ECBB-8441-A36C-EC162844DF71}"/>
              </a:ext>
            </a:extLst>
          </p:cNvPr>
          <p:cNvSpPr/>
          <p:nvPr/>
        </p:nvSpPr>
        <p:spPr>
          <a:xfrm>
            <a:off x="501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F38B5B9-AE4B-C644-BED8-E90D01803B10}"/>
              </a:ext>
            </a:extLst>
          </p:cNvPr>
          <p:cNvSpPr/>
          <p:nvPr/>
        </p:nvSpPr>
        <p:spPr>
          <a:xfrm>
            <a:off x="501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601D863-862C-8044-8521-18A53A9B3E0D}"/>
              </a:ext>
            </a:extLst>
          </p:cNvPr>
          <p:cNvSpPr/>
          <p:nvPr/>
        </p:nvSpPr>
        <p:spPr>
          <a:xfrm>
            <a:off x="501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AA46926-F067-8E42-A273-4DBF22F0808D}"/>
              </a:ext>
            </a:extLst>
          </p:cNvPr>
          <p:cNvSpPr/>
          <p:nvPr/>
        </p:nvSpPr>
        <p:spPr>
          <a:xfrm>
            <a:off x="501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AE79E04-ECF7-6E4F-B884-BC3879454366}"/>
              </a:ext>
            </a:extLst>
          </p:cNvPr>
          <p:cNvSpPr/>
          <p:nvPr/>
        </p:nvSpPr>
        <p:spPr>
          <a:xfrm>
            <a:off x="501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B563829-0A32-424B-BC6F-FFFE3C602A2C}"/>
              </a:ext>
            </a:extLst>
          </p:cNvPr>
          <p:cNvCxnSpPr>
            <a:cxnSpLocks/>
          </p:cNvCxnSpPr>
          <p:nvPr/>
        </p:nvCxnSpPr>
        <p:spPr>
          <a:xfrm flipV="1">
            <a:off x="1229122" y="5341455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6B27EF3-BEC7-E746-A290-7A938558B022}"/>
              </a:ext>
            </a:extLst>
          </p:cNvPr>
          <p:cNvCxnSpPr>
            <a:cxnSpLocks/>
          </p:cNvCxnSpPr>
          <p:nvPr/>
        </p:nvCxnSpPr>
        <p:spPr>
          <a:xfrm flipV="1">
            <a:off x="1840779" y="4697346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1907936-8810-DA41-8F6E-748EE3A4988A}"/>
              </a:ext>
            </a:extLst>
          </p:cNvPr>
          <p:cNvSpPr/>
          <p:nvPr/>
        </p:nvSpPr>
        <p:spPr>
          <a:xfrm>
            <a:off x="594122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6067649-5A74-954C-AE6B-17F4205960F9}"/>
              </a:ext>
            </a:extLst>
          </p:cNvPr>
          <p:cNvSpPr/>
          <p:nvPr/>
        </p:nvSpPr>
        <p:spPr>
          <a:xfrm>
            <a:off x="594122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B20F77C-60D7-2A43-98F9-E90BB430DEB6}"/>
              </a:ext>
            </a:extLst>
          </p:cNvPr>
          <p:cNvSpPr/>
          <p:nvPr/>
        </p:nvSpPr>
        <p:spPr>
          <a:xfrm>
            <a:off x="594122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FB50C77-CA3B-5E49-9859-45D4B432FCD4}"/>
              </a:ext>
            </a:extLst>
          </p:cNvPr>
          <p:cNvSpPr/>
          <p:nvPr/>
        </p:nvSpPr>
        <p:spPr>
          <a:xfrm>
            <a:off x="594122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B6158B1-C98F-1E46-BC98-0A4BEA3235A3}"/>
              </a:ext>
            </a:extLst>
          </p:cNvPr>
          <p:cNvSpPr/>
          <p:nvPr/>
        </p:nvSpPr>
        <p:spPr>
          <a:xfrm>
            <a:off x="594122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F864089-A222-CB42-8AE3-BD7769DA56C1}"/>
              </a:ext>
            </a:extLst>
          </p:cNvPr>
          <p:cNvSpPr/>
          <p:nvPr/>
        </p:nvSpPr>
        <p:spPr>
          <a:xfrm>
            <a:off x="1229122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4AA1F6E-8957-DF4A-B634-A9966CBDF863}"/>
              </a:ext>
            </a:extLst>
          </p:cNvPr>
          <p:cNvSpPr/>
          <p:nvPr/>
        </p:nvSpPr>
        <p:spPr>
          <a:xfrm>
            <a:off x="1229122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0AC56E8-2939-774A-B449-33E26B93DB7C}"/>
              </a:ext>
            </a:extLst>
          </p:cNvPr>
          <p:cNvSpPr/>
          <p:nvPr/>
        </p:nvSpPr>
        <p:spPr>
          <a:xfrm>
            <a:off x="1229122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9B7AD5A-B6B7-FF41-96A8-F7B49F98851A}"/>
              </a:ext>
            </a:extLst>
          </p:cNvPr>
          <p:cNvSpPr/>
          <p:nvPr/>
        </p:nvSpPr>
        <p:spPr>
          <a:xfrm>
            <a:off x="1229122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A4C7346-FF84-304E-B514-FE03773F1571}"/>
              </a:ext>
            </a:extLst>
          </p:cNvPr>
          <p:cNvSpPr/>
          <p:nvPr/>
        </p:nvSpPr>
        <p:spPr>
          <a:xfrm>
            <a:off x="1229122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2987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calculations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FE2842F-9F29-1C4A-A32A-F0147743472D}"/>
              </a:ext>
            </a:extLst>
          </p:cNvPr>
          <p:cNvSpPr/>
          <p:nvPr/>
        </p:nvSpPr>
        <p:spPr>
          <a:xfrm>
            <a:off x="9104451" y="343010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8508-96F1-564B-86D8-275105F52289}"/>
              </a:ext>
            </a:extLst>
          </p:cNvPr>
          <p:cNvSpPr/>
          <p:nvPr/>
        </p:nvSpPr>
        <p:spPr>
          <a:xfrm>
            <a:off x="805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Alta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12467D-4F62-FA43-AA7D-22B9BA69C2AE}"/>
              </a:ext>
            </a:extLst>
          </p:cNvPr>
          <p:cNvSpPr/>
          <p:nvPr/>
        </p:nvSpPr>
        <p:spPr>
          <a:xfrm>
            <a:off x="805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58753F-6D8B-3D4F-BC6A-950CFF849B46}"/>
              </a:ext>
            </a:extLst>
          </p:cNvPr>
          <p:cNvSpPr/>
          <p:nvPr/>
        </p:nvSpPr>
        <p:spPr>
          <a:xfrm>
            <a:off x="805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E1B868-D6E0-D348-9898-2610DE8C6D9C}"/>
              </a:ext>
            </a:extLst>
          </p:cNvPr>
          <p:cNvSpPr/>
          <p:nvPr/>
        </p:nvSpPr>
        <p:spPr>
          <a:xfrm>
            <a:off x="805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B975BD-15C6-234C-AA99-1E0A5DAA6550}"/>
              </a:ext>
            </a:extLst>
          </p:cNvPr>
          <p:cNvSpPr/>
          <p:nvPr/>
        </p:nvSpPr>
        <p:spPr>
          <a:xfrm>
            <a:off x="869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0EA4BA-3D4A-D14A-A192-FF893B469FC0}"/>
              </a:ext>
            </a:extLst>
          </p:cNvPr>
          <p:cNvSpPr/>
          <p:nvPr/>
        </p:nvSpPr>
        <p:spPr>
          <a:xfrm>
            <a:off x="869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614E03-94DA-9C4E-A2F4-57087E287EC0}"/>
              </a:ext>
            </a:extLst>
          </p:cNvPr>
          <p:cNvSpPr/>
          <p:nvPr/>
        </p:nvSpPr>
        <p:spPr>
          <a:xfrm>
            <a:off x="869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C8AA6B-7BC1-3C4D-8B91-F0D92B0C6C5F}"/>
              </a:ext>
            </a:extLst>
          </p:cNvPr>
          <p:cNvSpPr/>
          <p:nvPr/>
        </p:nvSpPr>
        <p:spPr>
          <a:xfrm>
            <a:off x="869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DFF461-3DBC-024B-896E-3250B2C0A54C}"/>
              </a:ext>
            </a:extLst>
          </p:cNvPr>
          <p:cNvSpPr/>
          <p:nvPr/>
        </p:nvSpPr>
        <p:spPr>
          <a:xfrm>
            <a:off x="932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AEC948-9406-0944-B6D6-BBD0CF7B6C07}"/>
              </a:ext>
            </a:extLst>
          </p:cNvPr>
          <p:cNvSpPr/>
          <p:nvPr/>
        </p:nvSpPr>
        <p:spPr>
          <a:xfrm>
            <a:off x="932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7AA299-6A98-DA45-BD3D-5CC2543FBCD8}"/>
              </a:ext>
            </a:extLst>
          </p:cNvPr>
          <p:cNvSpPr/>
          <p:nvPr/>
        </p:nvSpPr>
        <p:spPr>
          <a:xfrm>
            <a:off x="932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5C027DC-1E77-FB4B-B008-A2420CEFACD0}"/>
              </a:ext>
            </a:extLst>
          </p:cNvPr>
          <p:cNvSpPr/>
          <p:nvPr/>
        </p:nvSpPr>
        <p:spPr>
          <a:xfrm>
            <a:off x="932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32B5DDC-E008-2A48-9CDB-B90735D3436C}"/>
              </a:ext>
            </a:extLst>
          </p:cNvPr>
          <p:cNvSpPr/>
          <p:nvPr/>
        </p:nvSpPr>
        <p:spPr>
          <a:xfrm>
            <a:off x="996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3E6527B-8E4D-7F47-A90A-C54323A6BC8E}"/>
              </a:ext>
            </a:extLst>
          </p:cNvPr>
          <p:cNvSpPr/>
          <p:nvPr/>
        </p:nvSpPr>
        <p:spPr>
          <a:xfrm>
            <a:off x="996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08D51C-8038-624A-A960-E1646268634A}"/>
              </a:ext>
            </a:extLst>
          </p:cNvPr>
          <p:cNvSpPr/>
          <p:nvPr/>
        </p:nvSpPr>
        <p:spPr>
          <a:xfrm>
            <a:off x="996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F3208F-7945-934E-89A8-C3B8C97A939E}"/>
              </a:ext>
            </a:extLst>
          </p:cNvPr>
          <p:cNvSpPr/>
          <p:nvPr/>
        </p:nvSpPr>
        <p:spPr>
          <a:xfrm>
            <a:off x="996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ADE97A3-DE39-174A-A66B-7D9D1BA62D87}"/>
              </a:ext>
            </a:extLst>
          </p:cNvPr>
          <p:cNvSpPr/>
          <p:nvPr/>
        </p:nvSpPr>
        <p:spPr>
          <a:xfrm>
            <a:off x="1059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72A0BFC-6411-BD4E-BAE2-CEC0AA71AA7F}"/>
              </a:ext>
            </a:extLst>
          </p:cNvPr>
          <p:cNvSpPr/>
          <p:nvPr/>
        </p:nvSpPr>
        <p:spPr>
          <a:xfrm>
            <a:off x="1059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95F8F95-0DD3-0645-AADD-33F4830740DE}"/>
              </a:ext>
            </a:extLst>
          </p:cNvPr>
          <p:cNvSpPr/>
          <p:nvPr/>
        </p:nvSpPr>
        <p:spPr>
          <a:xfrm>
            <a:off x="1059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957C811-DC97-D445-882F-F6F4A0C6C2C2}"/>
              </a:ext>
            </a:extLst>
          </p:cNvPr>
          <p:cNvSpPr/>
          <p:nvPr/>
        </p:nvSpPr>
        <p:spPr>
          <a:xfrm>
            <a:off x="1059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0BB50D5-37C5-974D-BFC3-43FFBCFEAA39}"/>
              </a:ext>
            </a:extLst>
          </p:cNvPr>
          <p:cNvSpPr/>
          <p:nvPr/>
        </p:nvSpPr>
        <p:spPr>
          <a:xfrm>
            <a:off x="1123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D177D5E-925C-B341-81DC-EC0B231333B0}"/>
              </a:ext>
            </a:extLst>
          </p:cNvPr>
          <p:cNvSpPr/>
          <p:nvPr/>
        </p:nvSpPr>
        <p:spPr>
          <a:xfrm>
            <a:off x="1123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FC0E50-B80A-FC4F-9290-7835796E09F9}"/>
              </a:ext>
            </a:extLst>
          </p:cNvPr>
          <p:cNvSpPr/>
          <p:nvPr/>
        </p:nvSpPr>
        <p:spPr>
          <a:xfrm>
            <a:off x="1123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A837BFC-0780-3A4C-9431-4703ED920E21}"/>
              </a:ext>
            </a:extLst>
          </p:cNvPr>
          <p:cNvSpPr/>
          <p:nvPr/>
        </p:nvSpPr>
        <p:spPr>
          <a:xfrm>
            <a:off x="1123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74AB720-CA66-354F-BC02-E93277FCB107}"/>
              </a:ext>
            </a:extLst>
          </p:cNvPr>
          <p:cNvSpPr/>
          <p:nvPr/>
        </p:nvSpPr>
        <p:spPr>
          <a:xfrm>
            <a:off x="6812223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8630DD2-E92A-DE4F-9980-ACA6A628F203}"/>
              </a:ext>
            </a:extLst>
          </p:cNvPr>
          <p:cNvSpPr/>
          <p:nvPr/>
        </p:nvSpPr>
        <p:spPr>
          <a:xfrm>
            <a:off x="6812223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8232C4B-5C75-EE45-B0A6-878AE5DB40FC}"/>
              </a:ext>
            </a:extLst>
          </p:cNvPr>
          <p:cNvSpPr/>
          <p:nvPr/>
        </p:nvSpPr>
        <p:spPr>
          <a:xfrm>
            <a:off x="6812223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7A700AD-5021-784D-BC3E-83C9EB322919}"/>
              </a:ext>
            </a:extLst>
          </p:cNvPr>
          <p:cNvSpPr/>
          <p:nvPr/>
        </p:nvSpPr>
        <p:spPr>
          <a:xfrm>
            <a:off x="6812223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BF407B6-7124-7B40-BC07-990DC44F6CBA}"/>
              </a:ext>
            </a:extLst>
          </p:cNvPr>
          <p:cNvSpPr/>
          <p:nvPr/>
        </p:nvSpPr>
        <p:spPr>
          <a:xfrm>
            <a:off x="7447223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D5ECFA-80D7-6B4E-B881-32947E323332}"/>
              </a:ext>
            </a:extLst>
          </p:cNvPr>
          <p:cNvSpPr/>
          <p:nvPr/>
        </p:nvSpPr>
        <p:spPr>
          <a:xfrm>
            <a:off x="7447223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8D4E53A-427E-3543-B463-51B3D64A651E}"/>
              </a:ext>
            </a:extLst>
          </p:cNvPr>
          <p:cNvSpPr/>
          <p:nvPr/>
        </p:nvSpPr>
        <p:spPr>
          <a:xfrm>
            <a:off x="7447223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C0110C1-880B-EA46-AAE8-2188A65B1B0C}"/>
              </a:ext>
            </a:extLst>
          </p:cNvPr>
          <p:cNvSpPr/>
          <p:nvPr/>
        </p:nvSpPr>
        <p:spPr>
          <a:xfrm>
            <a:off x="7447223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10F7EC7-E108-5846-AABD-A379D19F33F0}"/>
              </a:ext>
            </a:extLst>
          </p:cNvPr>
          <p:cNvSpPr/>
          <p:nvPr/>
        </p:nvSpPr>
        <p:spPr>
          <a:xfrm>
            <a:off x="6181607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259833F-64B9-5442-A9EA-D61362A12468}"/>
              </a:ext>
            </a:extLst>
          </p:cNvPr>
          <p:cNvSpPr/>
          <p:nvPr/>
        </p:nvSpPr>
        <p:spPr>
          <a:xfrm>
            <a:off x="6181607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4413FA3-CC20-254D-ACC6-F641B82867C8}"/>
              </a:ext>
            </a:extLst>
          </p:cNvPr>
          <p:cNvSpPr/>
          <p:nvPr/>
        </p:nvSpPr>
        <p:spPr>
          <a:xfrm>
            <a:off x="6181607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4054335-39E8-C540-B394-6BBA9A2B97D7}"/>
              </a:ext>
            </a:extLst>
          </p:cNvPr>
          <p:cNvSpPr/>
          <p:nvPr/>
        </p:nvSpPr>
        <p:spPr>
          <a:xfrm>
            <a:off x="6181607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6812223" y="5325996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9EE783A1-4AD3-3E4B-87BC-FC62A8381F63}"/>
              </a:ext>
            </a:extLst>
          </p:cNvPr>
          <p:cNvSpPr/>
          <p:nvPr/>
        </p:nvSpPr>
        <p:spPr>
          <a:xfrm>
            <a:off x="805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46EB234-7740-1640-ADB2-6F6BC7E80056}"/>
              </a:ext>
            </a:extLst>
          </p:cNvPr>
          <p:cNvSpPr/>
          <p:nvPr/>
        </p:nvSpPr>
        <p:spPr>
          <a:xfrm>
            <a:off x="869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F2E9AC1-0399-704D-8FD9-632E2022F1EB}"/>
              </a:ext>
            </a:extLst>
          </p:cNvPr>
          <p:cNvSpPr/>
          <p:nvPr/>
        </p:nvSpPr>
        <p:spPr>
          <a:xfrm>
            <a:off x="932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8BF4046-33BD-2D41-B656-BF173904BCAF}"/>
              </a:ext>
            </a:extLst>
          </p:cNvPr>
          <p:cNvSpPr/>
          <p:nvPr/>
        </p:nvSpPr>
        <p:spPr>
          <a:xfrm>
            <a:off x="996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D17F4D6-805A-914C-9594-639337783A2B}"/>
              </a:ext>
            </a:extLst>
          </p:cNvPr>
          <p:cNvSpPr/>
          <p:nvPr/>
        </p:nvSpPr>
        <p:spPr>
          <a:xfrm>
            <a:off x="1059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97FF44-BE0B-CD47-88C8-BA0E39A669CF}"/>
              </a:ext>
            </a:extLst>
          </p:cNvPr>
          <p:cNvSpPr/>
          <p:nvPr/>
        </p:nvSpPr>
        <p:spPr>
          <a:xfrm>
            <a:off x="1123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D39728A-9D7D-9141-9225-D2520C7FB48C}"/>
              </a:ext>
            </a:extLst>
          </p:cNvPr>
          <p:cNvSpPr/>
          <p:nvPr/>
        </p:nvSpPr>
        <p:spPr>
          <a:xfrm>
            <a:off x="6812223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B37CD46-F536-314F-887F-7CD3DD73FF74}"/>
              </a:ext>
            </a:extLst>
          </p:cNvPr>
          <p:cNvSpPr/>
          <p:nvPr/>
        </p:nvSpPr>
        <p:spPr>
          <a:xfrm>
            <a:off x="7447223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B1EFE5B-D86F-C942-A984-7FDEE1B72A8F}"/>
              </a:ext>
            </a:extLst>
          </p:cNvPr>
          <p:cNvSpPr/>
          <p:nvPr/>
        </p:nvSpPr>
        <p:spPr>
          <a:xfrm>
            <a:off x="6181607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A8AD708-370A-8249-BDE9-961EAD3F3CF0}"/>
              </a:ext>
            </a:extLst>
          </p:cNvPr>
          <p:cNvSpPr/>
          <p:nvPr/>
        </p:nvSpPr>
        <p:spPr>
          <a:xfrm>
            <a:off x="805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1B5B92B-4959-F342-9348-89826CBB0543}"/>
              </a:ext>
            </a:extLst>
          </p:cNvPr>
          <p:cNvSpPr/>
          <p:nvPr/>
        </p:nvSpPr>
        <p:spPr>
          <a:xfrm>
            <a:off x="869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5F292EE-ED4F-D940-BE8B-7012DA82ED6A}"/>
              </a:ext>
            </a:extLst>
          </p:cNvPr>
          <p:cNvSpPr/>
          <p:nvPr/>
        </p:nvSpPr>
        <p:spPr>
          <a:xfrm>
            <a:off x="932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2594962-521F-B946-86EE-3D71A839946E}"/>
              </a:ext>
            </a:extLst>
          </p:cNvPr>
          <p:cNvSpPr/>
          <p:nvPr/>
        </p:nvSpPr>
        <p:spPr>
          <a:xfrm>
            <a:off x="996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8FD20A4-6C1C-AE4F-85A1-86B62F02C2A2}"/>
              </a:ext>
            </a:extLst>
          </p:cNvPr>
          <p:cNvSpPr/>
          <p:nvPr/>
        </p:nvSpPr>
        <p:spPr>
          <a:xfrm>
            <a:off x="1059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8BE19C0-67B0-BB43-AB34-F96D9A6C60F2}"/>
              </a:ext>
            </a:extLst>
          </p:cNvPr>
          <p:cNvSpPr/>
          <p:nvPr/>
        </p:nvSpPr>
        <p:spPr>
          <a:xfrm>
            <a:off x="1123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992FA7F-C96A-F34F-83BC-8C791102D076}"/>
              </a:ext>
            </a:extLst>
          </p:cNvPr>
          <p:cNvSpPr/>
          <p:nvPr/>
        </p:nvSpPr>
        <p:spPr>
          <a:xfrm>
            <a:off x="6812223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38F10FD-43CE-2148-9B0C-37CAA6F80CFD}"/>
              </a:ext>
            </a:extLst>
          </p:cNvPr>
          <p:cNvSpPr/>
          <p:nvPr/>
        </p:nvSpPr>
        <p:spPr>
          <a:xfrm>
            <a:off x="7447223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D7C837A-E305-0D45-9080-7AEAB9887453}"/>
              </a:ext>
            </a:extLst>
          </p:cNvPr>
          <p:cNvSpPr/>
          <p:nvPr/>
        </p:nvSpPr>
        <p:spPr>
          <a:xfrm>
            <a:off x="6181607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6812223" y="5970105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428BEE5-BF91-7244-8E37-EDF59B315F72}"/>
              </a:ext>
            </a:extLst>
          </p:cNvPr>
          <p:cNvCxnSpPr>
            <a:cxnSpLocks/>
          </p:cNvCxnSpPr>
          <p:nvPr/>
        </p:nvCxnSpPr>
        <p:spPr>
          <a:xfrm flipV="1">
            <a:off x="10085809" y="4151762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FA0B2B3-9BBC-0A44-80AD-82C2AD31AEBA}"/>
              </a:ext>
            </a:extLst>
          </p:cNvPr>
          <p:cNvCxnSpPr>
            <a:cxnSpLocks/>
          </p:cNvCxnSpPr>
          <p:nvPr/>
        </p:nvCxnSpPr>
        <p:spPr>
          <a:xfrm flipV="1">
            <a:off x="7563725" y="4114381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1E14FA1E-2095-0944-98BC-C6B2C41A8737}"/>
              </a:ext>
            </a:extLst>
          </p:cNvPr>
          <p:cNvSpPr/>
          <p:nvPr/>
        </p:nvSpPr>
        <p:spPr>
          <a:xfrm>
            <a:off x="2886350" y="280145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F1248B2-807A-B143-AB9B-8576FBB9B7C1}"/>
              </a:ext>
            </a:extLst>
          </p:cNvPr>
          <p:cNvSpPr/>
          <p:nvPr/>
        </p:nvSpPr>
        <p:spPr>
          <a:xfrm>
            <a:off x="184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Alta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7D3D8A5-21DD-5344-A917-62DAD71233E0}"/>
              </a:ext>
            </a:extLst>
          </p:cNvPr>
          <p:cNvSpPr/>
          <p:nvPr/>
        </p:nvSpPr>
        <p:spPr>
          <a:xfrm>
            <a:off x="184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EC687CF-37D2-BF4E-AEC6-E95F4CF7AA8F}"/>
              </a:ext>
            </a:extLst>
          </p:cNvPr>
          <p:cNvSpPr/>
          <p:nvPr/>
        </p:nvSpPr>
        <p:spPr>
          <a:xfrm>
            <a:off x="184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FB703DD-4693-5945-B76C-D1BAD11F34FB}"/>
              </a:ext>
            </a:extLst>
          </p:cNvPr>
          <p:cNvSpPr/>
          <p:nvPr/>
        </p:nvSpPr>
        <p:spPr>
          <a:xfrm>
            <a:off x="184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D7C8E8F-E0D8-514B-AB2B-7B46320970BE}"/>
              </a:ext>
            </a:extLst>
          </p:cNvPr>
          <p:cNvSpPr/>
          <p:nvPr/>
        </p:nvSpPr>
        <p:spPr>
          <a:xfrm>
            <a:off x="184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0478C3F-ACD8-B845-8DD1-09AC5F538846}"/>
              </a:ext>
            </a:extLst>
          </p:cNvPr>
          <p:cNvSpPr/>
          <p:nvPr/>
        </p:nvSpPr>
        <p:spPr>
          <a:xfrm>
            <a:off x="247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TH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3688579-BFFE-4044-99FD-F4028EA1D237}"/>
              </a:ext>
            </a:extLst>
          </p:cNvPr>
          <p:cNvSpPr/>
          <p:nvPr/>
        </p:nvSpPr>
        <p:spPr>
          <a:xfrm>
            <a:off x="247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0468F58-7257-274C-9A80-4A24A52916A1}"/>
              </a:ext>
            </a:extLst>
          </p:cNvPr>
          <p:cNvSpPr/>
          <p:nvPr/>
        </p:nvSpPr>
        <p:spPr>
          <a:xfrm>
            <a:off x="247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5592A2A-052A-E14C-A1BF-1E7214D0513B}"/>
              </a:ext>
            </a:extLst>
          </p:cNvPr>
          <p:cNvSpPr/>
          <p:nvPr/>
        </p:nvSpPr>
        <p:spPr>
          <a:xfrm>
            <a:off x="247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3D09A09-1FB0-6540-845E-DFFA18F78AE2}"/>
              </a:ext>
            </a:extLst>
          </p:cNvPr>
          <p:cNvSpPr/>
          <p:nvPr/>
        </p:nvSpPr>
        <p:spPr>
          <a:xfrm>
            <a:off x="247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CA4DAA2-9A84-AE4B-BDD9-91A411A508EC}"/>
              </a:ext>
            </a:extLst>
          </p:cNvPr>
          <p:cNvSpPr/>
          <p:nvPr/>
        </p:nvSpPr>
        <p:spPr>
          <a:xfrm>
            <a:off x="311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7D965BD-D457-2840-92AD-82A3010B6228}"/>
              </a:ext>
            </a:extLst>
          </p:cNvPr>
          <p:cNvSpPr/>
          <p:nvPr/>
        </p:nvSpPr>
        <p:spPr>
          <a:xfrm>
            <a:off x="311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0368C71-4A38-A542-B25C-EB66F412967C}"/>
              </a:ext>
            </a:extLst>
          </p:cNvPr>
          <p:cNvSpPr/>
          <p:nvPr/>
        </p:nvSpPr>
        <p:spPr>
          <a:xfrm>
            <a:off x="311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EF17874-132C-634D-B84A-777A4440CB24}"/>
              </a:ext>
            </a:extLst>
          </p:cNvPr>
          <p:cNvSpPr/>
          <p:nvPr/>
        </p:nvSpPr>
        <p:spPr>
          <a:xfrm>
            <a:off x="311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7762000-ED53-494A-822A-D0DA1333166C}"/>
              </a:ext>
            </a:extLst>
          </p:cNvPr>
          <p:cNvSpPr/>
          <p:nvPr/>
        </p:nvSpPr>
        <p:spPr>
          <a:xfrm>
            <a:off x="311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19EEF58-3C75-4841-B9E7-8749660A3015}"/>
              </a:ext>
            </a:extLst>
          </p:cNvPr>
          <p:cNvSpPr/>
          <p:nvPr/>
        </p:nvSpPr>
        <p:spPr>
          <a:xfrm>
            <a:off x="374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F77563F-29D7-F140-B058-878AFA1B7A55}"/>
              </a:ext>
            </a:extLst>
          </p:cNvPr>
          <p:cNvSpPr/>
          <p:nvPr/>
        </p:nvSpPr>
        <p:spPr>
          <a:xfrm>
            <a:off x="374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A05DDB3-039B-BE4F-8AC2-5D5A7EACB20B}"/>
              </a:ext>
            </a:extLst>
          </p:cNvPr>
          <p:cNvSpPr/>
          <p:nvPr/>
        </p:nvSpPr>
        <p:spPr>
          <a:xfrm>
            <a:off x="374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E102501-D689-E44D-8B42-ECEBA8BD60B0}"/>
              </a:ext>
            </a:extLst>
          </p:cNvPr>
          <p:cNvSpPr/>
          <p:nvPr/>
        </p:nvSpPr>
        <p:spPr>
          <a:xfrm>
            <a:off x="374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1DFAE13-696F-5349-8C40-959F8C1B2C1C}"/>
              </a:ext>
            </a:extLst>
          </p:cNvPr>
          <p:cNvSpPr/>
          <p:nvPr/>
        </p:nvSpPr>
        <p:spPr>
          <a:xfrm>
            <a:off x="374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C1DEED9-A9E1-3E43-A4D5-53D519B0870D}"/>
              </a:ext>
            </a:extLst>
          </p:cNvPr>
          <p:cNvSpPr/>
          <p:nvPr/>
        </p:nvSpPr>
        <p:spPr>
          <a:xfrm>
            <a:off x="438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6855315-D536-8849-B6A5-3DFBA1BD436F}"/>
              </a:ext>
            </a:extLst>
          </p:cNvPr>
          <p:cNvSpPr/>
          <p:nvPr/>
        </p:nvSpPr>
        <p:spPr>
          <a:xfrm>
            <a:off x="438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4367905-E659-9347-B753-F12F77FD1687}"/>
              </a:ext>
            </a:extLst>
          </p:cNvPr>
          <p:cNvSpPr/>
          <p:nvPr/>
        </p:nvSpPr>
        <p:spPr>
          <a:xfrm>
            <a:off x="438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DDF7DEE-5C54-9E44-B457-224BD4739F35}"/>
              </a:ext>
            </a:extLst>
          </p:cNvPr>
          <p:cNvSpPr/>
          <p:nvPr/>
        </p:nvSpPr>
        <p:spPr>
          <a:xfrm>
            <a:off x="438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99CAD9E-AC65-DE47-8FFA-E826F90E5CF9}"/>
              </a:ext>
            </a:extLst>
          </p:cNvPr>
          <p:cNvSpPr/>
          <p:nvPr/>
        </p:nvSpPr>
        <p:spPr>
          <a:xfrm>
            <a:off x="438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956F917-ECBB-8441-A36C-EC162844DF71}"/>
              </a:ext>
            </a:extLst>
          </p:cNvPr>
          <p:cNvSpPr/>
          <p:nvPr/>
        </p:nvSpPr>
        <p:spPr>
          <a:xfrm>
            <a:off x="501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F38B5B9-AE4B-C644-BED8-E90D01803B10}"/>
              </a:ext>
            </a:extLst>
          </p:cNvPr>
          <p:cNvSpPr/>
          <p:nvPr/>
        </p:nvSpPr>
        <p:spPr>
          <a:xfrm>
            <a:off x="501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601D863-862C-8044-8521-18A53A9B3E0D}"/>
              </a:ext>
            </a:extLst>
          </p:cNvPr>
          <p:cNvSpPr/>
          <p:nvPr/>
        </p:nvSpPr>
        <p:spPr>
          <a:xfrm>
            <a:off x="501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AA46926-F067-8E42-A273-4DBF22F0808D}"/>
              </a:ext>
            </a:extLst>
          </p:cNvPr>
          <p:cNvSpPr/>
          <p:nvPr/>
        </p:nvSpPr>
        <p:spPr>
          <a:xfrm>
            <a:off x="501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AE79E04-ECF7-6E4F-B884-BC3879454366}"/>
              </a:ext>
            </a:extLst>
          </p:cNvPr>
          <p:cNvSpPr/>
          <p:nvPr/>
        </p:nvSpPr>
        <p:spPr>
          <a:xfrm>
            <a:off x="501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B563829-0A32-424B-BC6F-FFFE3C602A2C}"/>
              </a:ext>
            </a:extLst>
          </p:cNvPr>
          <p:cNvCxnSpPr>
            <a:cxnSpLocks/>
          </p:cNvCxnSpPr>
          <p:nvPr/>
        </p:nvCxnSpPr>
        <p:spPr>
          <a:xfrm flipV="1">
            <a:off x="1229122" y="5341455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6B27EF3-BEC7-E746-A290-7A938558B022}"/>
              </a:ext>
            </a:extLst>
          </p:cNvPr>
          <p:cNvCxnSpPr>
            <a:cxnSpLocks/>
          </p:cNvCxnSpPr>
          <p:nvPr/>
        </p:nvCxnSpPr>
        <p:spPr>
          <a:xfrm flipV="1">
            <a:off x="1840779" y="4697346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1907936-8810-DA41-8F6E-748EE3A4988A}"/>
              </a:ext>
            </a:extLst>
          </p:cNvPr>
          <p:cNvSpPr/>
          <p:nvPr/>
        </p:nvSpPr>
        <p:spPr>
          <a:xfrm>
            <a:off x="594122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6067649-5A74-954C-AE6B-17F4205960F9}"/>
              </a:ext>
            </a:extLst>
          </p:cNvPr>
          <p:cNvSpPr/>
          <p:nvPr/>
        </p:nvSpPr>
        <p:spPr>
          <a:xfrm>
            <a:off x="594122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B20F77C-60D7-2A43-98F9-E90BB430DEB6}"/>
              </a:ext>
            </a:extLst>
          </p:cNvPr>
          <p:cNvSpPr/>
          <p:nvPr/>
        </p:nvSpPr>
        <p:spPr>
          <a:xfrm>
            <a:off x="594122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FB50C77-CA3B-5E49-9859-45D4B432FCD4}"/>
              </a:ext>
            </a:extLst>
          </p:cNvPr>
          <p:cNvSpPr/>
          <p:nvPr/>
        </p:nvSpPr>
        <p:spPr>
          <a:xfrm>
            <a:off x="594122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B6158B1-C98F-1E46-BC98-0A4BEA3235A3}"/>
              </a:ext>
            </a:extLst>
          </p:cNvPr>
          <p:cNvSpPr/>
          <p:nvPr/>
        </p:nvSpPr>
        <p:spPr>
          <a:xfrm>
            <a:off x="594122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F864089-A222-CB42-8AE3-BD7769DA56C1}"/>
              </a:ext>
            </a:extLst>
          </p:cNvPr>
          <p:cNvSpPr/>
          <p:nvPr/>
        </p:nvSpPr>
        <p:spPr>
          <a:xfrm>
            <a:off x="1229122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4AA1F6E-8957-DF4A-B634-A9966CBDF863}"/>
              </a:ext>
            </a:extLst>
          </p:cNvPr>
          <p:cNvSpPr/>
          <p:nvPr/>
        </p:nvSpPr>
        <p:spPr>
          <a:xfrm>
            <a:off x="1229122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0AC56E8-2939-774A-B449-33E26B93DB7C}"/>
              </a:ext>
            </a:extLst>
          </p:cNvPr>
          <p:cNvSpPr/>
          <p:nvPr/>
        </p:nvSpPr>
        <p:spPr>
          <a:xfrm>
            <a:off x="1229122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9B7AD5A-B6B7-FF41-96A8-F7B49F98851A}"/>
              </a:ext>
            </a:extLst>
          </p:cNvPr>
          <p:cNvSpPr/>
          <p:nvPr/>
        </p:nvSpPr>
        <p:spPr>
          <a:xfrm>
            <a:off x="1229122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A4C7346-FF84-304E-B514-FE03773F1571}"/>
              </a:ext>
            </a:extLst>
          </p:cNvPr>
          <p:cNvSpPr/>
          <p:nvPr/>
        </p:nvSpPr>
        <p:spPr>
          <a:xfrm>
            <a:off x="1229122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484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second-hand sports car is listed online for £30,000.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When it was first sold as a new car, it had a list price £29,999 higher than its used price.  </a:t>
            </a:r>
            <a:br>
              <a:rPr lang="en-GB" sz="2200" dirty="0"/>
            </a:br>
            <a:br>
              <a:rPr lang="en-GB" sz="2200" dirty="0"/>
            </a:br>
            <a:r>
              <a:rPr lang="en-GB" sz="2200" dirty="0"/>
              <a:t>What was the cost of the sports car when it was first sold as a new car?</a:t>
            </a:r>
            <a:br>
              <a:rPr lang="en-GB" sz="2200" dirty="0"/>
            </a:br>
            <a:br>
              <a:rPr lang="en-GB" sz="2200" dirty="0"/>
            </a:br>
            <a:r>
              <a:rPr lang="en-GB" sz="2200" dirty="0"/>
              <a:t>Which strategy did you use?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4933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second-hand sports car is listed online for £30,000.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When it was first sold as a new car, it had a list price £29,999 higher than its used price.  </a:t>
            </a:r>
            <a:br>
              <a:rPr lang="en-GB" sz="2200" dirty="0"/>
            </a:b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The original price of the sports car when it was sold brand new was £59,999.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9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There are two efficient strategies. First, we could notice that only then ten thousands digit is going to change and use our number bonds to 5 knowledge to make £59,999. Otherwise, we could have added together £30,000 and £30,000 to make £60,000 and then subtracted £1 to get to £59,999.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12453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pair of designer shoes cost £350 brand new. </a:t>
            </a:r>
            <a:br>
              <a:rPr lang="en-GB" sz="2200" dirty="0"/>
            </a:br>
            <a:r>
              <a:rPr lang="en-GB" sz="2200" dirty="0"/>
              <a:t>They are listed online second-hand for £99. </a:t>
            </a:r>
            <a:br>
              <a:rPr lang="en-GB" sz="2200" dirty="0"/>
            </a:br>
            <a:br>
              <a:rPr lang="en-GB" sz="2200" dirty="0"/>
            </a:br>
            <a:r>
              <a:rPr lang="en-GB" sz="2200" dirty="0"/>
              <a:t>What is the difference in cost between buying the shoes new and buying a second-hand pair of the same shoes?</a:t>
            </a:r>
            <a:br>
              <a:rPr lang="en-GB" sz="2200" dirty="0"/>
            </a:br>
            <a:br>
              <a:rPr lang="en-GB" sz="2200" dirty="0"/>
            </a:br>
            <a:r>
              <a:rPr lang="en-GB" sz="2200" dirty="0"/>
              <a:t>Which strategy did you use?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2186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pair of designer shoes cost £350 brand new. </a:t>
            </a:r>
            <a:br>
              <a:rPr lang="en-GB" sz="2200" dirty="0"/>
            </a:br>
            <a:r>
              <a:rPr lang="en-GB" sz="2200" dirty="0"/>
              <a:t>They are listed online second-hand for £99. </a:t>
            </a:r>
            <a:br>
              <a:rPr lang="en-GB" sz="2200" dirty="0"/>
            </a:b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The difference in price between a brand new pair and a used pair is £251. </a:t>
            </a:r>
            <a:br>
              <a:rPr lang="en-GB" sz="2200" dirty="0">
                <a:solidFill>
                  <a:srgbClr val="FF3860"/>
                </a:solidFill>
              </a:rPr>
            </a:b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 subtracted £100 from £350 (350 – 100 = 250) and then added £1 back on.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93479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Jakoozi3000 hot tub sells for £4,500 brand new. </a:t>
            </a:r>
            <a:br>
              <a:rPr lang="en-GB" sz="2200" dirty="0"/>
            </a:br>
            <a:r>
              <a:rPr lang="en-GB" sz="2200" dirty="0"/>
              <a:t>When sold second-hand, it has a price tag £1,999 less than its original price. </a:t>
            </a:r>
            <a:br>
              <a:rPr lang="en-GB" sz="2200" dirty="0"/>
            </a:br>
            <a:br>
              <a:rPr lang="en-GB" sz="2200" dirty="0"/>
            </a:br>
            <a:r>
              <a:rPr lang="en-GB" sz="2200" dirty="0"/>
              <a:t>What is the cost of a used Jakoozi3000 hot tub?</a:t>
            </a:r>
            <a:br>
              <a:rPr lang="en-GB" sz="2200" dirty="0"/>
            </a:br>
            <a:br>
              <a:rPr lang="en-GB" sz="2200" dirty="0"/>
            </a:br>
            <a:r>
              <a:rPr lang="en-GB" sz="2200" dirty="0"/>
              <a:t>Which strategy did you use?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682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column addition and subtraction as fluency practice and to solve word problems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column addition and subtraction as fluency practice and to solve word problems 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Jakoozi3000 hot tub sells for £4,500 brand new. </a:t>
            </a:r>
            <a:br>
              <a:rPr lang="en-GB" sz="2200" dirty="0"/>
            </a:br>
            <a:r>
              <a:rPr lang="en-GB" sz="2200" dirty="0"/>
              <a:t>When sold second-hand, it has a price tag £1,999 less than its original price. </a:t>
            </a: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A used Jakoozi3000 will sell for £2,501. </a:t>
            </a:r>
            <a:br>
              <a:rPr lang="en-GB" sz="2200" dirty="0">
                <a:solidFill>
                  <a:srgbClr val="FF3860"/>
                </a:solidFill>
              </a:rPr>
            </a:b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subtracted £2,000 from £4,500 (4,500 – 2,000 = 2,5000) and then added £1 back on.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3865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super car costs £350,000 brand new.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It has since gone down in value by £99,000.</a:t>
            </a:r>
            <a:br>
              <a:rPr lang="en-GB" sz="2200" dirty="0"/>
            </a:br>
            <a:br>
              <a:rPr lang="en-GB" sz="2200" dirty="0"/>
            </a:br>
            <a:r>
              <a:rPr lang="en-GB" sz="2200" dirty="0"/>
              <a:t>What is the cost of the super car now?</a:t>
            </a:r>
            <a:br>
              <a:rPr lang="en-GB" sz="2200" dirty="0"/>
            </a:br>
            <a:br>
              <a:rPr lang="en-GB" sz="2200" dirty="0"/>
            </a:br>
            <a:r>
              <a:rPr lang="en-GB" sz="2200" dirty="0"/>
              <a:t>Which strategy did you use?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4336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super car costs £350,000 brand new.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It has since gone down in value by £99,000.</a:t>
            </a:r>
            <a:br>
              <a:rPr lang="en-GB" sz="2200" dirty="0"/>
            </a:b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The super car now has a value of £251,000.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subtracted £100,000 from £350,000 to get to £250,000 then added £1,000 back on to arrive at £251,000.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7518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890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sz="2200" dirty="0"/>
              <a:t>An antique vase sold at an auction for £550,000.</a:t>
            </a:r>
            <a:br>
              <a:rPr lang="en-GB" sz="2200" dirty="0"/>
            </a:br>
            <a:r>
              <a:rPr lang="en-GB" sz="2200" dirty="0"/>
              <a:t>It was damaged when it was delivered and has lost £199,000 in value. </a:t>
            </a:r>
            <a:br>
              <a:rPr lang="en-GB" sz="2200" dirty="0"/>
            </a:br>
            <a:r>
              <a:rPr lang="en-GB" sz="2200" dirty="0"/>
              <a:t>How much is it worth now? Which strategy did you use?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sz="2200" dirty="0"/>
              <a:t>The price of a 4-bedroom beach house in Bella Vista was £850,000 last year. </a:t>
            </a:r>
            <a:br>
              <a:rPr lang="en-GB" sz="2200" dirty="0"/>
            </a:br>
            <a:r>
              <a:rPr lang="en-GB" sz="2200" dirty="0"/>
              <a:t>Prices have dropped by £249,999 over the past 12 months. </a:t>
            </a:r>
            <a:br>
              <a:rPr lang="en-GB" sz="2200" dirty="0"/>
            </a:br>
            <a:r>
              <a:rPr lang="en-GB" sz="2200" dirty="0"/>
              <a:t>How much would the same beach house cost today? Which strategy did you use?</a:t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09825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890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sz="2200" dirty="0"/>
              <a:t>An antique vase sold at an auction for £550,000.</a:t>
            </a:r>
            <a:br>
              <a:rPr lang="en-GB" sz="2200" dirty="0"/>
            </a:br>
            <a:r>
              <a:rPr lang="en-GB" sz="2200" dirty="0"/>
              <a:t>It was damaged when it was delivered and has lost £199,000 in value. </a:t>
            </a:r>
            <a:br>
              <a:rPr lang="en-GB" sz="2200" dirty="0"/>
            </a:br>
            <a:r>
              <a:rPr lang="en-GB" sz="2200" dirty="0"/>
              <a:t>How much is it worth now? Which strategy did you use?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£550,000 - £199,000 = £351,000 (subtract £200,000 add £1,000 back on)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sz="2200" dirty="0"/>
              <a:t>The price of a 4-bedroom beach house in Bella Vista was £850,000 last year. </a:t>
            </a:r>
            <a:br>
              <a:rPr lang="en-GB" sz="2200" dirty="0"/>
            </a:br>
            <a:r>
              <a:rPr lang="en-GB" sz="2200" dirty="0"/>
              <a:t>Prices have dropped by £249,999 over the past 12 months. </a:t>
            </a:r>
            <a:br>
              <a:rPr lang="en-GB" sz="2200" dirty="0"/>
            </a:br>
            <a:r>
              <a:rPr lang="en-GB" sz="2200" dirty="0"/>
              <a:t>How much would the same beach house cost today? Which strategy did you use?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£850,000 - £249,999 = £600,001 (subtract £250,000, add £1 back on)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8078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Alta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5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42405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Alta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  <a:p>
            <a:pPr algn="ctr"/>
            <a:endParaRPr lang="en-US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3390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Alta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2405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Alta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3217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Alta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526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702"/>
            <a:ext cx="10515600" cy="45712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E8BB2CE-FF0D-AA4F-A74A-413614353E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007" y="3437431"/>
            <a:ext cx="734971" cy="75991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05C26D6-9DA2-E24B-B057-A05030B83F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314" y="3138961"/>
            <a:ext cx="746484" cy="75991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6ECEFAF-B44B-CD4F-A244-5DCDCB4518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280" y="3669654"/>
            <a:ext cx="752042" cy="75991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312B2B1-D48C-7647-B0F9-789BFCCCC2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2909737"/>
            <a:ext cx="748074" cy="75991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FEB8D4B-6295-034E-88ED-206DE92A15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221" y="3394071"/>
            <a:ext cx="778452" cy="75991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96C4CC6-3901-E549-B004-9A98A77B5B9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2682471"/>
            <a:ext cx="766096" cy="75991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768461A-4E2D-744E-8D2B-9721B1C148E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30" y="3051394"/>
            <a:ext cx="774451" cy="75991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3F4C0F4-B674-8F44-9E1D-E9288D86309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29" y="3621335"/>
            <a:ext cx="774451" cy="75991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12EE2E8-7F6E-9849-82CC-F45D0B14068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28" y="4153988"/>
            <a:ext cx="774451" cy="75991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E37DC72-FE31-AF4A-82B4-C932EED467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3164819"/>
            <a:ext cx="766096" cy="75991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956A92F-EB74-5E49-972B-B3513416764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3643963"/>
            <a:ext cx="766096" cy="75991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AA58E84-4572-D34E-BC58-94F1938714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437" y="4142481"/>
            <a:ext cx="766096" cy="75991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7F5262A-3F92-CD4B-8E5D-AC45A396EF1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749" y="4621625"/>
            <a:ext cx="766096" cy="75991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9D14623-F56A-504B-99D1-9C38149E48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925" y="3886565"/>
            <a:ext cx="778452" cy="75991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E30446F-3322-E248-B5BD-ABF4A6D216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3437431"/>
            <a:ext cx="748074" cy="75991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CCE2BE5-9D6E-C549-8CD8-3692CA5B8C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3965125"/>
            <a:ext cx="748074" cy="75991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1426074-FFA0-6745-8EAB-4DA5E4160B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4492381"/>
            <a:ext cx="748074" cy="75991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F8132BD-CCB4-0147-BC8F-800353EC86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342" y="3621335"/>
            <a:ext cx="746484" cy="75991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6EF7EBB-1AAC-A944-B48C-A6FE0B3C02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342" y="4136230"/>
            <a:ext cx="746484" cy="75991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3F5C0C2-311B-3949-89A7-1AC39880AC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007" y="3952326"/>
            <a:ext cx="734971" cy="75991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457241D6-1D77-6847-9B6F-85035F96FCFB}"/>
              </a:ext>
            </a:extLst>
          </p:cNvPr>
          <p:cNvSpPr/>
          <p:nvPr/>
        </p:nvSpPr>
        <p:spPr>
          <a:xfrm>
            <a:off x="6779176" y="3401128"/>
            <a:ext cx="4913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latin typeface="OpenDyslexicAlta" pitchFamily="2" charset="77"/>
              </a:rPr>
              <a:t>three million, seven hundred and twenty-four thousand, one hundred and thirty-two</a:t>
            </a: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Alta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9053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23ED613-9714-274C-B9B4-4CCCA1872743}"/>
              </a:ext>
            </a:extLst>
          </p:cNvPr>
          <p:cNvSpPr/>
          <p:nvPr/>
        </p:nvSpPr>
        <p:spPr>
          <a:xfrm>
            <a:off x="8906871" y="3109339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203D26-472D-9546-A50E-54C98BFBA0EA}"/>
              </a:ext>
            </a:extLst>
          </p:cNvPr>
          <p:cNvSpPr/>
          <p:nvPr/>
        </p:nvSpPr>
        <p:spPr>
          <a:xfrm>
            <a:off x="786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Alta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3ACA1-BBF0-5A47-8DA2-910EB6C15A76}"/>
              </a:ext>
            </a:extLst>
          </p:cNvPr>
          <p:cNvSpPr/>
          <p:nvPr/>
        </p:nvSpPr>
        <p:spPr>
          <a:xfrm>
            <a:off x="786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6392FC-BEA1-8345-9552-CC5378DA9124}"/>
              </a:ext>
            </a:extLst>
          </p:cNvPr>
          <p:cNvSpPr/>
          <p:nvPr/>
        </p:nvSpPr>
        <p:spPr>
          <a:xfrm>
            <a:off x="786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91D10A-C267-4741-B3A0-74B16D6738C8}"/>
              </a:ext>
            </a:extLst>
          </p:cNvPr>
          <p:cNvSpPr/>
          <p:nvPr/>
        </p:nvSpPr>
        <p:spPr>
          <a:xfrm>
            <a:off x="786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65D0C-B3D8-E842-9BFE-A90AA97A9FEE}"/>
              </a:ext>
            </a:extLst>
          </p:cNvPr>
          <p:cNvSpPr/>
          <p:nvPr/>
        </p:nvSpPr>
        <p:spPr>
          <a:xfrm>
            <a:off x="786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39592C-72D5-0E4B-BDC9-B941E5EB035D}"/>
              </a:ext>
            </a:extLst>
          </p:cNvPr>
          <p:cNvSpPr/>
          <p:nvPr/>
        </p:nvSpPr>
        <p:spPr>
          <a:xfrm>
            <a:off x="849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B10B67-4BF5-D04A-BBE5-DA4E67F9375C}"/>
              </a:ext>
            </a:extLst>
          </p:cNvPr>
          <p:cNvSpPr/>
          <p:nvPr/>
        </p:nvSpPr>
        <p:spPr>
          <a:xfrm>
            <a:off x="849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EE341C-38AC-2B47-8F96-D223761AA54D}"/>
              </a:ext>
            </a:extLst>
          </p:cNvPr>
          <p:cNvSpPr/>
          <p:nvPr/>
        </p:nvSpPr>
        <p:spPr>
          <a:xfrm>
            <a:off x="849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7EB352-AC0B-7B44-B918-E80649215B51}"/>
              </a:ext>
            </a:extLst>
          </p:cNvPr>
          <p:cNvSpPr/>
          <p:nvPr/>
        </p:nvSpPr>
        <p:spPr>
          <a:xfrm>
            <a:off x="849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2B11CC-68C7-6742-AA09-C4D321D7339A}"/>
              </a:ext>
            </a:extLst>
          </p:cNvPr>
          <p:cNvSpPr/>
          <p:nvPr/>
        </p:nvSpPr>
        <p:spPr>
          <a:xfrm>
            <a:off x="849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AAA928-8B30-AE43-91B6-9ABA9FE9C419}"/>
              </a:ext>
            </a:extLst>
          </p:cNvPr>
          <p:cNvSpPr/>
          <p:nvPr/>
        </p:nvSpPr>
        <p:spPr>
          <a:xfrm>
            <a:off x="913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6ABF28-41C7-4946-952D-203A379FE5DC}"/>
              </a:ext>
            </a:extLst>
          </p:cNvPr>
          <p:cNvSpPr/>
          <p:nvPr/>
        </p:nvSpPr>
        <p:spPr>
          <a:xfrm>
            <a:off x="913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131A04-E3C7-1843-877A-B500A36412B5}"/>
              </a:ext>
            </a:extLst>
          </p:cNvPr>
          <p:cNvSpPr/>
          <p:nvPr/>
        </p:nvSpPr>
        <p:spPr>
          <a:xfrm>
            <a:off x="913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DEC2A8-E006-FF43-9BDE-950C6BD111E7}"/>
              </a:ext>
            </a:extLst>
          </p:cNvPr>
          <p:cNvSpPr/>
          <p:nvPr/>
        </p:nvSpPr>
        <p:spPr>
          <a:xfrm>
            <a:off x="913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CB873F-E7F4-0842-9FA9-20147644587B}"/>
              </a:ext>
            </a:extLst>
          </p:cNvPr>
          <p:cNvSpPr/>
          <p:nvPr/>
        </p:nvSpPr>
        <p:spPr>
          <a:xfrm>
            <a:off x="913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33620E-8E73-9B4F-AF37-30BB160EDD6F}"/>
              </a:ext>
            </a:extLst>
          </p:cNvPr>
          <p:cNvSpPr/>
          <p:nvPr/>
        </p:nvSpPr>
        <p:spPr>
          <a:xfrm>
            <a:off x="976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BA2C43-DB7F-7349-9B7D-B5E826AB3634}"/>
              </a:ext>
            </a:extLst>
          </p:cNvPr>
          <p:cNvSpPr/>
          <p:nvPr/>
        </p:nvSpPr>
        <p:spPr>
          <a:xfrm>
            <a:off x="976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517DD4-F4B0-2E46-BDFD-38AEFC0C172D}"/>
              </a:ext>
            </a:extLst>
          </p:cNvPr>
          <p:cNvSpPr/>
          <p:nvPr/>
        </p:nvSpPr>
        <p:spPr>
          <a:xfrm>
            <a:off x="976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F3332B-4F1E-494C-AB05-FEA062A7E3A0}"/>
              </a:ext>
            </a:extLst>
          </p:cNvPr>
          <p:cNvSpPr/>
          <p:nvPr/>
        </p:nvSpPr>
        <p:spPr>
          <a:xfrm>
            <a:off x="976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533D63-8F4A-5C45-A77D-F389FEA92C6E}"/>
              </a:ext>
            </a:extLst>
          </p:cNvPr>
          <p:cNvSpPr/>
          <p:nvPr/>
        </p:nvSpPr>
        <p:spPr>
          <a:xfrm>
            <a:off x="976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706BE4-2F7F-8C4E-BFCB-3695314A7A8E}"/>
              </a:ext>
            </a:extLst>
          </p:cNvPr>
          <p:cNvSpPr/>
          <p:nvPr/>
        </p:nvSpPr>
        <p:spPr>
          <a:xfrm>
            <a:off x="1040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D5E69C-72D2-1E41-8012-635315ABAF96}"/>
              </a:ext>
            </a:extLst>
          </p:cNvPr>
          <p:cNvSpPr/>
          <p:nvPr/>
        </p:nvSpPr>
        <p:spPr>
          <a:xfrm>
            <a:off x="1040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F3E8DE-4A77-014C-975B-714A06D56363}"/>
              </a:ext>
            </a:extLst>
          </p:cNvPr>
          <p:cNvSpPr/>
          <p:nvPr/>
        </p:nvSpPr>
        <p:spPr>
          <a:xfrm>
            <a:off x="1040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73D2C7-1123-5347-BD01-3EB4BC8473E9}"/>
              </a:ext>
            </a:extLst>
          </p:cNvPr>
          <p:cNvSpPr/>
          <p:nvPr/>
        </p:nvSpPr>
        <p:spPr>
          <a:xfrm>
            <a:off x="1040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F96ABA-0F2D-0441-AF0A-FA989B9CECEC}"/>
              </a:ext>
            </a:extLst>
          </p:cNvPr>
          <p:cNvSpPr/>
          <p:nvPr/>
        </p:nvSpPr>
        <p:spPr>
          <a:xfrm>
            <a:off x="1040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5B6A76-B431-904D-BB9E-FC7F007C08B3}"/>
              </a:ext>
            </a:extLst>
          </p:cNvPr>
          <p:cNvSpPr/>
          <p:nvPr/>
        </p:nvSpPr>
        <p:spPr>
          <a:xfrm>
            <a:off x="1103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6E5512-568E-1342-8305-84A1A2A9F71E}"/>
              </a:ext>
            </a:extLst>
          </p:cNvPr>
          <p:cNvSpPr/>
          <p:nvPr/>
        </p:nvSpPr>
        <p:spPr>
          <a:xfrm>
            <a:off x="1103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DBAF659-7262-744F-95A8-D02C7066033D}"/>
              </a:ext>
            </a:extLst>
          </p:cNvPr>
          <p:cNvSpPr/>
          <p:nvPr/>
        </p:nvSpPr>
        <p:spPr>
          <a:xfrm>
            <a:off x="1103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5CBBDD-2447-2845-811B-1873AA9DE711}"/>
              </a:ext>
            </a:extLst>
          </p:cNvPr>
          <p:cNvSpPr/>
          <p:nvPr/>
        </p:nvSpPr>
        <p:spPr>
          <a:xfrm>
            <a:off x="1103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38E53CA-25B6-2748-934A-09E8B474F35A}"/>
              </a:ext>
            </a:extLst>
          </p:cNvPr>
          <p:cNvSpPr/>
          <p:nvPr/>
        </p:nvSpPr>
        <p:spPr>
          <a:xfrm>
            <a:off x="1103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7249643" y="5649339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7861300" y="5005230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2AC18B4-DB60-2E48-B065-64DC6BED92CE}"/>
              </a:ext>
            </a:extLst>
          </p:cNvPr>
          <p:cNvSpPr/>
          <p:nvPr/>
        </p:nvSpPr>
        <p:spPr>
          <a:xfrm>
            <a:off x="6614643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90465FB-FE03-0049-A5C1-F5AD44769249}"/>
              </a:ext>
            </a:extLst>
          </p:cNvPr>
          <p:cNvSpPr/>
          <p:nvPr/>
        </p:nvSpPr>
        <p:spPr>
          <a:xfrm>
            <a:off x="6614643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05899F-298A-2A47-B1E6-7A616F2E3704}"/>
              </a:ext>
            </a:extLst>
          </p:cNvPr>
          <p:cNvSpPr/>
          <p:nvPr/>
        </p:nvSpPr>
        <p:spPr>
          <a:xfrm>
            <a:off x="6614643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6477C4-6DAC-4645-9B11-54E8C426F554}"/>
              </a:ext>
            </a:extLst>
          </p:cNvPr>
          <p:cNvSpPr/>
          <p:nvPr/>
        </p:nvSpPr>
        <p:spPr>
          <a:xfrm>
            <a:off x="6614643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104B8D-38C5-1F44-942F-DCA55F06FCC7}"/>
              </a:ext>
            </a:extLst>
          </p:cNvPr>
          <p:cNvSpPr/>
          <p:nvPr/>
        </p:nvSpPr>
        <p:spPr>
          <a:xfrm>
            <a:off x="6614643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0A8586-09F3-0F4B-ADF3-ADCD8496D0D5}"/>
              </a:ext>
            </a:extLst>
          </p:cNvPr>
          <p:cNvSpPr/>
          <p:nvPr/>
        </p:nvSpPr>
        <p:spPr>
          <a:xfrm>
            <a:off x="7249643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71B7111-9C3C-984E-8199-8A72718BED76}"/>
              </a:ext>
            </a:extLst>
          </p:cNvPr>
          <p:cNvSpPr/>
          <p:nvPr/>
        </p:nvSpPr>
        <p:spPr>
          <a:xfrm>
            <a:off x="7249643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D6B5959-EC9A-C94E-AB7D-9A80F91C082C}"/>
              </a:ext>
            </a:extLst>
          </p:cNvPr>
          <p:cNvSpPr/>
          <p:nvPr/>
        </p:nvSpPr>
        <p:spPr>
          <a:xfrm>
            <a:off x="7249643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A047E86-8861-A147-A00A-938DA74BAAFA}"/>
              </a:ext>
            </a:extLst>
          </p:cNvPr>
          <p:cNvSpPr/>
          <p:nvPr/>
        </p:nvSpPr>
        <p:spPr>
          <a:xfrm>
            <a:off x="7249643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F3B7586-6DFB-0A48-A858-7D138EA1CC99}"/>
              </a:ext>
            </a:extLst>
          </p:cNvPr>
          <p:cNvSpPr/>
          <p:nvPr/>
        </p:nvSpPr>
        <p:spPr>
          <a:xfrm>
            <a:off x="7249643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93F39BE-A37C-334F-9B3A-BB2B73C4EAF2}"/>
              </a:ext>
            </a:extLst>
          </p:cNvPr>
          <p:cNvSpPr/>
          <p:nvPr/>
        </p:nvSpPr>
        <p:spPr>
          <a:xfrm>
            <a:off x="2812929" y="311785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8412089-416D-0D4D-9662-F6FD762742C7}"/>
              </a:ext>
            </a:extLst>
          </p:cNvPr>
          <p:cNvSpPr/>
          <p:nvPr/>
        </p:nvSpPr>
        <p:spPr>
          <a:xfrm>
            <a:off x="176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Alta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543C2A0-57E1-6046-8EAE-D7E86B10F870}"/>
              </a:ext>
            </a:extLst>
          </p:cNvPr>
          <p:cNvSpPr/>
          <p:nvPr/>
        </p:nvSpPr>
        <p:spPr>
          <a:xfrm>
            <a:off x="176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CECC0AF-BE2B-6744-9A53-3CA8668348AB}"/>
              </a:ext>
            </a:extLst>
          </p:cNvPr>
          <p:cNvSpPr/>
          <p:nvPr/>
        </p:nvSpPr>
        <p:spPr>
          <a:xfrm>
            <a:off x="176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FE62F7D-3F7C-BD46-B35C-FCEC4B23AE99}"/>
              </a:ext>
            </a:extLst>
          </p:cNvPr>
          <p:cNvSpPr/>
          <p:nvPr/>
        </p:nvSpPr>
        <p:spPr>
          <a:xfrm>
            <a:off x="176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4F2F7F6-7A93-4F40-ACB8-53FE2B1AEB53}"/>
              </a:ext>
            </a:extLst>
          </p:cNvPr>
          <p:cNvSpPr/>
          <p:nvPr/>
        </p:nvSpPr>
        <p:spPr>
          <a:xfrm>
            <a:off x="176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DE4790-A22C-6A45-8B48-52F5A4231605}"/>
              </a:ext>
            </a:extLst>
          </p:cNvPr>
          <p:cNvSpPr/>
          <p:nvPr/>
        </p:nvSpPr>
        <p:spPr>
          <a:xfrm>
            <a:off x="240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C0A663-559E-7245-8B38-0EA49F604949}"/>
              </a:ext>
            </a:extLst>
          </p:cNvPr>
          <p:cNvSpPr/>
          <p:nvPr/>
        </p:nvSpPr>
        <p:spPr>
          <a:xfrm>
            <a:off x="240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89BAD9A-EFC4-F043-94BA-C4B53568BA45}"/>
              </a:ext>
            </a:extLst>
          </p:cNvPr>
          <p:cNvSpPr/>
          <p:nvPr/>
        </p:nvSpPr>
        <p:spPr>
          <a:xfrm>
            <a:off x="240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1A6D373-BED0-4E4D-8F3F-6653D82E406B}"/>
              </a:ext>
            </a:extLst>
          </p:cNvPr>
          <p:cNvSpPr/>
          <p:nvPr/>
        </p:nvSpPr>
        <p:spPr>
          <a:xfrm>
            <a:off x="240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5610BA5-6AC3-E54E-A3BE-7C0586FA3C53}"/>
              </a:ext>
            </a:extLst>
          </p:cNvPr>
          <p:cNvSpPr/>
          <p:nvPr/>
        </p:nvSpPr>
        <p:spPr>
          <a:xfrm>
            <a:off x="240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76BE25E-8EA2-464B-9D3C-52EF6C95F786}"/>
              </a:ext>
            </a:extLst>
          </p:cNvPr>
          <p:cNvSpPr/>
          <p:nvPr/>
        </p:nvSpPr>
        <p:spPr>
          <a:xfrm>
            <a:off x="303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063EF47-6770-3848-956A-48E168A73B41}"/>
              </a:ext>
            </a:extLst>
          </p:cNvPr>
          <p:cNvSpPr/>
          <p:nvPr/>
        </p:nvSpPr>
        <p:spPr>
          <a:xfrm>
            <a:off x="303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A03A331-BFC7-5B49-8059-94CCBE807AAA}"/>
              </a:ext>
            </a:extLst>
          </p:cNvPr>
          <p:cNvSpPr/>
          <p:nvPr/>
        </p:nvSpPr>
        <p:spPr>
          <a:xfrm>
            <a:off x="303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420D9FF-2B1D-2F4C-B083-AB308A97D7EF}"/>
              </a:ext>
            </a:extLst>
          </p:cNvPr>
          <p:cNvSpPr/>
          <p:nvPr/>
        </p:nvSpPr>
        <p:spPr>
          <a:xfrm>
            <a:off x="303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583FD09-0CFD-6B42-B181-F5FECC274CA9}"/>
              </a:ext>
            </a:extLst>
          </p:cNvPr>
          <p:cNvSpPr/>
          <p:nvPr/>
        </p:nvSpPr>
        <p:spPr>
          <a:xfrm>
            <a:off x="303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29FD88A-4DF4-A640-A3EA-C3783EBD98DB}"/>
              </a:ext>
            </a:extLst>
          </p:cNvPr>
          <p:cNvSpPr/>
          <p:nvPr/>
        </p:nvSpPr>
        <p:spPr>
          <a:xfrm>
            <a:off x="367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F82505A-D49C-2F4C-A2DE-34BDCA1711CC}"/>
              </a:ext>
            </a:extLst>
          </p:cNvPr>
          <p:cNvSpPr/>
          <p:nvPr/>
        </p:nvSpPr>
        <p:spPr>
          <a:xfrm>
            <a:off x="367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89F050E-5139-2C46-8877-3C1702728AC3}"/>
              </a:ext>
            </a:extLst>
          </p:cNvPr>
          <p:cNvSpPr/>
          <p:nvPr/>
        </p:nvSpPr>
        <p:spPr>
          <a:xfrm>
            <a:off x="367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43ABCEA-49F9-ED45-869B-7444EF14CE7C}"/>
              </a:ext>
            </a:extLst>
          </p:cNvPr>
          <p:cNvSpPr/>
          <p:nvPr/>
        </p:nvSpPr>
        <p:spPr>
          <a:xfrm>
            <a:off x="367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D61F630-750E-4448-A0E8-4F54A3F4FD11}"/>
              </a:ext>
            </a:extLst>
          </p:cNvPr>
          <p:cNvSpPr/>
          <p:nvPr/>
        </p:nvSpPr>
        <p:spPr>
          <a:xfrm>
            <a:off x="367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CF77B3F-BD6E-4748-9C11-F99F1DEF2CBC}"/>
              </a:ext>
            </a:extLst>
          </p:cNvPr>
          <p:cNvSpPr/>
          <p:nvPr/>
        </p:nvSpPr>
        <p:spPr>
          <a:xfrm>
            <a:off x="430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295127C-4B69-654F-99D2-EACAD20C6041}"/>
              </a:ext>
            </a:extLst>
          </p:cNvPr>
          <p:cNvSpPr/>
          <p:nvPr/>
        </p:nvSpPr>
        <p:spPr>
          <a:xfrm>
            <a:off x="430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D95EA43-01F0-7447-BA08-0AE3B10D864B}"/>
              </a:ext>
            </a:extLst>
          </p:cNvPr>
          <p:cNvSpPr/>
          <p:nvPr/>
        </p:nvSpPr>
        <p:spPr>
          <a:xfrm>
            <a:off x="430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5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1F038D2-D7A2-5C45-B7B2-0294C4A3ACCF}"/>
              </a:ext>
            </a:extLst>
          </p:cNvPr>
          <p:cNvSpPr/>
          <p:nvPr/>
        </p:nvSpPr>
        <p:spPr>
          <a:xfrm>
            <a:off x="430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A8AB25C-0D02-BA43-8D90-C8B1AD99709B}"/>
              </a:ext>
            </a:extLst>
          </p:cNvPr>
          <p:cNvSpPr/>
          <p:nvPr/>
        </p:nvSpPr>
        <p:spPr>
          <a:xfrm>
            <a:off x="430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565855-6B1C-694D-A89B-CED3F8FA37F7}"/>
              </a:ext>
            </a:extLst>
          </p:cNvPr>
          <p:cNvSpPr/>
          <p:nvPr/>
        </p:nvSpPr>
        <p:spPr>
          <a:xfrm>
            <a:off x="494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E9CD00B-BDE0-2E4D-8BE7-854BA9E09CB6}"/>
              </a:ext>
            </a:extLst>
          </p:cNvPr>
          <p:cNvSpPr/>
          <p:nvPr/>
        </p:nvSpPr>
        <p:spPr>
          <a:xfrm>
            <a:off x="494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AF28F27-5FC2-F949-ADF2-DD3D664F2EE6}"/>
              </a:ext>
            </a:extLst>
          </p:cNvPr>
          <p:cNvSpPr/>
          <p:nvPr/>
        </p:nvSpPr>
        <p:spPr>
          <a:xfrm>
            <a:off x="494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1C993D3-3146-AD4E-8A37-0F446A8B1BA4}"/>
              </a:ext>
            </a:extLst>
          </p:cNvPr>
          <p:cNvSpPr/>
          <p:nvPr/>
        </p:nvSpPr>
        <p:spPr>
          <a:xfrm>
            <a:off x="494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C48C82B-A8AE-A047-8086-1A71C3AA326B}"/>
              </a:ext>
            </a:extLst>
          </p:cNvPr>
          <p:cNvSpPr/>
          <p:nvPr/>
        </p:nvSpPr>
        <p:spPr>
          <a:xfrm>
            <a:off x="494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60E9871-0EF2-4049-8646-385AEF937061}"/>
              </a:ext>
            </a:extLst>
          </p:cNvPr>
          <p:cNvCxnSpPr>
            <a:cxnSpLocks/>
          </p:cNvCxnSpPr>
          <p:nvPr/>
        </p:nvCxnSpPr>
        <p:spPr>
          <a:xfrm flipV="1">
            <a:off x="1155701" y="565785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A84E4BC-0D91-BE41-B491-20D86FF8573A}"/>
              </a:ext>
            </a:extLst>
          </p:cNvPr>
          <p:cNvCxnSpPr>
            <a:cxnSpLocks/>
          </p:cNvCxnSpPr>
          <p:nvPr/>
        </p:nvCxnSpPr>
        <p:spPr>
          <a:xfrm flipV="1">
            <a:off x="1767358" y="501374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6554A591-CE68-9944-AAE3-6231A8D19607}"/>
              </a:ext>
            </a:extLst>
          </p:cNvPr>
          <p:cNvSpPr/>
          <p:nvPr/>
        </p:nvSpPr>
        <p:spPr>
          <a:xfrm>
            <a:off x="520701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847AB09-FFF0-524B-ABFC-2041CDC5046A}"/>
              </a:ext>
            </a:extLst>
          </p:cNvPr>
          <p:cNvSpPr/>
          <p:nvPr/>
        </p:nvSpPr>
        <p:spPr>
          <a:xfrm>
            <a:off x="520701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D0C3E51-D551-7842-85F5-567808852459}"/>
              </a:ext>
            </a:extLst>
          </p:cNvPr>
          <p:cNvSpPr/>
          <p:nvPr/>
        </p:nvSpPr>
        <p:spPr>
          <a:xfrm>
            <a:off x="520701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8F2BCDF-881B-9C40-9637-964CDEFDE878}"/>
              </a:ext>
            </a:extLst>
          </p:cNvPr>
          <p:cNvSpPr/>
          <p:nvPr/>
        </p:nvSpPr>
        <p:spPr>
          <a:xfrm>
            <a:off x="520701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9B042F3-9014-DA4A-AB31-EC76109CD681}"/>
              </a:ext>
            </a:extLst>
          </p:cNvPr>
          <p:cNvSpPr/>
          <p:nvPr/>
        </p:nvSpPr>
        <p:spPr>
          <a:xfrm>
            <a:off x="520701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AE53312-7F43-9247-95F9-5F00E2F0DC2D}"/>
              </a:ext>
            </a:extLst>
          </p:cNvPr>
          <p:cNvSpPr/>
          <p:nvPr/>
        </p:nvSpPr>
        <p:spPr>
          <a:xfrm>
            <a:off x="1155701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745BA58-EE7E-F54B-9122-CE373CB72830}"/>
              </a:ext>
            </a:extLst>
          </p:cNvPr>
          <p:cNvSpPr/>
          <p:nvPr/>
        </p:nvSpPr>
        <p:spPr>
          <a:xfrm>
            <a:off x="1155701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A4BBE31-2826-5A43-9ED7-E94F091C914F}"/>
              </a:ext>
            </a:extLst>
          </p:cNvPr>
          <p:cNvSpPr/>
          <p:nvPr/>
        </p:nvSpPr>
        <p:spPr>
          <a:xfrm>
            <a:off x="1155701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E36B5E2-EA92-5749-A8B2-AD6240BFE153}"/>
              </a:ext>
            </a:extLst>
          </p:cNvPr>
          <p:cNvSpPr/>
          <p:nvPr/>
        </p:nvSpPr>
        <p:spPr>
          <a:xfrm>
            <a:off x="1155701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D6D7EE9-2C4A-A74E-BFB1-B2110D44F700}"/>
              </a:ext>
            </a:extLst>
          </p:cNvPr>
          <p:cNvSpPr/>
          <p:nvPr/>
        </p:nvSpPr>
        <p:spPr>
          <a:xfrm>
            <a:off x="1155701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71125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23ED613-9714-274C-B9B4-4CCCA1872743}"/>
              </a:ext>
            </a:extLst>
          </p:cNvPr>
          <p:cNvSpPr/>
          <p:nvPr/>
        </p:nvSpPr>
        <p:spPr>
          <a:xfrm>
            <a:off x="8906871" y="3109339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203D26-472D-9546-A50E-54C98BFBA0EA}"/>
              </a:ext>
            </a:extLst>
          </p:cNvPr>
          <p:cNvSpPr/>
          <p:nvPr/>
        </p:nvSpPr>
        <p:spPr>
          <a:xfrm>
            <a:off x="786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Alta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3ACA1-BBF0-5A47-8DA2-910EB6C15A76}"/>
              </a:ext>
            </a:extLst>
          </p:cNvPr>
          <p:cNvSpPr/>
          <p:nvPr/>
        </p:nvSpPr>
        <p:spPr>
          <a:xfrm>
            <a:off x="786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6392FC-BEA1-8345-9552-CC5378DA9124}"/>
              </a:ext>
            </a:extLst>
          </p:cNvPr>
          <p:cNvSpPr/>
          <p:nvPr/>
        </p:nvSpPr>
        <p:spPr>
          <a:xfrm>
            <a:off x="786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91D10A-C267-4741-B3A0-74B16D6738C8}"/>
              </a:ext>
            </a:extLst>
          </p:cNvPr>
          <p:cNvSpPr/>
          <p:nvPr/>
        </p:nvSpPr>
        <p:spPr>
          <a:xfrm>
            <a:off x="786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65D0C-B3D8-E842-9BFE-A90AA97A9FEE}"/>
              </a:ext>
            </a:extLst>
          </p:cNvPr>
          <p:cNvSpPr/>
          <p:nvPr/>
        </p:nvSpPr>
        <p:spPr>
          <a:xfrm>
            <a:off x="786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39592C-72D5-0E4B-BDC9-B941E5EB035D}"/>
              </a:ext>
            </a:extLst>
          </p:cNvPr>
          <p:cNvSpPr/>
          <p:nvPr/>
        </p:nvSpPr>
        <p:spPr>
          <a:xfrm>
            <a:off x="849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B10B67-4BF5-D04A-BBE5-DA4E67F9375C}"/>
              </a:ext>
            </a:extLst>
          </p:cNvPr>
          <p:cNvSpPr/>
          <p:nvPr/>
        </p:nvSpPr>
        <p:spPr>
          <a:xfrm>
            <a:off x="849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EE341C-38AC-2B47-8F96-D223761AA54D}"/>
              </a:ext>
            </a:extLst>
          </p:cNvPr>
          <p:cNvSpPr/>
          <p:nvPr/>
        </p:nvSpPr>
        <p:spPr>
          <a:xfrm>
            <a:off x="849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7EB352-AC0B-7B44-B918-E80649215B51}"/>
              </a:ext>
            </a:extLst>
          </p:cNvPr>
          <p:cNvSpPr/>
          <p:nvPr/>
        </p:nvSpPr>
        <p:spPr>
          <a:xfrm>
            <a:off x="849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2B11CC-68C7-6742-AA09-C4D321D7339A}"/>
              </a:ext>
            </a:extLst>
          </p:cNvPr>
          <p:cNvSpPr/>
          <p:nvPr/>
        </p:nvSpPr>
        <p:spPr>
          <a:xfrm>
            <a:off x="849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AAA928-8B30-AE43-91B6-9ABA9FE9C419}"/>
              </a:ext>
            </a:extLst>
          </p:cNvPr>
          <p:cNvSpPr/>
          <p:nvPr/>
        </p:nvSpPr>
        <p:spPr>
          <a:xfrm>
            <a:off x="913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6ABF28-41C7-4946-952D-203A379FE5DC}"/>
              </a:ext>
            </a:extLst>
          </p:cNvPr>
          <p:cNvSpPr/>
          <p:nvPr/>
        </p:nvSpPr>
        <p:spPr>
          <a:xfrm>
            <a:off x="913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131A04-E3C7-1843-877A-B500A36412B5}"/>
              </a:ext>
            </a:extLst>
          </p:cNvPr>
          <p:cNvSpPr/>
          <p:nvPr/>
        </p:nvSpPr>
        <p:spPr>
          <a:xfrm>
            <a:off x="913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DEC2A8-E006-FF43-9BDE-950C6BD111E7}"/>
              </a:ext>
            </a:extLst>
          </p:cNvPr>
          <p:cNvSpPr/>
          <p:nvPr/>
        </p:nvSpPr>
        <p:spPr>
          <a:xfrm>
            <a:off x="913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CB873F-E7F4-0842-9FA9-20147644587B}"/>
              </a:ext>
            </a:extLst>
          </p:cNvPr>
          <p:cNvSpPr/>
          <p:nvPr/>
        </p:nvSpPr>
        <p:spPr>
          <a:xfrm>
            <a:off x="913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33620E-8E73-9B4F-AF37-30BB160EDD6F}"/>
              </a:ext>
            </a:extLst>
          </p:cNvPr>
          <p:cNvSpPr/>
          <p:nvPr/>
        </p:nvSpPr>
        <p:spPr>
          <a:xfrm>
            <a:off x="976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BA2C43-DB7F-7349-9B7D-B5E826AB3634}"/>
              </a:ext>
            </a:extLst>
          </p:cNvPr>
          <p:cNvSpPr/>
          <p:nvPr/>
        </p:nvSpPr>
        <p:spPr>
          <a:xfrm>
            <a:off x="976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517DD4-F4B0-2E46-BDFD-38AEFC0C172D}"/>
              </a:ext>
            </a:extLst>
          </p:cNvPr>
          <p:cNvSpPr/>
          <p:nvPr/>
        </p:nvSpPr>
        <p:spPr>
          <a:xfrm>
            <a:off x="976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F3332B-4F1E-494C-AB05-FEA062A7E3A0}"/>
              </a:ext>
            </a:extLst>
          </p:cNvPr>
          <p:cNvSpPr/>
          <p:nvPr/>
        </p:nvSpPr>
        <p:spPr>
          <a:xfrm>
            <a:off x="976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533D63-8F4A-5C45-A77D-F389FEA92C6E}"/>
              </a:ext>
            </a:extLst>
          </p:cNvPr>
          <p:cNvSpPr/>
          <p:nvPr/>
        </p:nvSpPr>
        <p:spPr>
          <a:xfrm>
            <a:off x="976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706BE4-2F7F-8C4E-BFCB-3695314A7A8E}"/>
              </a:ext>
            </a:extLst>
          </p:cNvPr>
          <p:cNvSpPr/>
          <p:nvPr/>
        </p:nvSpPr>
        <p:spPr>
          <a:xfrm>
            <a:off x="1040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D5E69C-72D2-1E41-8012-635315ABAF96}"/>
              </a:ext>
            </a:extLst>
          </p:cNvPr>
          <p:cNvSpPr/>
          <p:nvPr/>
        </p:nvSpPr>
        <p:spPr>
          <a:xfrm>
            <a:off x="1040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F3E8DE-4A77-014C-975B-714A06D56363}"/>
              </a:ext>
            </a:extLst>
          </p:cNvPr>
          <p:cNvSpPr/>
          <p:nvPr/>
        </p:nvSpPr>
        <p:spPr>
          <a:xfrm>
            <a:off x="1040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73D2C7-1123-5347-BD01-3EB4BC8473E9}"/>
              </a:ext>
            </a:extLst>
          </p:cNvPr>
          <p:cNvSpPr/>
          <p:nvPr/>
        </p:nvSpPr>
        <p:spPr>
          <a:xfrm>
            <a:off x="1040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F96ABA-0F2D-0441-AF0A-FA989B9CECEC}"/>
              </a:ext>
            </a:extLst>
          </p:cNvPr>
          <p:cNvSpPr/>
          <p:nvPr/>
        </p:nvSpPr>
        <p:spPr>
          <a:xfrm>
            <a:off x="1040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5B6A76-B431-904D-BB9E-FC7F007C08B3}"/>
              </a:ext>
            </a:extLst>
          </p:cNvPr>
          <p:cNvSpPr/>
          <p:nvPr/>
        </p:nvSpPr>
        <p:spPr>
          <a:xfrm>
            <a:off x="1103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6E5512-568E-1342-8305-84A1A2A9F71E}"/>
              </a:ext>
            </a:extLst>
          </p:cNvPr>
          <p:cNvSpPr/>
          <p:nvPr/>
        </p:nvSpPr>
        <p:spPr>
          <a:xfrm>
            <a:off x="1103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DBAF659-7262-744F-95A8-D02C7066033D}"/>
              </a:ext>
            </a:extLst>
          </p:cNvPr>
          <p:cNvSpPr/>
          <p:nvPr/>
        </p:nvSpPr>
        <p:spPr>
          <a:xfrm>
            <a:off x="1103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5CBBDD-2447-2845-811B-1873AA9DE711}"/>
              </a:ext>
            </a:extLst>
          </p:cNvPr>
          <p:cNvSpPr/>
          <p:nvPr/>
        </p:nvSpPr>
        <p:spPr>
          <a:xfrm>
            <a:off x="1103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38E53CA-25B6-2748-934A-09E8B474F35A}"/>
              </a:ext>
            </a:extLst>
          </p:cNvPr>
          <p:cNvSpPr/>
          <p:nvPr/>
        </p:nvSpPr>
        <p:spPr>
          <a:xfrm>
            <a:off x="1103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7249643" y="5649339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7861300" y="5005230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2AC18B4-DB60-2E48-B065-64DC6BED92CE}"/>
              </a:ext>
            </a:extLst>
          </p:cNvPr>
          <p:cNvSpPr/>
          <p:nvPr/>
        </p:nvSpPr>
        <p:spPr>
          <a:xfrm>
            <a:off x="6614643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90465FB-FE03-0049-A5C1-F5AD44769249}"/>
              </a:ext>
            </a:extLst>
          </p:cNvPr>
          <p:cNvSpPr/>
          <p:nvPr/>
        </p:nvSpPr>
        <p:spPr>
          <a:xfrm>
            <a:off x="6614643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05899F-298A-2A47-B1E6-7A616F2E3704}"/>
              </a:ext>
            </a:extLst>
          </p:cNvPr>
          <p:cNvSpPr/>
          <p:nvPr/>
        </p:nvSpPr>
        <p:spPr>
          <a:xfrm>
            <a:off x="6614643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6477C4-6DAC-4645-9B11-54E8C426F554}"/>
              </a:ext>
            </a:extLst>
          </p:cNvPr>
          <p:cNvSpPr/>
          <p:nvPr/>
        </p:nvSpPr>
        <p:spPr>
          <a:xfrm>
            <a:off x="6614643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104B8D-38C5-1F44-942F-DCA55F06FCC7}"/>
              </a:ext>
            </a:extLst>
          </p:cNvPr>
          <p:cNvSpPr/>
          <p:nvPr/>
        </p:nvSpPr>
        <p:spPr>
          <a:xfrm>
            <a:off x="6614643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0A8586-09F3-0F4B-ADF3-ADCD8496D0D5}"/>
              </a:ext>
            </a:extLst>
          </p:cNvPr>
          <p:cNvSpPr/>
          <p:nvPr/>
        </p:nvSpPr>
        <p:spPr>
          <a:xfrm>
            <a:off x="7249643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71B7111-9C3C-984E-8199-8A72718BED76}"/>
              </a:ext>
            </a:extLst>
          </p:cNvPr>
          <p:cNvSpPr/>
          <p:nvPr/>
        </p:nvSpPr>
        <p:spPr>
          <a:xfrm>
            <a:off x="7249643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D6B5959-EC9A-C94E-AB7D-9A80F91C082C}"/>
              </a:ext>
            </a:extLst>
          </p:cNvPr>
          <p:cNvSpPr/>
          <p:nvPr/>
        </p:nvSpPr>
        <p:spPr>
          <a:xfrm>
            <a:off x="7249643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A047E86-8861-A147-A00A-938DA74BAAFA}"/>
              </a:ext>
            </a:extLst>
          </p:cNvPr>
          <p:cNvSpPr/>
          <p:nvPr/>
        </p:nvSpPr>
        <p:spPr>
          <a:xfrm>
            <a:off x="7249643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F3B7586-6DFB-0A48-A858-7D138EA1CC99}"/>
              </a:ext>
            </a:extLst>
          </p:cNvPr>
          <p:cNvSpPr/>
          <p:nvPr/>
        </p:nvSpPr>
        <p:spPr>
          <a:xfrm>
            <a:off x="7249643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93F39BE-A37C-334F-9B3A-BB2B73C4EAF2}"/>
              </a:ext>
            </a:extLst>
          </p:cNvPr>
          <p:cNvSpPr/>
          <p:nvPr/>
        </p:nvSpPr>
        <p:spPr>
          <a:xfrm>
            <a:off x="2812929" y="311785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8412089-416D-0D4D-9662-F6FD762742C7}"/>
              </a:ext>
            </a:extLst>
          </p:cNvPr>
          <p:cNvSpPr/>
          <p:nvPr/>
        </p:nvSpPr>
        <p:spPr>
          <a:xfrm>
            <a:off x="176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Alta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543C2A0-57E1-6046-8EAE-D7E86B10F870}"/>
              </a:ext>
            </a:extLst>
          </p:cNvPr>
          <p:cNvSpPr/>
          <p:nvPr/>
        </p:nvSpPr>
        <p:spPr>
          <a:xfrm>
            <a:off x="176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CECC0AF-BE2B-6744-9A53-3CA8668348AB}"/>
              </a:ext>
            </a:extLst>
          </p:cNvPr>
          <p:cNvSpPr/>
          <p:nvPr/>
        </p:nvSpPr>
        <p:spPr>
          <a:xfrm>
            <a:off x="176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FE62F7D-3F7C-BD46-B35C-FCEC4B23AE99}"/>
              </a:ext>
            </a:extLst>
          </p:cNvPr>
          <p:cNvSpPr/>
          <p:nvPr/>
        </p:nvSpPr>
        <p:spPr>
          <a:xfrm>
            <a:off x="176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4F2F7F6-7A93-4F40-ACB8-53FE2B1AEB53}"/>
              </a:ext>
            </a:extLst>
          </p:cNvPr>
          <p:cNvSpPr/>
          <p:nvPr/>
        </p:nvSpPr>
        <p:spPr>
          <a:xfrm>
            <a:off x="176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DE4790-A22C-6A45-8B48-52F5A4231605}"/>
              </a:ext>
            </a:extLst>
          </p:cNvPr>
          <p:cNvSpPr/>
          <p:nvPr/>
        </p:nvSpPr>
        <p:spPr>
          <a:xfrm>
            <a:off x="240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C0A663-559E-7245-8B38-0EA49F604949}"/>
              </a:ext>
            </a:extLst>
          </p:cNvPr>
          <p:cNvSpPr/>
          <p:nvPr/>
        </p:nvSpPr>
        <p:spPr>
          <a:xfrm>
            <a:off x="240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89BAD9A-EFC4-F043-94BA-C4B53568BA45}"/>
              </a:ext>
            </a:extLst>
          </p:cNvPr>
          <p:cNvSpPr/>
          <p:nvPr/>
        </p:nvSpPr>
        <p:spPr>
          <a:xfrm>
            <a:off x="240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1A6D373-BED0-4E4D-8F3F-6653D82E406B}"/>
              </a:ext>
            </a:extLst>
          </p:cNvPr>
          <p:cNvSpPr/>
          <p:nvPr/>
        </p:nvSpPr>
        <p:spPr>
          <a:xfrm>
            <a:off x="240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5610BA5-6AC3-E54E-A3BE-7C0586FA3C53}"/>
              </a:ext>
            </a:extLst>
          </p:cNvPr>
          <p:cNvSpPr/>
          <p:nvPr/>
        </p:nvSpPr>
        <p:spPr>
          <a:xfrm>
            <a:off x="240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76BE25E-8EA2-464B-9D3C-52EF6C95F786}"/>
              </a:ext>
            </a:extLst>
          </p:cNvPr>
          <p:cNvSpPr/>
          <p:nvPr/>
        </p:nvSpPr>
        <p:spPr>
          <a:xfrm>
            <a:off x="303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063EF47-6770-3848-956A-48E168A73B41}"/>
              </a:ext>
            </a:extLst>
          </p:cNvPr>
          <p:cNvSpPr/>
          <p:nvPr/>
        </p:nvSpPr>
        <p:spPr>
          <a:xfrm>
            <a:off x="303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A03A331-BFC7-5B49-8059-94CCBE807AAA}"/>
              </a:ext>
            </a:extLst>
          </p:cNvPr>
          <p:cNvSpPr/>
          <p:nvPr/>
        </p:nvSpPr>
        <p:spPr>
          <a:xfrm>
            <a:off x="303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420D9FF-2B1D-2F4C-B083-AB308A97D7EF}"/>
              </a:ext>
            </a:extLst>
          </p:cNvPr>
          <p:cNvSpPr/>
          <p:nvPr/>
        </p:nvSpPr>
        <p:spPr>
          <a:xfrm>
            <a:off x="303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583FD09-0CFD-6B42-B181-F5FECC274CA9}"/>
              </a:ext>
            </a:extLst>
          </p:cNvPr>
          <p:cNvSpPr/>
          <p:nvPr/>
        </p:nvSpPr>
        <p:spPr>
          <a:xfrm>
            <a:off x="303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29FD88A-4DF4-A640-A3EA-C3783EBD98DB}"/>
              </a:ext>
            </a:extLst>
          </p:cNvPr>
          <p:cNvSpPr/>
          <p:nvPr/>
        </p:nvSpPr>
        <p:spPr>
          <a:xfrm>
            <a:off x="367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F82505A-D49C-2F4C-A2DE-34BDCA1711CC}"/>
              </a:ext>
            </a:extLst>
          </p:cNvPr>
          <p:cNvSpPr/>
          <p:nvPr/>
        </p:nvSpPr>
        <p:spPr>
          <a:xfrm>
            <a:off x="367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89F050E-5139-2C46-8877-3C1702728AC3}"/>
              </a:ext>
            </a:extLst>
          </p:cNvPr>
          <p:cNvSpPr/>
          <p:nvPr/>
        </p:nvSpPr>
        <p:spPr>
          <a:xfrm>
            <a:off x="367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43ABCEA-49F9-ED45-869B-7444EF14CE7C}"/>
              </a:ext>
            </a:extLst>
          </p:cNvPr>
          <p:cNvSpPr/>
          <p:nvPr/>
        </p:nvSpPr>
        <p:spPr>
          <a:xfrm>
            <a:off x="367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D61F630-750E-4448-A0E8-4F54A3F4FD11}"/>
              </a:ext>
            </a:extLst>
          </p:cNvPr>
          <p:cNvSpPr/>
          <p:nvPr/>
        </p:nvSpPr>
        <p:spPr>
          <a:xfrm>
            <a:off x="367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CF77B3F-BD6E-4748-9C11-F99F1DEF2CBC}"/>
              </a:ext>
            </a:extLst>
          </p:cNvPr>
          <p:cNvSpPr/>
          <p:nvPr/>
        </p:nvSpPr>
        <p:spPr>
          <a:xfrm>
            <a:off x="430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295127C-4B69-654F-99D2-EACAD20C6041}"/>
              </a:ext>
            </a:extLst>
          </p:cNvPr>
          <p:cNvSpPr/>
          <p:nvPr/>
        </p:nvSpPr>
        <p:spPr>
          <a:xfrm>
            <a:off x="430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D95EA43-01F0-7447-BA08-0AE3B10D864B}"/>
              </a:ext>
            </a:extLst>
          </p:cNvPr>
          <p:cNvSpPr/>
          <p:nvPr/>
        </p:nvSpPr>
        <p:spPr>
          <a:xfrm>
            <a:off x="430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  <a:p>
            <a:pPr algn="ctr"/>
            <a:endParaRPr lang="en-US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1F038D2-D7A2-5C45-B7B2-0294C4A3ACCF}"/>
              </a:ext>
            </a:extLst>
          </p:cNvPr>
          <p:cNvSpPr/>
          <p:nvPr/>
        </p:nvSpPr>
        <p:spPr>
          <a:xfrm>
            <a:off x="430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A8AB25C-0D02-BA43-8D90-C8B1AD99709B}"/>
              </a:ext>
            </a:extLst>
          </p:cNvPr>
          <p:cNvSpPr/>
          <p:nvPr/>
        </p:nvSpPr>
        <p:spPr>
          <a:xfrm>
            <a:off x="430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565855-6B1C-694D-A89B-CED3F8FA37F7}"/>
              </a:ext>
            </a:extLst>
          </p:cNvPr>
          <p:cNvSpPr/>
          <p:nvPr/>
        </p:nvSpPr>
        <p:spPr>
          <a:xfrm>
            <a:off x="494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E9CD00B-BDE0-2E4D-8BE7-854BA9E09CB6}"/>
              </a:ext>
            </a:extLst>
          </p:cNvPr>
          <p:cNvSpPr/>
          <p:nvPr/>
        </p:nvSpPr>
        <p:spPr>
          <a:xfrm>
            <a:off x="494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AF28F27-5FC2-F949-ADF2-DD3D664F2EE6}"/>
              </a:ext>
            </a:extLst>
          </p:cNvPr>
          <p:cNvSpPr/>
          <p:nvPr/>
        </p:nvSpPr>
        <p:spPr>
          <a:xfrm>
            <a:off x="494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1C993D3-3146-AD4E-8A37-0F446A8B1BA4}"/>
              </a:ext>
            </a:extLst>
          </p:cNvPr>
          <p:cNvSpPr/>
          <p:nvPr/>
        </p:nvSpPr>
        <p:spPr>
          <a:xfrm>
            <a:off x="494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C48C82B-A8AE-A047-8086-1A71C3AA326B}"/>
              </a:ext>
            </a:extLst>
          </p:cNvPr>
          <p:cNvSpPr/>
          <p:nvPr/>
        </p:nvSpPr>
        <p:spPr>
          <a:xfrm>
            <a:off x="494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60E9871-0EF2-4049-8646-385AEF937061}"/>
              </a:ext>
            </a:extLst>
          </p:cNvPr>
          <p:cNvCxnSpPr>
            <a:cxnSpLocks/>
          </p:cNvCxnSpPr>
          <p:nvPr/>
        </p:nvCxnSpPr>
        <p:spPr>
          <a:xfrm flipV="1">
            <a:off x="1155701" y="565785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A84E4BC-0D91-BE41-B491-20D86FF8573A}"/>
              </a:ext>
            </a:extLst>
          </p:cNvPr>
          <p:cNvCxnSpPr>
            <a:cxnSpLocks/>
          </p:cNvCxnSpPr>
          <p:nvPr/>
        </p:nvCxnSpPr>
        <p:spPr>
          <a:xfrm flipV="1">
            <a:off x="1767358" y="501374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6554A591-CE68-9944-AAE3-6231A8D19607}"/>
              </a:ext>
            </a:extLst>
          </p:cNvPr>
          <p:cNvSpPr/>
          <p:nvPr/>
        </p:nvSpPr>
        <p:spPr>
          <a:xfrm>
            <a:off x="520701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847AB09-FFF0-524B-ABFC-2041CDC5046A}"/>
              </a:ext>
            </a:extLst>
          </p:cNvPr>
          <p:cNvSpPr/>
          <p:nvPr/>
        </p:nvSpPr>
        <p:spPr>
          <a:xfrm>
            <a:off x="520701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D0C3E51-D551-7842-85F5-567808852459}"/>
              </a:ext>
            </a:extLst>
          </p:cNvPr>
          <p:cNvSpPr/>
          <p:nvPr/>
        </p:nvSpPr>
        <p:spPr>
          <a:xfrm>
            <a:off x="520701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8F2BCDF-881B-9C40-9637-964CDEFDE878}"/>
              </a:ext>
            </a:extLst>
          </p:cNvPr>
          <p:cNvSpPr/>
          <p:nvPr/>
        </p:nvSpPr>
        <p:spPr>
          <a:xfrm>
            <a:off x="520701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9B042F3-9014-DA4A-AB31-EC76109CD681}"/>
              </a:ext>
            </a:extLst>
          </p:cNvPr>
          <p:cNvSpPr/>
          <p:nvPr/>
        </p:nvSpPr>
        <p:spPr>
          <a:xfrm>
            <a:off x="520701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AE53312-7F43-9247-95F9-5F00E2F0DC2D}"/>
              </a:ext>
            </a:extLst>
          </p:cNvPr>
          <p:cNvSpPr/>
          <p:nvPr/>
        </p:nvSpPr>
        <p:spPr>
          <a:xfrm>
            <a:off x="1155701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745BA58-EE7E-F54B-9122-CE373CB72830}"/>
              </a:ext>
            </a:extLst>
          </p:cNvPr>
          <p:cNvSpPr/>
          <p:nvPr/>
        </p:nvSpPr>
        <p:spPr>
          <a:xfrm>
            <a:off x="1155701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A4BBE31-2826-5A43-9ED7-E94F091C914F}"/>
              </a:ext>
            </a:extLst>
          </p:cNvPr>
          <p:cNvSpPr/>
          <p:nvPr/>
        </p:nvSpPr>
        <p:spPr>
          <a:xfrm>
            <a:off x="1155701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E36B5E2-EA92-5749-A8B2-AD6240BFE153}"/>
              </a:ext>
            </a:extLst>
          </p:cNvPr>
          <p:cNvSpPr/>
          <p:nvPr/>
        </p:nvSpPr>
        <p:spPr>
          <a:xfrm>
            <a:off x="1155701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D6D7EE9-2C4A-A74E-BFB1-B2110D44F700}"/>
              </a:ext>
            </a:extLst>
          </p:cNvPr>
          <p:cNvSpPr/>
          <p:nvPr/>
        </p:nvSpPr>
        <p:spPr>
          <a:xfrm>
            <a:off x="1155701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0808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B?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1693BF-F454-0E35-6E5A-21E521FC43EB}"/>
              </a:ext>
            </a:extLst>
          </p:cNvPr>
          <p:cNvSpPr/>
          <p:nvPr/>
        </p:nvSpPr>
        <p:spPr>
          <a:xfrm>
            <a:off x="1039091" y="4428506"/>
            <a:ext cx="821376" cy="23750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FB63C-4314-C993-0686-3AF3691FA8D5}"/>
              </a:ext>
            </a:extLst>
          </p:cNvPr>
          <p:cNvSpPr txBox="1"/>
          <p:nvPr/>
        </p:nvSpPr>
        <p:spPr>
          <a:xfrm>
            <a:off x="987135" y="4346863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30,000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01A04-4E06-93B8-3659-030022E66D7D}"/>
              </a:ext>
            </a:extLst>
          </p:cNvPr>
          <p:cNvSpPr/>
          <p:nvPr/>
        </p:nvSpPr>
        <p:spPr>
          <a:xfrm>
            <a:off x="4552208" y="4403765"/>
            <a:ext cx="801584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7F84C5-0888-5B8C-5447-E3C09C2CE6BC}"/>
              </a:ext>
            </a:extLst>
          </p:cNvPr>
          <p:cNvSpPr txBox="1"/>
          <p:nvPr/>
        </p:nvSpPr>
        <p:spPr>
          <a:xfrm>
            <a:off x="4460667" y="4327071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37,000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80FAC6-EEBD-0132-6BA9-95F97D5B8461}"/>
              </a:ext>
            </a:extLst>
          </p:cNvPr>
          <p:cNvSpPr/>
          <p:nvPr/>
        </p:nvSpPr>
        <p:spPr>
          <a:xfrm>
            <a:off x="6444837" y="4391395"/>
            <a:ext cx="771896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673B6C-4B26-C770-4E61-BCAD3ACD97B7}"/>
              </a:ext>
            </a:extLst>
          </p:cNvPr>
          <p:cNvSpPr txBox="1"/>
          <p:nvPr/>
        </p:nvSpPr>
        <p:spPr>
          <a:xfrm>
            <a:off x="6360719" y="4317174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71,500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E39C31-028B-0AAA-2F8B-17C25559699C}"/>
              </a:ext>
            </a:extLst>
          </p:cNvPr>
          <p:cNvSpPr/>
          <p:nvPr/>
        </p:nvSpPr>
        <p:spPr>
          <a:xfrm>
            <a:off x="10452760" y="4366655"/>
            <a:ext cx="821376" cy="30677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541B97-9FA1-7F02-3BCC-8BADBA165029}"/>
              </a:ext>
            </a:extLst>
          </p:cNvPr>
          <p:cNvSpPr txBox="1"/>
          <p:nvPr/>
        </p:nvSpPr>
        <p:spPr>
          <a:xfrm>
            <a:off x="10348848" y="4327070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79,500</a:t>
            </a:r>
          </a:p>
        </p:txBody>
      </p:sp>
    </p:spTree>
    <p:extLst>
      <p:ext uri="{BB962C8B-B14F-4D97-AF65-F5344CB8AC3E}">
        <p14:creationId xmlns:p14="http://schemas.microsoft.com/office/powerpoint/2010/main" val="3729259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B?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 is 31,000 and B is 35,000, so they have a difference of 4,000.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823872-D021-58A6-4791-6054AB3E019E}"/>
              </a:ext>
            </a:extLst>
          </p:cNvPr>
          <p:cNvSpPr/>
          <p:nvPr/>
        </p:nvSpPr>
        <p:spPr>
          <a:xfrm>
            <a:off x="1039091" y="4438402"/>
            <a:ext cx="821376" cy="23750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34CA3-CFB0-672D-5E08-B205D2A8D387}"/>
              </a:ext>
            </a:extLst>
          </p:cNvPr>
          <p:cNvSpPr txBox="1"/>
          <p:nvPr/>
        </p:nvSpPr>
        <p:spPr>
          <a:xfrm>
            <a:off x="987135" y="4346863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30,000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28A114-76B7-2BCA-AF59-2E9C9ECB4ED5}"/>
              </a:ext>
            </a:extLst>
          </p:cNvPr>
          <p:cNvSpPr/>
          <p:nvPr/>
        </p:nvSpPr>
        <p:spPr>
          <a:xfrm>
            <a:off x="4552208" y="4403765"/>
            <a:ext cx="801584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C018C1-D738-8BEA-A287-EF161C4D5543}"/>
              </a:ext>
            </a:extLst>
          </p:cNvPr>
          <p:cNvSpPr txBox="1"/>
          <p:nvPr/>
        </p:nvSpPr>
        <p:spPr>
          <a:xfrm>
            <a:off x="4460667" y="4327071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37,000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2F7DFC-5374-B2C6-34FA-A547D7732ADB}"/>
              </a:ext>
            </a:extLst>
          </p:cNvPr>
          <p:cNvSpPr/>
          <p:nvPr/>
        </p:nvSpPr>
        <p:spPr>
          <a:xfrm>
            <a:off x="6444837" y="4391395"/>
            <a:ext cx="771896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EA93C1-2617-7CA2-5042-9CAC34A83886}"/>
              </a:ext>
            </a:extLst>
          </p:cNvPr>
          <p:cNvSpPr txBox="1"/>
          <p:nvPr/>
        </p:nvSpPr>
        <p:spPr>
          <a:xfrm>
            <a:off x="6360719" y="4317174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71,500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A204C0-388A-99B8-2B54-90C888DB5710}"/>
              </a:ext>
            </a:extLst>
          </p:cNvPr>
          <p:cNvSpPr/>
          <p:nvPr/>
        </p:nvSpPr>
        <p:spPr>
          <a:xfrm>
            <a:off x="10452760" y="4366655"/>
            <a:ext cx="821376" cy="30677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52127E-0AF9-0A1A-292B-90168660E573}"/>
              </a:ext>
            </a:extLst>
          </p:cNvPr>
          <p:cNvSpPr txBox="1"/>
          <p:nvPr/>
        </p:nvSpPr>
        <p:spPr>
          <a:xfrm>
            <a:off x="10348848" y="4327070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79,500</a:t>
            </a:r>
          </a:p>
        </p:txBody>
      </p:sp>
    </p:spTree>
    <p:extLst>
      <p:ext uri="{BB962C8B-B14F-4D97-AF65-F5344CB8AC3E}">
        <p14:creationId xmlns:p14="http://schemas.microsoft.com/office/powerpoint/2010/main" val="3192361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C and D?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5591E3-56D1-5EF1-6AB2-0FB04E024452}"/>
              </a:ext>
            </a:extLst>
          </p:cNvPr>
          <p:cNvSpPr/>
          <p:nvPr/>
        </p:nvSpPr>
        <p:spPr>
          <a:xfrm>
            <a:off x="1039091" y="4428506"/>
            <a:ext cx="821376" cy="23750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82C45-B522-62DB-05C1-6922CD4FE12E}"/>
              </a:ext>
            </a:extLst>
          </p:cNvPr>
          <p:cNvSpPr txBox="1"/>
          <p:nvPr/>
        </p:nvSpPr>
        <p:spPr>
          <a:xfrm>
            <a:off x="987135" y="4346863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30,000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212F42-CF94-94FC-E8EE-84B49F74426A}"/>
              </a:ext>
            </a:extLst>
          </p:cNvPr>
          <p:cNvSpPr/>
          <p:nvPr/>
        </p:nvSpPr>
        <p:spPr>
          <a:xfrm>
            <a:off x="4552208" y="4403765"/>
            <a:ext cx="801584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E988FA-8C48-96D4-685F-7A0D085BCBEC}"/>
              </a:ext>
            </a:extLst>
          </p:cNvPr>
          <p:cNvSpPr txBox="1"/>
          <p:nvPr/>
        </p:nvSpPr>
        <p:spPr>
          <a:xfrm>
            <a:off x="4460667" y="4327071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37,000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48180A-AA6C-FA6B-66B7-ABC1076BB792}"/>
              </a:ext>
            </a:extLst>
          </p:cNvPr>
          <p:cNvSpPr/>
          <p:nvPr/>
        </p:nvSpPr>
        <p:spPr>
          <a:xfrm>
            <a:off x="6444837" y="4391395"/>
            <a:ext cx="771896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9488C4-54E3-7CBB-5023-5BB62A2B84B0}"/>
              </a:ext>
            </a:extLst>
          </p:cNvPr>
          <p:cNvSpPr txBox="1"/>
          <p:nvPr/>
        </p:nvSpPr>
        <p:spPr>
          <a:xfrm>
            <a:off x="6360719" y="4317174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71,500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866777-B3B9-0975-4114-858D27BB7B82}"/>
              </a:ext>
            </a:extLst>
          </p:cNvPr>
          <p:cNvSpPr/>
          <p:nvPr/>
        </p:nvSpPr>
        <p:spPr>
          <a:xfrm>
            <a:off x="10452760" y="4366655"/>
            <a:ext cx="821376" cy="30677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85FCF8-4107-871F-2E28-A822894F9B39}"/>
              </a:ext>
            </a:extLst>
          </p:cNvPr>
          <p:cNvSpPr txBox="1"/>
          <p:nvPr/>
        </p:nvSpPr>
        <p:spPr>
          <a:xfrm>
            <a:off x="10348848" y="4327070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79,500</a:t>
            </a:r>
          </a:p>
        </p:txBody>
      </p:sp>
    </p:spTree>
    <p:extLst>
      <p:ext uri="{BB962C8B-B14F-4D97-AF65-F5344CB8AC3E}">
        <p14:creationId xmlns:p14="http://schemas.microsoft.com/office/powerpoint/2010/main" val="3126934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Muli"/>
              </a:rPr>
              <a:t>What is the difference between C and D?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  <a:latin typeface="Muli"/>
              </a:rPr>
              <a:t>C is 73,500 and D is 80,500, so they have a difference of 7,000.  </a:t>
            </a: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8E8FF4-9837-1EA8-397C-17C2634B6912}"/>
              </a:ext>
            </a:extLst>
          </p:cNvPr>
          <p:cNvSpPr/>
          <p:nvPr/>
        </p:nvSpPr>
        <p:spPr>
          <a:xfrm>
            <a:off x="1039091" y="4428506"/>
            <a:ext cx="821376" cy="23750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8E94D0-8504-D069-7575-A1704C03245C}"/>
              </a:ext>
            </a:extLst>
          </p:cNvPr>
          <p:cNvSpPr txBox="1"/>
          <p:nvPr/>
        </p:nvSpPr>
        <p:spPr>
          <a:xfrm>
            <a:off x="987135" y="4346863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30,000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2FFEAE-A07C-13A1-ED32-CBD09BD2FBD3}"/>
              </a:ext>
            </a:extLst>
          </p:cNvPr>
          <p:cNvSpPr/>
          <p:nvPr/>
        </p:nvSpPr>
        <p:spPr>
          <a:xfrm>
            <a:off x="4552208" y="4403765"/>
            <a:ext cx="801584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1A81F3-6446-54F3-D920-01647384520F}"/>
              </a:ext>
            </a:extLst>
          </p:cNvPr>
          <p:cNvSpPr txBox="1"/>
          <p:nvPr/>
        </p:nvSpPr>
        <p:spPr>
          <a:xfrm>
            <a:off x="4460667" y="4327071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37,000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2FA0B-C953-86D2-311A-EEFA6A919E5C}"/>
              </a:ext>
            </a:extLst>
          </p:cNvPr>
          <p:cNvSpPr/>
          <p:nvPr/>
        </p:nvSpPr>
        <p:spPr>
          <a:xfrm>
            <a:off x="6444837" y="4391395"/>
            <a:ext cx="771896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526E7D-E59E-C3E1-8AE6-6582814E709C}"/>
              </a:ext>
            </a:extLst>
          </p:cNvPr>
          <p:cNvSpPr txBox="1"/>
          <p:nvPr/>
        </p:nvSpPr>
        <p:spPr>
          <a:xfrm>
            <a:off x="6360719" y="4317174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71,500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685FB8-D509-5BAB-0123-4C4FAC0068F4}"/>
              </a:ext>
            </a:extLst>
          </p:cNvPr>
          <p:cNvSpPr/>
          <p:nvPr/>
        </p:nvSpPr>
        <p:spPr>
          <a:xfrm>
            <a:off x="10452760" y="4366655"/>
            <a:ext cx="821376" cy="30677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C9D5BE-B9D9-3DB5-865C-C7567267F857}"/>
              </a:ext>
            </a:extLst>
          </p:cNvPr>
          <p:cNvSpPr txBox="1"/>
          <p:nvPr/>
        </p:nvSpPr>
        <p:spPr>
          <a:xfrm>
            <a:off x="10348848" y="4327070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79,500</a:t>
            </a:r>
          </a:p>
        </p:txBody>
      </p:sp>
    </p:spTree>
    <p:extLst>
      <p:ext uri="{BB962C8B-B14F-4D97-AF65-F5344CB8AC3E}">
        <p14:creationId xmlns:p14="http://schemas.microsoft.com/office/powerpoint/2010/main" val="4233548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C?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A9A5CA-431B-F1F2-3E0F-F439D96E63BB}"/>
              </a:ext>
            </a:extLst>
          </p:cNvPr>
          <p:cNvSpPr/>
          <p:nvPr/>
        </p:nvSpPr>
        <p:spPr>
          <a:xfrm>
            <a:off x="1039091" y="4428506"/>
            <a:ext cx="821376" cy="23750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EB708-BCF0-C18D-C95A-F6FB5791B735}"/>
              </a:ext>
            </a:extLst>
          </p:cNvPr>
          <p:cNvSpPr txBox="1"/>
          <p:nvPr/>
        </p:nvSpPr>
        <p:spPr>
          <a:xfrm>
            <a:off x="987135" y="4346863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30,000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EA0B72-1ABA-BFA4-4977-DD85A7AE7990}"/>
              </a:ext>
            </a:extLst>
          </p:cNvPr>
          <p:cNvSpPr/>
          <p:nvPr/>
        </p:nvSpPr>
        <p:spPr>
          <a:xfrm>
            <a:off x="4552208" y="4403765"/>
            <a:ext cx="801584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B2ABB4-31B0-9CA2-9777-2A1464DD80B9}"/>
              </a:ext>
            </a:extLst>
          </p:cNvPr>
          <p:cNvSpPr txBox="1"/>
          <p:nvPr/>
        </p:nvSpPr>
        <p:spPr>
          <a:xfrm>
            <a:off x="4460667" y="4327071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37,000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05F308-36F2-9A4A-9E54-C70224AB2A42}"/>
              </a:ext>
            </a:extLst>
          </p:cNvPr>
          <p:cNvSpPr/>
          <p:nvPr/>
        </p:nvSpPr>
        <p:spPr>
          <a:xfrm>
            <a:off x="6444837" y="4391395"/>
            <a:ext cx="771896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6FC9EA-F296-F3B5-6BBC-5CCB9C681BFE}"/>
              </a:ext>
            </a:extLst>
          </p:cNvPr>
          <p:cNvSpPr txBox="1"/>
          <p:nvPr/>
        </p:nvSpPr>
        <p:spPr>
          <a:xfrm>
            <a:off x="6360719" y="4317174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71,500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C02BF4-00BE-2FE3-E4AC-6D0E587DBE34}"/>
              </a:ext>
            </a:extLst>
          </p:cNvPr>
          <p:cNvSpPr/>
          <p:nvPr/>
        </p:nvSpPr>
        <p:spPr>
          <a:xfrm>
            <a:off x="10452760" y="4366655"/>
            <a:ext cx="821376" cy="30677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235C5E-F66A-5494-4B38-E6D2C52C97E2}"/>
              </a:ext>
            </a:extLst>
          </p:cNvPr>
          <p:cNvSpPr txBox="1"/>
          <p:nvPr/>
        </p:nvSpPr>
        <p:spPr>
          <a:xfrm>
            <a:off x="10348848" y="4327070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79,500</a:t>
            </a:r>
          </a:p>
        </p:txBody>
      </p:sp>
    </p:spTree>
    <p:extLst>
      <p:ext uri="{BB962C8B-B14F-4D97-AF65-F5344CB8AC3E}">
        <p14:creationId xmlns:p14="http://schemas.microsoft.com/office/powerpoint/2010/main" val="2617592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C?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 is 31,000 and C is 73,500, so they have a difference of 42,500.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447C73-0ACD-6C6D-91FE-B7E233AE5CF4}"/>
              </a:ext>
            </a:extLst>
          </p:cNvPr>
          <p:cNvSpPr/>
          <p:nvPr/>
        </p:nvSpPr>
        <p:spPr>
          <a:xfrm>
            <a:off x="1039091" y="4428506"/>
            <a:ext cx="821376" cy="23750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8F83D-161E-665F-4CFD-2973CDCCD560}"/>
              </a:ext>
            </a:extLst>
          </p:cNvPr>
          <p:cNvSpPr txBox="1"/>
          <p:nvPr/>
        </p:nvSpPr>
        <p:spPr>
          <a:xfrm>
            <a:off x="987135" y="4346863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30,000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4E9274-6342-86CB-AA67-18095583DBB8}"/>
              </a:ext>
            </a:extLst>
          </p:cNvPr>
          <p:cNvSpPr/>
          <p:nvPr/>
        </p:nvSpPr>
        <p:spPr>
          <a:xfrm>
            <a:off x="4552208" y="4403765"/>
            <a:ext cx="801584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972090-C611-187E-A756-6F4817C2012B}"/>
              </a:ext>
            </a:extLst>
          </p:cNvPr>
          <p:cNvSpPr txBox="1"/>
          <p:nvPr/>
        </p:nvSpPr>
        <p:spPr>
          <a:xfrm>
            <a:off x="4460667" y="4327071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37,000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F12F64-0806-78F7-A157-3FB4EA930474}"/>
              </a:ext>
            </a:extLst>
          </p:cNvPr>
          <p:cNvSpPr/>
          <p:nvPr/>
        </p:nvSpPr>
        <p:spPr>
          <a:xfrm>
            <a:off x="6444837" y="4391395"/>
            <a:ext cx="771896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F57F3A-2C69-BF84-30F0-6F2A0E67FE2B}"/>
              </a:ext>
            </a:extLst>
          </p:cNvPr>
          <p:cNvSpPr txBox="1"/>
          <p:nvPr/>
        </p:nvSpPr>
        <p:spPr>
          <a:xfrm>
            <a:off x="6360719" y="4317174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71,500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1A55DB-A355-2133-D964-DBA9472B1EDE}"/>
              </a:ext>
            </a:extLst>
          </p:cNvPr>
          <p:cNvSpPr/>
          <p:nvPr/>
        </p:nvSpPr>
        <p:spPr>
          <a:xfrm>
            <a:off x="10452760" y="4366655"/>
            <a:ext cx="821376" cy="30677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D2362A-760C-A591-E849-26E9781D1448}"/>
              </a:ext>
            </a:extLst>
          </p:cNvPr>
          <p:cNvSpPr txBox="1"/>
          <p:nvPr/>
        </p:nvSpPr>
        <p:spPr>
          <a:xfrm>
            <a:off x="10348848" y="4327070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79,500</a:t>
            </a:r>
          </a:p>
        </p:txBody>
      </p:sp>
    </p:spTree>
    <p:extLst>
      <p:ext uri="{BB962C8B-B14F-4D97-AF65-F5344CB8AC3E}">
        <p14:creationId xmlns:p14="http://schemas.microsoft.com/office/powerpoint/2010/main" val="199683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D?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988622-3FA2-2D08-23B8-6FDD1B63CA6A}"/>
              </a:ext>
            </a:extLst>
          </p:cNvPr>
          <p:cNvSpPr/>
          <p:nvPr/>
        </p:nvSpPr>
        <p:spPr>
          <a:xfrm>
            <a:off x="1039091" y="4428506"/>
            <a:ext cx="821376" cy="23750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3C9637-A85B-4FE7-0B05-11F09755911F}"/>
              </a:ext>
            </a:extLst>
          </p:cNvPr>
          <p:cNvSpPr txBox="1"/>
          <p:nvPr/>
        </p:nvSpPr>
        <p:spPr>
          <a:xfrm>
            <a:off x="987135" y="4346863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30,000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7A6BC1-8AB9-5475-9BFA-9E20978DDF73}"/>
              </a:ext>
            </a:extLst>
          </p:cNvPr>
          <p:cNvSpPr/>
          <p:nvPr/>
        </p:nvSpPr>
        <p:spPr>
          <a:xfrm>
            <a:off x="4552208" y="4403765"/>
            <a:ext cx="801584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226A49-CB8A-0F70-412D-A4BE3FAE49B6}"/>
              </a:ext>
            </a:extLst>
          </p:cNvPr>
          <p:cNvSpPr txBox="1"/>
          <p:nvPr/>
        </p:nvSpPr>
        <p:spPr>
          <a:xfrm>
            <a:off x="4460667" y="4327071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37,000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288319-156A-02BD-BA94-1EB623039DD4}"/>
              </a:ext>
            </a:extLst>
          </p:cNvPr>
          <p:cNvSpPr/>
          <p:nvPr/>
        </p:nvSpPr>
        <p:spPr>
          <a:xfrm>
            <a:off x="6444837" y="4391395"/>
            <a:ext cx="771896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05A8CE-C131-748D-C646-EA25D25439FE}"/>
              </a:ext>
            </a:extLst>
          </p:cNvPr>
          <p:cNvSpPr txBox="1"/>
          <p:nvPr/>
        </p:nvSpPr>
        <p:spPr>
          <a:xfrm>
            <a:off x="6360719" y="4317174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71,500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1CF406-C092-2039-8B49-D71EF5877B53}"/>
              </a:ext>
            </a:extLst>
          </p:cNvPr>
          <p:cNvSpPr/>
          <p:nvPr/>
        </p:nvSpPr>
        <p:spPr>
          <a:xfrm>
            <a:off x="10452760" y="4366655"/>
            <a:ext cx="821376" cy="30677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59582C-735C-42EE-EB46-5E7AABAD70ED}"/>
              </a:ext>
            </a:extLst>
          </p:cNvPr>
          <p:cNvSpPr txBox="1"/>
          <p:nvPr/>
        </p:nvSpPr>
        <p:spPr>
          <a:xfrm>
            <a:off x="10348848" y="4327070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79,500</a:t>
            </a:r>
          </a:p>
        </p:txBody>
      </p:sp>
    </p:spTree>
    <p:extLst>
      <p:ext uri="{BB962C8B-B14F-4D97-AF65-F5344CB8AC3E}">
        <p14:creationId xmlns:p14="http://schemas.microsoft.com/office/powerpoint/2010/main" val="149932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558"/>
            <a:ext cx="10515600" cy="49667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11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two representations have the same number of millions, ten thousands, thousands, hundreds, tens and ones. However, the worded form has 2 more hundred thousands more than the place value counters.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E8BB2CE-FF0D-AA4F-A74A-413614353E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007" y="3437431"/>
            <a:ext cx="734971" cy="75991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05C26D6-9DA2-E24B-B057-A05030B83F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314" y="3138961"/>
            <a:ext cx="746484" cy="75991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6ECEFAF-B44B-CD4F-A244-5DCDCB4518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280" y="3669654"/>
            <a:ext cx="752042" cy="75991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312B2B1-D48C-7647-B0F9-789BFCCCC2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2909737"/>
            <a:ext cx="748074" cy="75991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FEB8D4B-6295-034E-88ED-206DE92A15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221" y="3394071"/>
            <a:ext cx="778452" cy="75991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96C4CC6-3901-E549-B004-9A98A77B5B9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2682471"/>
            <a:ext cx="766096" cy="75991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768461A-4E2D-744E-8D2B-9721B1C148E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30" y="3051394"/>
            <a:ext cx="774451" cy="75991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3F4C0F4-B674-8F44-9E1D-E9288D86309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29" y="3621335"/>
            <a:ext cx="774451" cy="75991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12EE2E8-7F6E-9849-82CC-F45D0B14068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28" y="4153988"/>
            <a:ext cx="774451" cy="75991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E37DC72-FE31-AF4A-82B4-C932EED467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3164819"/>
            <a:ext cx="766096" cy="75991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956A92F-EB74-5E49-972B-B3513416764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3643963"/>
            <a:ext cx="766096" cy="75991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AA58E84-4572-D34E-BC58-94F1938714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437" y="4142481"/>
            <a:ext cx="766096" cy="75991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7F5262A-3F92-CD4B-8E5D-AC45A396EF1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749" y="4621625"/>
            <a:ext cx="766096" cy="75991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9D14623-F56A-504B-99D1-9C38149E48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925" y="3886565"/>
            <a:ext cx="778452" cy="75991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E30446F-3322-E248-B5BD-ABF4A6D216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3437431"/>
            <a:ext cx="748074" cy="75991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CCE2BE5-9D6E-C549-8CD8-3692CA5B8C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3965125"/>
            <a:ext cx="748074" cy="75991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1426074-FFA0-6745-8EAB-4DA5E4160B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4492381"/>
            <a:ext cx="748074" cy="75991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F8132BD-CCB4-0147-BC8F-800353EC86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342" y="3621335"/>
            <a:ext cx="746484" cy="75991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6EF7EBB-1AAC-A944-B48C-A6FE0B3C02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342" y="4136230"/>
            <a:ext cx="746484" cy="75991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3F5C0C2-311B-3949-89A7-1AC39880AC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007" y="3952326"/>
            <a:ext cx="734971" cy="759917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258F7DB5-DB63-8A41-8A04-ADBCC487FACF}"/>
              </a:ext>
            </a:extLst>
          </p:cNvPr>
          <p:cNvSpPr/>
          <p:nvPr/>
        </p:nvSpPr>
        <p:spPr>
          <a:xfrm>
            <a:off x="6779176" y="3401128"/>
            <a:ext cx="4913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latin typeface="OpenDyslexicAlta" pitchFamily="2" charset="77"/>
              </a:rPr>
              <a:t>three million, seven hundred and twenty-four thousand, one hundred and thirty-two</a:t>
            </a:r>
          </a:p>
        </p:txBody>
      </p:sp>
    </p:spTree>
    <p:extLst>
      <p:ext uri="{BB962C8B-B14F-4D97-AF65-F5344CB8AC3E}">
        <p14:creationId xmlns:p14="http://schemas.microsoft.com/office/powerpoint/2010/main" val="1638447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D?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 is 31,000 and D is 80,500, so they have a difference of 49,500.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2709DE-27DD-6780-D46E-59500448E9E4}"/>
              </a:ext>
            </a:extLst>
          </p:cNvPr>
          <p:cNvSpPr/>
          <p:nvPr/>
        </p:nvSpPr>
        <p:spPr>
          <a:xfrm>
            <a:off x="1039091" y="4428506"/>
            <a:ext cx="821376" cy="23750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0320E5-43C6-87F2-EE0B-96423F5232E1}"/>
              </a:ext>
            </a:extLst>
          </p:cNvPr>
          <p:cNvSpPr txBox="1"/>
          <p:nvPr/>
        </p:nvSpPr>
        <p:spPr>
          <a:xfrm>
            <a:off x="987135" y="4346863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30,000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01F5D4-9EB2-DD7E-0A1F-AB5285610754}"/>
              </a:ext>
            </a:extLst>
          </p:cNvPr>
          <p:cNvSpPr/>
          <p:nvPr/>
        </p:nvSpPr>
        <p:spPr>
          <a:xfrm>
            <a:off x="4552208" y="4403765"/>
            <a:ext cx="801584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75253C-A4CC-3F0E-3540-42B3813D0D26}"/>
              </a:ext>
            </a:extLst>
          </p:cNvPr>
          <p:cNvSpPr txBox="1"/>
          <p:nvPr/>
        </p:nvSpPr>
        <p:spPr>
          <a:xfrm>
            <a:off x="4460667" y="4327071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37,000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A612BF-5A04-7C93-EE93-422A90FB9B16}"/>
              </a:ext>
            </a:extLst>
          </p:cNvPr>
          <p:cNvSpPr/>
          <p:nvPr/>
        </p:nvSpPr>
        <p:spPr>
          <a:xfrm>
            <a:off x="6444837" y="4391395"/>
            <a:ext cx="771896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6CA3C6-9D08-60F2-7799-FF002223FDB6}"/>
              </a:ext>
            </a:extLst>
          </p:cNvPr>
          <p:cNvSpPr txBox="1"/>
          <p:nvPr/>
        </p:nvSpPr>
        <p:spPr>
          <a:xfrm>
            <a:off x="6360719" y="4317174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71,500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FB5E60-5ADC-BA4F-54E6-AEA3CF98E75F}"/>
              </a:ext>
            </a:extLst>
          </p:cNvPr>
          <p:cNvSpPr/>
          <p:nvPr/>
        </p:nvSpPr>
        <p:spPr>
          <a:xfrm>
            <a:off x="10452760" y="4366655"/>
            <a:ext cx="821376" cy="30677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F29AA5-CDC5-7B9D-2D8D-3FBC9DE4E770}"/>
              </a:ext>
            </a:extLst>
          </p:cNvPr>
          <p:cNvSpPr txBox="1"/>
          <p:nvPr/>
        </p:nvSpPr>
        <p:spPr>
          <a:xfrm>
            <a:off x="10348848" y="4327070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79,500</a:t>
            </a:r>
          </a:p>
        </p:txBody>
      </p:sp>
    </p:spTree>
    <p:extLst>
      <p:ext uri="{BB962C8B-B14F-4D97-AF65-F5344CB8AC3E}">
        <p14:creationId xmlns:p14="http://schemas.microsoft.com/office/powerpoint/2010/main" val="2200816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B and C?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6AA465-F0F5-2F18-449F-E6DD4D39E1DD}"/>
              </a:ext>
            </a:extLst>
          </p:cNvPr>
          <p:cNvSpPr/>
          <p:nvPr/>
        </p:nvSpPr>
        <p:spPr>
          <a:xfrm>
            <a:off x="1039091" y="4428506"/>
            <a:ext cx="821376" cy="23750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75E6CC-33C3-3076-CED2-EC206F4BC189}"/>
              </a:ext>
            </a:extLst>
          </p:cNvPr>
          <p:cNvSpPr txBox="1"/>
          <p:nvPr/>
        </p:nvSpPr>
        <p:spPr>
          <a:xfrm>
            <a:off x="987135" y="4346863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30,000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FC401C-8E28-D378-738B-F6050633AFC3}"/>
              </a:ext>
            </a:extLst>
          </p:cNvPr>
          <p:cNvSpPr/>
          <p:nvPr/>
        </p:nvSpPr>
        <p:spPr>
          <a:xfrm>
            <a:off x="4552208" y="4403765"/>
            <a:ext cx="801584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761BB1-7F71-4CEC-19F7-99B7A668BDE3}"/>
              </a:ext>
            </a:extLst>
          </p:cNvPr>
          <p:cNvSpPr txBox="1"/>
          <p:nvPr/>
        </p:nvSpPr>
        <p:spPr>
          <a:xfrm>
            <a:off x="4460667" y="4327071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37,000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221854-5781-F9EE-B3C9-AA3E3F1EFEB3}"/>
              </a:ext>
            </a:extLst>
          </p:cNvPr>
          <p:cNvSpPr/>
          <p:nvPr/>
        </p:nvSpPr>
        <p:spPr>
          <a:xfrm>
            <a:off x="6444837" y="4391395"/>
            <a:ext cx="771896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A7866B-F9D4-2667-89C3-2C1434A56774}"/>
              </a:ext>
            </a:extLst>
          </p:cNvPr>
          <p:cNvSpPr txBox="1"/>
          <p:nvPr/>
        </p:nvSpPr>
        <p:spPr>
          <a:xfrm>
            <a:off x="6360719" y="4317174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71,500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757624-F1A1-CBA6-3E8B-BBDECF4147F6}"/>
              </a:ext>
            </a:extLst>
          </p:cNvPr>
          <p:cNvSpPr/>
          <p:nvPr/>
        </p:nvSpPr>
        <p:spPr>
          <a:xfrm>
            <a:off x="10452760" y="4366655"/>
            <a:ext cx="821376" cy="30677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C82EA0-B30A-B565-57F0-A1E24D62ECA4}"/>
              </a:ext>
            </a:extLst>
          </p:cNvPr>
          <p:cNvSpPr txBox="1"/>
          <p:nvPr/>
        </p:nvSpPr>
        <p:spPr>
          <a:xfrm>
            <a:off x="10348848" y="4327070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79,500</a:t>
            </a:r>
          </a:p>
        </p:txBody>
      </p:sp>
    </p:spTree>
    <p:extLst>
      <p:ext uri="{BB962C8B-B14F-4D97-AF65-F5344CB8AC3E}">
        <p14:creationId xmlns:p14="http://schemas.microsoft.com/office/powerpoint/2010/main" val="3046789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Muli"/>
              </a:rPr>
              <a:t>What is the difference between B and C?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  <a:latin typeface="Muli"/>
              </a:rPr>
              <a:t>B is 35,000 and C is 73,500, so they have a difference of 38,500.  </a:t>
            </a: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4202FE-EC2F-8E29-4798-5901750FFB90}"/>
              </a:ext>
            </a:extLst>
          </p:cNvPr>
          <p:cNvSpPr/>
          <p:nvPr/>
        </p:nvSpPr>
        <p:spPr>
          <a:xfrm>
            <a:off x="1039091" y="4428506"/>
            <a:ext cx="821376" cy="23750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E9671A-C216-FFF3-6A37-9F6D82455921}"/>
              </a:ext>
            </a:extLst>
          </p:cNvPr>
          <p:cNvSpPr txBox="1"/>
          <p:nvPr/>
        </p:nvSpPr>
        <p:spPr>
          <a:xfrm>
            <a:off x="987135" y="4346863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30,000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FD1FC9-4611-304B-B017-1A7659FB6206}"/>
              </a:ext>
            </a:extLst>
          </p:cNvPr>
          <p:cNvSpPr/>
          <p:nvPr/>
        </p:nvSpPr>
        <p:spPr>
          <a:xfrm>
            <a:off x="4552208" y="4403765"/>
            <a:ext cx="801584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8678DA-3515-72E3-1218-28DB61E7BF10}"/>
              </a:ext>
            </a:extLst>
          </p:cNvPr>
          <p:cNvSpPr txBox="1"/>
          <p:nvPr/>
        </p:nvSpPr>
        <p:spPr>
          <a:xfrm>
            <a:off x="4460667" y="4327071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37,000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E07D5A-B48B-45B1-5C5B-7F59F4AAAB93}"/>
              </a:ext>
            </a:extLst>
          </p:cNvPr>
          <p:cNvSpPr/>
          <p:nvPr/>
        </p:nvSpPr>
        <p:spPr>
          <a:xfrm>
            <a:off x="6444837" y="4391395"/>
            <a:ext cx="771896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90F88-1C6E-4022-AE3B-764FDDE53B88}"/>
              </a:ext>
            </a:extLst>
          </p:cNvPr>
          <p:cNvSpPr txBox="1"/>
          <p:nvPr/>
        </p:nvSpPr>
        <p:spPr>
          <a:xfrm>
            <a:off x="6360719" y="4317174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71,500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43BF22-2B6A-53B4-7335-B9D7BFE7B7DF}"/>
              </a:ext>
            </a:extLst>
          </p:cNvPr>
          <p:cNvSpPr/>
          <p:nvPr/>
        </p:nvSpPr>
        <p:spPr>
          <a:xfrm>
            <a:off x="10452760" y="4366655"/>
            <a:ext cx="821376" cy="30677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3B6A5C-2578-8FED-DC45-9C96C971A7E5}"/>
              </a:ext>
            </a:extLst>
          </p:cNvPr>
          <p:cNvSpPr txBox="1"/>
          <p:nvPr/>
        </p:nvSpPr>
        <p:spPr>
          <a:xfrm>
            <a:off x="10348848" y="4327070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79,500</a:t>
            </a:r>
          </a:p>
        </p:txBody>
      </p:sp>
    </p:spTree>
    <p:extLst>
      <p:ext uri="{BB962C8B-B14F-4D97-AF65-F5344CB8AC3E}">
        <p14:creationId xmlns:p14="http://schemas.microsoft.com/office/powerpoint/2010/main" val="2681465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B and D?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343BA0-3A1B-63FA-A2C4-09268C77BADC}"/>
              </a:ext>
            </a:extLst>
          </p:cNvPr>
          <p:cNvSpPr/>
          <p:nvPr/>
        </p:nvSpPr>
        <p:spPr>
          <a:xfrm>
            <a:off x="1039091" y="4428506"/>
            <a:ext cx="821376" cy="23750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5249F-31F8-E579-C146-029CCCC66EE6}"/>
              </a:ext>
            </a:extLst>
          </p:cNvPr>
          <p:cNvSpPr txBox="1"/>
          <p:nvPr/>
        </p:nvSpPr>
        <p:spPr>
          <a:xfrm>
            <a:off x="987135" y="4346863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30,000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A679D-3AFF-F7A3-C366-3AFAE203DC80}"/>
              </a:ext>
            </a:extLst>
          </p:cNvPr>
          <p:cNvSpPr/>
          <p:nvPr/>
        </p:nvSpPr>
        <p:spPr>
          <a:xfrm>
            <a:off x="4552208" y="4403765"/>
            <a:ext cx="801584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97EAC8-FECF-E7EB-061A-3E36FB41FFAD}"/>
              </a:ext>
            </a:extLst>
          </p:cNvPr>
          <p:cNvSpPr txBox="1"/>
          <p:nvPr/>
        </p:nvSpPr>
        <p:spPr>
          <a:xfrm>
            <a:off x="4460667" y="4327071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37,000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07C74F-BF22-F591-7C7A-356E835B3F5F}"/>
              </a:ext>
            </a:extLst>
          </p:cNvPr>
          <p:cNvSpPr/>
          <p:nvPr/>
        </p:nvSpPr>
        <p:spPr>
          <a:xfrm>
            <a:off x="6444837" y="4391395"/>
            <a:ext cx="771896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A32E3D-C305-757C-3B4F-554837F8241B}"/>
              </a:ext>
            </a:extLst>
          </p:cNvPr>
          <p:cNvSpPr txBox="1"/>
          <p:nvPr/>
        </p:nvSpPr>
        <p:spPr>
          <a:xfrm>
            <a:off x="6360719" y="4317174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71,500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E1080E-725F-B923-8D25-649F200C1EF9}"/>
              </a:ext>
            </a:extLst>
          </p:cNvPr>
          <p:cNvSpPr/>
          <p:nvPr/>
        </p:nvSpPr>
        <p:spPr>
          <a:xfrm>
            <a:off x="10452760" y="4366655"/>
            <a:ext cx="821376" cy="30677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4EDE0C-EFF3-CBE8-BED5-5BF68E29AB44}"/>
              </a:ext>
            </a:extLst>
          </p:cNvPr>
          <p:cNvSpPr txBox="1"/>
          <p:nvPr/>
        </p:nvSpPr>
        <p:spPr>
          <a:xfrm>
            <a:off x="10348848" y="4327070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79,500</a:t>
            </a:r>
          </a:p>
        </p:txBody>
      </p:sp>
    </p:spTree>
    <p:extLst>
      <p:ext uri="{BB962C8B-B14F-4D97-AF65-F5344CB8AC3E}">
        <p14:creationId xmlns:p14="http://schemas.microsoft.com/office/powerpoint/2010/main" val="1938894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B and D?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B is 35,000 and D is 80,500, so they have a difference of 45,500.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903F8E-78EA-592F-906E-A41C4D12710A}"/>
              </a:ext>
            </a:extLst>
          </p:cNvPr>
          <p:cNvSpPr/>
          <p:nvPr/>
        </p:nvSpPr>
        <p:spPr>
          <a:xfrm>
            <a:off x="1039091" y="4428506"/>
            <a:ext cx="821376" cy="23750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71C85-45B9-D516-28E9-FB854EBC5608}"/>
              </a:ext>
            </a:extLst>
          </p:cNvPr>
          <p:cNvSpPr txBox="1"/>
          <p:nvPr/>
        </p:nvSpPr>
        <p:spPr>
          <a:xfrm>
            <a:off x="987135" y="4346863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30,000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67EC8C-15FD-3D3A-2774-8521B2316908}"/>
              </a:ext>
            </a:extLst>
          </p:cNvPr>
          <p:cNvSpPr/>
          <p:nvPr/>
        </p:nvSpPr>
        <p:spPr>
          <a:xfrm>
            <a:off x="4552208" y="4403765"/>
            <a:ext cx="801584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90306B-EC6F-B3AA-ABED-201B65569E1F}"/>
              </a:ext>
            </a:extLst>
          </p:cNvPr>
          <p:cNvSpPr txBox="1"/>
          <p:nvPr/>
        </p:nvSpPr>
        <p:spPr>
          <a:xfrm>
            <a:off x="4460667" y="4327071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37,000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11BE36-DED9-8C5D-B0F7-3869A0546264}"/>
              </a:ext>
            </a:extLst>
          </p:cNvPr>
          <p:cNvSpPr/>
          <p:nvPr/>
        </p:nvSpPr>
        <p:spPr>
          <a:xfrm>
            <a:off x="6444837" y="4391395"/>
            <a:ext cx="771896" cy="2869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83404A-AED8-84EF-DFA6-A14C107096C8}"/>
              </a:ext>
            </a:extLst>
          </p:cNvPr>
          <p:cNvSpPr/>
          <p:nvPr/>
        </p:nvSpPr>
        <p:spPr>
          <a:xfrm>
            <a:off x="10452760" y="4366655"/>
            <a:ext cx="821376" cy="30677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A8630A-F79E-256B-8513-C8AA9E71735E}"/>
              </a:ext>
            </a:extLst>
          </p:cNvPr>
          <p:cNvSpPr txBox="1"/>
          <p:nvPr/>
        </p:nvSpPr>
        <p:spPr>
          <a:xfrm>
            <a:off x="10348848" y="4327070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79,500</a:t>
            </a:r>
          </a:p>
        </p:txBody>
      </p:sp>
    </p:spTree>
    <p:extLst>
      <p:ext uri="{BB962C8B-B14F-4D97-AF65-F5344CB8AC3E}">
        <p14:creationId xmlns:p14="http://schemas.microsoft.com/office/powerpoint/2010/main" val="24468290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D7BDF6-B1D5-E140-A374-1692D5DE6E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83900"/>
            <a:ext cx="6083998" cy="3041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9CB897-0A2C-D848-8C10-EC174B4C52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488" y="2577715"/>
            <a:ext cx="6083998" cy="3041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W and 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W and Z?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X and 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X and Z? </a:t>
            </a: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8FA9FF-6675-C19E-38FF-8EEC0F88C8D9}"/>
              </a:ext>
            </a:extLst>
          </p:cNvPr>
          <p:cNvSpPr/>
          <p:nvPr/>
        </p:nvSpPr>
        <p:spPr>
          <a:xfrm>
            <a:off x="556656" y="4428506"/>
            <a:ext cx="841168" cy="23750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7E386-4F8D-5C25-65A4-E3A831D756F2}"/>
              </a:ext>
            </a:extLst>
          </p:cNvPr>
          <p:cNvSpPr txBox="1"/>
          <p:nvPr/>
        </p:nvSpPr>
        <p:spPr>
          <a:xfrm>
            <a:off x="452745" y="4327071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41,500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EBADE4-0928-7416-DF98-E7E4955B7002}"/>
              </a:ext>
            </a:extLst>
          </p:cNvPr>
          <p:cNvSpPr/>
          <p:nvPr/>
        </p:nvSpPr>
        <p:spPr>
          <a:xfrm>
            <a:off x="4539838" y="4416136"/>
            <a:ext cx="851064" cy="24740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C2F608-449B-DEED-F36C-81BC5D0EAA58}"/>
              </a:ext>
            </a:extLst>
          </p:cNvPr>
          <p:cNvSpPr txBox="1"/>
          <p:nvPr/>
        </p:nvSpPr>
        <p:spPr>
          <a:xfrm>
            <a:off x="4490355" y="4327070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49,500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11114F-2F78-0FBE-30F1-A395AD6F0330}"/>
              </a:ext>
            </a:extLst>
          </p:cNvPr>
          <p:cNvSpPr/>
          <p:nvPr/>
        </p:nvSpPr>
        <p:spPr>
          <a:xfrm>
            <a:off x="6890161" y="4416136"/>
            <a:ext cx="880753" cy="25729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946B1C-3240-23EA-29EE-BEBD43DDA388}"/>
              </a:ext>
            </a:extLst>
          </p:cNvPr>
          <p:cNvSpPr txBox="1"/>
          <p:nvPr/>
        </p:nvSpPr>
        <p:spPr>
          <a:xfrm>
            <a:off x="6835731" y="4327069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81,000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AB02B7-8B93-80CA-BA1D-89EEBB8576FF}"/>
              </a:ext>
            </a:extLst>
          </p:cNvPr>
          <p:cNvSpPr/>
          <p:nvPr/>
        </p:nvSpPr>
        <p:spPr>
          <a:xfrm>
            <a:off x="10415649" y="4416136"/>
            <a:ext cx="801584" cy="27709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C875E1-9FFB-9F8A-5E11-DC6061073FF8}"/>
              </a:ext>
            </a:extLst>
          </p:cNvPr>
          <p:cNvSpPr txBox="1"/>
          <p:nvPr/>
        </p:nvSpPr>
        <p:spPr>
          <a:xfrm>
            <a:off x="10368640" y="4327069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88,000</a:t>
            </a:r>
          </a:p>
        </p:txBody>
      </p:sp>
    </p:spTree>
    <p:extLst>
      <p:ext uri="{BB962C8B-B14F-4D97-AF65-F5344CB8AC3E}">
        <p14:creationId xmlns:p14="http://schemas.microsoft.com/office/powerpoint/2010/main" val="26111066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D7BDF6-B1D5-E140-A374-1692D5DE6E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83900"/>
            <a:ext cx="6083998" cy="3041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9CB897-0A2C-D848-8C10-EC174B4C52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488" y="2577715"/>
            <a:ext cx="6083998" cy="3041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W is 44,500 and Y is 83,000. So, there is a difference of 38,500.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W is 44,500 and Z is 89,000. So, there is a difference of 44,500.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X is 50,500 and Y is 83,000. So, there is a difference of 32,500.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X is 50,500 and Z is 89,000. So, there is a difference of 38,500.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8AAAB3-1AB2-D3F4-2199-BD3618077C67}"/>
              </a:ext>
            </a:extLst>
          </p:cNvPr>
          <p:cNvSpPr/>
          <p:nvPr/>
        </p:nvSpPr>
        <p:spPr>
          <a:xfrm>
            <a:off x="556656" y="4428506"/>
            <a:ext cx="841168" cy="23750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5AD80-8CFD-22DA-F447-966D41494716}"/>
              </a:ext>
            </a:extLst>
          </p:cNvPr>
          <p:cNvSpPr txBox="1"/>
          <p:nvPr/>
        </p:nvSpPr>
        <p:spPr>
          <a:xfrm>
            <a:off x="452745" y="4327071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41,500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F89FDD-EC28-8A0F-C17C-0D23EE255DE2}"/>
              </a:ext>
            </a:extLst>
          </p:cNvPr>
          <p:cNvSpPr/>
          <p:nvPr/>
        </p:nvSpPr>
        <p:spPr>
          <a:xfrm>
            <a:off x="4539838" y="4416136"/>
            <a:ext cx="851064" cy="24740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87C79-5123-B482-1A3A-1BD2260FE3A6}"/>
              </a:ext>
            </a:extLst>
          </p:cNvPr>
          <p:cNvSpPr txBox="1"/>
          <p:nvPr/>
        </p:nvSpPr>
        <p:spPr>
          <a:xfrm>
            <a:off x="4490355" y="4327070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49,500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CBFE62-34E9-76EE-227D-7084BADE8E62}"/>
              </a:ext>
            </a:extLst>
          </p:cNvPr>
          <p:cNvSpPr/>
          <p:nvPr/>
        </p:nvSpPr>
        <p:spPr>
          <a:xfrm>
            <a:off x="6890161" y="4416136"/>
            <a:ext cx="880753" cy="25729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B1A374-2142-B779-0923-EEBCEE5BCDF4}"/>
              </a:ext>
            </a:extLst>
          </p:cNvPr>
          <p:cNvSpPr txBox="1"/>
          <p:nvPr/>
        </p:nvSpPr>
        <p:spPr>
          <a:xfrm>
            <a:off x="6835731" y="4327069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81,000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0297C4-79EB-8CE1-2B09-EE27168519F7}"/>
              </a:ext>
            </a:extLst>
          </p:cNvPr>
          <p:cNvSpPr/>
          <p:nvPr/>
        </p:nvSpPr>
        <p:spPr>
          <a:xfrm>
            <a:off x="10415649" y="4416136"/>
            <a:ext cx="801584" cy="27709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21CF5B-BA7B-C281-7D7E-9ED2A6BB1FC2}"/>
              </a:ext>
            </a:extLst>
          </p:cNvPr>
          <p:cNvSpPr txBox="1"/>
          <p:nvPr/>
        </p:nvSpPr>
        <p:spPr>
          <a:xfrm>
            <a:off x="10368640" y="4327069"/>
            <a:ext cx="11479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dirty="0">
                <a:cs typeface="Calibri"/>
              </a:rPr>
              <a:t>88,000</a:t>
            </a:r>
          </a:p>
        </p:txBody>
      </p:sp>
    </p:spTree>
    <p:extLst>
      <p:ext uri="{BB962C8B-B14F-4D97-AF65-F5344CB8AC3E}">
        <p14:creationId xmlns:p14="http://schemas.microsoft.com/office/powerpoint/2010/main" val="421555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part-whole model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X is an odd number that  rounds to 600,000</a:t>
            </a:r>
            <a:br>
              <a:rPr lang="en-GB" sz="2200" dirty="0"/>
            </a:br>
            <a:r>
              <a:rPr lang="en-GB" sz="2200" dirty="0"/>
              <a:t>to the nearest 100,000. It has a digit total </a:t>
            </a:r>
            <a:r>
              <a:rPr lang="en-GB" sz="2200"/>
              <a:t>of 11. 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 is an even number that rounds to 130,000 to </a:t>
            </a:r>
            <a:br>
              <a:rPr lang="en-GB" sz="2200" dirty="0"/>
            </a:br>
            <a:r>
              <a:rPr lang="en-GB" sz="2200" dirty="0"/>
              <a:t>the nearest ten thousand. It has a digit total of 27.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combinations of X and Y can you find?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4068CE-7CFC-F242-985A-70CC1A36F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26973" y="2205205"/>
            <a:ext cx="3021496" cy="28094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86613F-4C3A-FF46-9A66-D1A6554FEC16}"/>
              </a:ext>
            </a:extLst>
          </p:cNvPr>
          <p:cNvSpPr/>
          <p:nvPr/>
        </p:nvSpPr>
        <p:spPr>
          <a:xfrm>
            <a:off x="8986332" y="4184028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E91105-D41A-B24B-9151-7486A442709C}"/>
              </a:ext>
            </a:extLst>
          </p:cNvPr>
          <p:cNvSpPr/>
          <p:nvPr/>
        </p:nvSpPr>
        <p:spPr>
          <a:xfrm>
            <a:off x="10707210" y="4184028"/>
            <a:ext cx="380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3761C2-DCF8-D240-9504-1CC8DE780934}"/>
              </a:ext>
            </a:extLst>
          </p:cNvPr>
          <p:cNvSpPr/>
          <p:nvPr/>
        </p:nvSpPr>
        <p:spPr>
          <a:xfrm>
            <a:off x="9365674" y="2630747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745,895</a:t>
            </a:r>
          </a:p>
        </p:txBody>
      </p:sp>
    </p:spTree>
    <p:extLst>
      <p:ext uri="{BB962C8B-B14F-4D97-AF65-F5344CB8AC3E}">
        <p14:creationId xmlns:p14="http://schemas.microsoft.com/office/powerpoint/2010/main" val="37853782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part-whole model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X is an odd number that  rounds to 600,000</a:t>
            </a:r>
            <a:br>
              <a:rPr lang="en-GB" sz="2200" dirty="0"/>
            </a:br>
            <a:r>
              <a:rPr lang="en-GB" sz="2200" dirty="0"/>
              <a:t>to the nearest 100,000. It has a digit total of 11.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 is an even number that rounds to 130,000 to </a:t>
            </a:r>
            <a:br>
              <a:rPr lang="en-GB" sz="2200" dirty="0"/>
            </a:br>
            <a:r>
              <a:rPr lang="en-GB" sz="2200" dirty="0"/>
              <a:t>the nearest ten thousand. It has a digit total of 27.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11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Example answer: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br>
              <a:rPr lang="en-GB" sz="105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If X is 611,111, Y would be 134,784.</a:t>
            </a: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4068CE-7CFC-F242-985A-70CC1A36F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26973" y="2205205"/>
            <a:ext cx="3021496" cy="28094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86613F-4C3A-FF46-9A66-D1A6554FEC16}"/>
              </a:ext>
            </a:extLst>
          </p:cNvPr>
          <p:cNvSpPr/>
          <p:nvPr/>
        </p:nvSpPr>
        <p:spPr>
          <a:xfrm>
            <a:off x="8986332" y="4184028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E91105-D41A-B24B-9151-7486A442709C}"/>
              </a:ext>
            </a:extLst>
          </p:cNvPr>
          <p:cNvSpPr/>
          <p:nvPr/>
        </p:nvSpPr>
        <p:spPr>
          <a:xfrm>
            <a:off x="10707210" y="4184028"/>
            <a:ext cx="380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3761C2-DCF8-D240-9504-1CC8DE780934}"/>
              </a:ext>
            </a:extLst>
          </p:cNvPr>
          <p:cNvSpPr/>
          <p:nvPr/>
        </p:nvSpPr>
        <p:spPr>
          <a:xfrm>
            <a:off x="9365674" y="2630747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745,895</a:t>
            </a:r>
          </a:p>
        </p:txBody>
      </p:sp>
    </p:spTree>
    <p:extLst>
      <p:ext uri="{BB962C8B-B14F-4D97-AF65-F5344CB8AC3E}">
        <p14:creationId xmlns:p14="http://schemas.microsoft.com/office/powerpoint/2010/main" val="3368581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Provide examples to help 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92E2DE-53C0-7944-9ECB-8F3D9E8B4995}"/>
              </a:ext>
            </a:extLst>
          </p:cNvPr>
          <p:cNvSpPr/>
          <p:nvPr/>
        </p:nvSpPr>
        <p:spPr>
          <a:xfrm>
            <a:off x="2466392" y="2552443"/>
            <a:ext cx="346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When adding lots of hundred thousands together, you exchange for a million.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FE2842F-9F29-1C4A-A32A-F0147743472D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8508-96F1-564B-86D8-275105F52289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Alta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12467D-4F62-FA43-AA7D-22B9BA69C2AE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58753F-6D8B-3D4F-BC6A-950CFF849B46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E1B868-D6E0-D348-9898-2610DE8C6D9C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D99E33-6F35-FC4B-AF59-195F1E0F535C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B975BD-15C6-234C-AA99-1E0A5DAA6550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0EA4BA-3D4A-D14A-A192-FF893B469FC0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614E03-94DA-9C4E-A2F4-57087E287EC0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C8AA6B-7BC1-3C4D-8B91-F0D92B0C6C5F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4D40AE-2C15-1F42-9E83-F9FD434B6A42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DFF461-3DBC-024B-896E-3250B2C0A54C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AEC948-9406-0944-B6D6-BBD0CF7B6C07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7AA299-6A98-DA45-BD3D-5CC2543FBCD8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5C027DC-1E77-FB4B-B008-A2420CEFACD0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3EDB41D-F58E-B348-B51A-CC0CEA1BC42C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32B5DDC-E008-2A48-9CDB-B90735D3436C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3E6527B-8E4D-7F47-A90A-C54323A6BC8E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08D51C-8038-624A-A960-E1646268634A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F3208F-7945-934E-89A8-C3B8C97A939E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9A85995-9F3F-384D-8E01-F295CCDD187F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ADE97A3-DE39-174A-A66B-7D9D1BA62D87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72A0BFC-6411-BD4E-BAE2-CEC0AA71AA7F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95F8F95-0DD3-0645-AADD-33F4830740DE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957C811-DC97-D445-882F-F6F4A0C6C2C2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CBDB565-0478-7F43-96E8-E84D241D6C08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0BB50D5-37C5-974D-BFC3-43FFBCFEAA39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D177D5E-925C-B341-81DC-EC0B231333B0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FC0E50-B80A-FC4F-9290-7835796E09F9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A837BFC-0780-3A4C-9431-4703ED920E2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ED92FB8-6266-F648-9613-32B89F042A7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5AE0FE9-BE66-E24F-BE5B-9F729F427C9C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09B8722-C771-1242-A52A-839A360267CF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174AB720-CA66-354F-BC02-E93277FCB107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8630DD2-E92A-DE4F-9980-ACA6A628F203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8232C4B-5C75-EE45-B0A6-878AE5DB40FC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7A700AD-5021-784D-BC3E-83C9EB322919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709BFC6-C12D-D644-8E8D-706DCB07ABF2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BF407B6-7124-7B40-BC07-990DC44F6CBA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D5ECFA-80D7-6B4E-B881-32947E323332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8D4E53A-427E-3543-B463-51B3D64A651E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C0110C1-880B-EA46-AAE8-2188A65B1B0C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2A241E6-D36D-3646-8949-CEFAC9BCE141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97869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sometimes true. For example, if I were adding together 2,597,321 and 2,802,324, there would be an exchange between the hundred thousands and millions. However, if I were adding together 2,397,321 and 2,402,324 there wouldn’t be an exchange.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66392" y="2552443"/>
            <a:ext cx="346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When adding lots of hundred thousands together, you exchange for a million. </a:t>
            </a:r>
          </a:p>
        </p:txBody>
      </p:sp>
    </p:spTree>
    <p:extLst>
      <p:ext uri="{BB962C8B-B14F-4D97-AF65-F5344CB8AC3E}">
        <p14:creationId xmlns:p14="http://schemas.microsoft.com/office/powerpoint/2010/main" val="33439525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column addition and subtraction as fluency practice and to solve word problems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</a:t>
            </a:r>
            <a:r>
              <a:rPr lang="en-GB" sz="2200"/>
              <a:t>using column addition and subtraction as fluency practice and to solve word problems </a:t>
            </a:r>
          </a:p>
        </p:txBody>
      </p:sp>
    </p:spTree>
    <p:extLst>
      <p:ext uri="{BB962C8B-B14F-4D97-AF65-F5344CB8AC3E}">
        <p14:creationId xmlns:p14="http://schemas.microsoft.com/office/powerpoint/2010/main" val="247643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FE2842F-9F29-1C4A-A32A-F0147743472D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8508-96F1-564B-86D8-275105F52289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Alta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12467D-4F62-FA43-AA7D-22B9BA69C2AE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58753F-6D8B-3D4F-BC6A-950CFF849B46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E1B868-D6E0-D348-9898-2610DE8C6D9C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D99E33-6F35-FC4B-AF59-195F1E0F535C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B975BD-15C6-234C-AA99-1E0A5DAA6550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0EA4BA-3D4A-D14A-A192-FF893B469FC0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614E03-94DA-9C4E-A2F4-57087E287EC0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C8AA6B-7BC1-3C4D-8B91-F0D92B0C6C5F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4D40AE-2C15-1F42-9E83-F9FD434B6A42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DFF461-3DBC-024B-896E-3250B2C0A54C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AEC948-9406-0944-B6D6-BBD0CF7B6C07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7AA299-6A98-DA45-BD3D-5CC2543FBCD8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5C027DC-1E77-FB4B-B008-A2420CEFACD0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3EDB41D-F58E-B348-B51A-CC0CEA1BC42C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32B5DDC-E008-2A48-9CDB-B90735D3436C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3E6527B-8E4D-7F47-A90A-C54323A6BC8E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08D51C-8038-624A-A960-E1646268634A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F3208F-7945-934E-89A8-C3B8C97A939E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9A85995-9F3F-384D-8E01-F295CCDD187F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ADE97A3-DE39-174A-A66B-7D9D1BA62D87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72A0BFC-6411-BD4E-BAE2-CEC0AA71AA7F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95F8F95-0DD3-0645-AADD-33F4830740DE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957C811-DC97-D445-882F-F6F4A0C6C2C2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CBDB565-0478-7F43-96E8-E84D241D6C08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0BB50D5-37C5-974D-BFC3-43FFBCFEAA39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D177D5E-925C-B341-81DC-EC0B231333B0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FC0E50-B80A-FC4F-9290-7835796E09F9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A837BFC-0780-3A4C-9431-4703ED920E2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ED92FB8-6266-F648-9613-32B89F042A7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5AE0FE9-BE66-E24F-BE5B-9F729F427C9C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09B8722-C771-1242-A52A-839A360267CF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174AB720-CA66-354F-BC02-E93277FCB107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8630DD2-E92A-DE4F-9980-ACA6A628F203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8232C4B-5C75-EE45-B0A6-878AE5DB40FC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7A700AD-5021-784D-BC3E-83C9EB322919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709BFC6-C12D-D644-8E8D-706DCB07ABF2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BF407B6-7124-7B40-BC07-990DC44F6CBA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D5ECFA-80D7-6B4E-B881-32947E323332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8D4E53A-427E-3543-B463-51B3D64A651E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C0110C1-880B-EA46-AAE8-2188A65B1B0C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2A241E6-D36D-3646-8949-CEFAC9BCE141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451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FE2842F-9F29-1C4A-A32A-F0147743472D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8508-96F1-564B-86D8-275105F52289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Alta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12467D-4F62-FA43-AA7D-22B9BA69C2AE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58753F-6D8B-3D4F-BC6A-950CFF849B46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E1B868-D6E0-D348-9898-2610DE8C6D9C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D99E33-6F35-FC4B-AF59-195F1E0F535C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B975BD-15C6-234C-AA99-1E0A5DAA6550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0EA4BA-3D4A-D14A-A192-FF893B469FC0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614E03-94DA-9C4E-A2F4-57087E287EC0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C8AA6B-7BC1-3C4D-8B91-F0D92B0C6C5F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4D40AE-2C15-1F42-9E83-F9FD434B6A42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DFF461-3DBC-024B-896E-3250B2C0A54C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AEC948-9406-0944-B6D6-BBD0CF7B6C07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7AA299-6A98-DA45-BD3D-5CC2543FBCD8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5C027DC-1E77-FB4B-B008-A2420CEFACD0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3EDB41D-F58E-B348-B51A-CC0CEA1BC42C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32B5DDC-E008-2A48-9CDB-B90735D3436C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3E6527B-8E4D-7F47-A90A-C54323A6BC8E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08D51C-8038-624A-A960-E1646268634A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F3208F-7945-934E-89A8-C3B8C97A939E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9A85995-9F3F-384D-8E01-F295CCDD187F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ADE97A3-DE39-174A-A66B-7D9D1BA62D87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72A0BFC-6411-BD4E-BAE2-CEC0AA71AA7F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95F8F95-0DD3-0645-AADD-33F4830740DE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957C811-DC97-D445-882F-F6F4A0C6C2C2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CBDB565-0478-7F43-96E8-E84D241D6C08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0BB50D5-37C5-974D-BFC3-43FFBCFEAA39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D177D5E-925C-B341-81DC-EC0B231333B0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FC0E50-B80A-FC4F-9290-7835796E09F9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A837BFC-0780-3A4C-9431-4703ED920E2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ED92FB8-6266-F648-9613-32B89F042A7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5AE0FE9-BE66-E24F-BE5B-9F729F427C9C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09B8722-C771-1242-A52A-839A360267CF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174AB720-CA66-354F-BC02-E93277FCB107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8630DD2-E92A-DE4F-9980-ACA6A628F203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8232C4B-5C75-EE45-B0A6-878AE5DB40FC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7A700AD-5021-784D-BC3E-83C9EB322919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709BFC6-C12D-D644-8E8D-706DCB07ABF2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BF407B6-7124-7B40-BC07-990DC44F6CBA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D5ECFA-80D7-6B4E-B881-32947E323332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8D4E53A-427E-3543-B463-51B3D64A651E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C0110C1-880B-EA46-AAE8-2188A65B1B0C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2A241E6-D36D-3646-8949-CEFAC9BCE141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164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FE2842F-9F29-1C4A-A32A-F0147743472D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8508-96F1-564B-86D8-275105F52289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Alta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12467D-4F62-FA43-AA7D-22B9BA69C2AE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58753F-6D8B-3D4F-BC6A-950CFF849B46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E1B868-D6E0-D348-9898-2610DE8C6D9C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D99E33-6F35-FC4B-AF59-195F1E0F535C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B975BD-15C6-234C-AA99-1E0A5DAA6550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0EA4BA-3D4A-D14A-A192-FF893B469FC0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614E03-94DA-9C4E-A2F4-57087E287EC0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C8AA6B-7BC1-3C4D-8B91-F0D92B0C6C5F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4D40AE-2C15-1F42-9E83-F9FD434B6A42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DFF461-3DBC-024B-896E-3250B2C0A54C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AEC948-9406-0944-B6D6-BBD0CF7B6C07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7AA299-6A98-DA45-BD3D-5CC2543FBCD8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5C027DC-1E77-FB4B-B008-A2420CEFACD0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3EDB41D-F58E-B348-B51A-CC0CEA1BC42C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32B5DDC-E008-2A48-9CDB-B90735D3436C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3E6527B-8E4D-7F47-A90A-C54323A6BC8E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08D51C-8038-624A-A960-E1646268634A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F3208F-7945-934E-89A8-C3B8C97A939E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9A85995-9F3F-384D-8E01-F295CCDD187F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ADE97A3-DE39-174A-A66B-7D9D1BA62D87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72A0BFC-6411-BD4E-BAE2-CEC0AA71AA7F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95F8F95-0DD3-0645-AADD-33F4830740DE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957C811-DC97-D445-882F-F6F4A0C6C2C2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CBDB565-0478-7F43-96E8-E84D241D6C08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0BB50D5-37C5-974D-BFC3-43FFBCFEAA39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D177D5E-925C-B341-81DC-EC0B231333B0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FC0E50-B80A-FC4F-9290-7835796E09F9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A837BFC-0780-3A4C-9431-4703ED920E2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ED92FB8-6266-F648-9613-32B89F042A7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5AE0FE9-BE66-E24F-BE5B-9F729F427C9C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09B8722-C771-1242-A52A-839A360267CF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174AB720-CA66-354F-BC02-E93277FCB107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8630DD2-E92A-DE4F-9980-ACA6A628F203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8232C4B-5C75-EE45-B0A6-878AE5DB40FC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7A700AD-5021-784D-BC3E-83C9EB322919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709BFC6-C12D-D644-8E8D-706DCB07ABF2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BF407B6-7124-7B40-BC07-990DC44F6CBA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D5ECFA-80D7-6B4E-B881-32947E323332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8D4E53A-427E-3543-B463-51B3D64A651E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C0110C1-880B-EA46-AAE8-2188A65B1B0C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2A241E6-D36D-3646-8949-CEFAC9BCE141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931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FE2842F-9F29-1C4A-A32A-F0147743472D}"/>
              </a:ext>
            </a:extLst>
          </p:cNvPr>
          <p:cNvSpPr/>
          <p:nvPr/>
        </p:nvSpPr>
        <p:spPr>
          <a:xfrm>
            <a:off x="5841091" y="349581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8508-96F1-564B-86D8-275105F52289}"/>
              </a:ext>
            </a:extLst>
          </p:cNvPr>
          <p:cNvSpPr/>
          <p:nvPr/>
        </p:nvSpPr>
        <p:spPr>
          <a:xfrm>
            <a:off x="479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Alta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12467D-4F62-FA43-AA7D-22B9BA69C2AE}"/>
              </a:ext>
            </a:extLst>
          </p:cNvPr>
          <p:cNvSpPr/>
          <p:nvPr/>
        </p:nvSpPr>
        <p:spPr>
          <a:xfrm>
            <a:off x="479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58753F-6D8B-3D4F-BC6A-950CFF849B46}"/>
              </a:ext>
            </a:extLst>
          </p:cNvPr>
          <p:cNvSpPr/>
          <p:nvPr/>
        </p:nvSpPr>
        <p:spPr>
          <a:xfrm>
            <a:off x="479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E1B868-D6E0-D348-9898-2610DE8C6D9C}"/>
              </a:ext>
            </a:extLst>
          </p:cNvPr>
          <p:cNvSpPr/>
          <p:nvPr/>
        </p:nvSpPr>
        <p:spPr>
          <a:xfrm>
            <a:off x="479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B975BD-15C6-234C-AA99-1E0A5DAA6550}"/>
              </a:ext>
            </a:extLst>
          </p:cNvPr>
          <p:cNvSpPr/>
          <p:nvPr/>
        </p:nvSpPr>
        <p:spPr>
          <a:xfrm>
            <a:off x="543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0EA4BA-3D4A-D14A-A192-FF893B469FC0}"/>
              </a:ext>
            </a:extLst>
          </p:cNvPr>
          <p:cNvSpPr/>
          <p:nvPr/>
        </p:nvSpPr>
        <p:spPr>
          <a:xfrm>
            <a:off x="543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614E03-94DA-9C4E-A2F4-57087E287EC0}"/>
              </a:ext>
            </a:extLst>
          </p:cNvPr>
          <p:cNvSpPr/>
          <p:nvPr/>
        </p:nvSpPr>
        <p:spPr>
          <a:xfrm>
            <a:off x="543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C8AA6B-7BC1-3C4D-8B91-F0D92B0C6C5F}"/>
              </a:ext>
            </a:extLst>
          </p:cNvPr>
          <p:cNvSpPr/>
          <p:nvPr/>
        </p:nvSpPr>
        <p:spPr>
          <a:xfrm>
            <a:off x="543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DFF461-3DBC-024B-896E-3250B2C0A54C}"/>
              </a:ext>
            </a:extLst>
          </p:cNvPr>
          <p:cNvSpPr/>
          <p:nvPr/>
        </p:nvSpPr>
        <p:spPr>
          <a:xfrm>
            <a:off x="606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AEC948-9406-0944-B6D6-BBD0CF7B6C07}"/>
              </a:ext>
            </a:extLst>
          </p:cNvPr>
          <p:cNvSpPr/>
          <p:nvPr/>
        </p:nvSpPr>
        <p:spPr>
          <a:xfrm>
            <a:off x="606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7AA299-6A98-DA45-BD3D-5CC2543FBCD8}"/>
              </a:ext>
            </a:extLst>
          </p:cNvPr>
          <p:cNvSpPr/>
          <p:nvPr/>
        </p:nvSpPr>
        <p:spPr>
          <a:xfrm>
            <a:off x="606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5C027DC-1E77-FB4B-B008-A2420CEFACD0}"/>
              </a:ext>
            </a:extLst>
          </p:cNvPr>
          <p:cNvSpPr/>
          <p:nvPr/>
        </p:nvSpPr>
        <p:spPr>
          <a:xfrm>
            <a:off x="606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32B5DDC-E008-2A48-9CDB-B90735D3436C}"/>
              </a:ext>
            </a:extLst>
          </p:cNvPr>
          <p:cNvSpPr/>
          <p:nvPr/>
        </p:nvSpPr>
        <p:spPr>
          <a:xfrm>
            <a:off x="670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3E6527B-8E4D-7F47-A90A-C54323A6BC8E}"/>
              </a:ext>
            </a:extLst>
          </p:cNvPr>
          <p:cNvSpPr/>
          <p:nvPr/>
        </p:nvSpPr>
        <p:spPr>
          <a:xfrm>
            <a:off x="670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08D51C-8038-624A-A960-E1646268634A}"/>
              </a:ext>
            </a:extLst>
          </p:cNvPr>
          <p:cNvSpPr/>
          <p:nvPr/>
        </p:nvSpPr>
        <p:spPr>
          <a:xfrm>
            <a:off x="670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F3208F-7945-934E-89A8-C3B8C97A939E}"/>
              </a:ext>
            </a:extLst>
          </p:cNvPr>
          <p:cNvSpPr/>
          <p:nvPr/>
        </p:nvSpPr>
        <p:spPr>
          <a:xfrm>
            <a:off x="670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ADE97A3-DE39-174A-A66B-7D9D1BA62D87}"/>
              </a:ext>
            </a:extLst>
          </p:cNvPr>
          <p:cNvSpPr/>
          <p:nvPr/>
        </p:nvSpPr>
        <p:spPr>
          <a:xfrm>
            <a:off x="733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72A0BFC-6411-BD4E-BAE2-CEC0AA71AA7F}"/>
              </a:ext>
            </a:extLst>
          </p:cNvPr>
          <p:cNvSpPr/>
          <p:nvPr/>
        </p:nvSpPr>
        <p:spPr>
          <a:xfrm>
            <a:off x="733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95F8F95-0DD3-0645-AADD-33F4830740DE}"/>
              </a:ext>
            </a:extLst>
          </p:cNvPr>
          <p:cNvSpPr/>
          <p:nvPr/>
        </p:nvSpPr>
        <p:spPr>
          <a:xfrm>
            <a:off x="733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957C811-DC97-D445-882F-F6F4A0C6C2C2}"/>
              </a:ext>
            </a:extLst>
          </p:cNvPr>
          <p:cNvSpPr/>
          <p:nvPr/>
        </p:nvSpPr>
        <p:spPr>
          <a:xfrm>
            <a:off x="733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0BB50D5-37C5-974D-BFC3-43FFBCFEAA39}"/>
              </a:ext>
            </a:extLst>
          </p:cNvPr>
          <p:cNvSpPr/>
          <p:nvPr/>
        </p:nvSpPr>
        <p:spPr>
          <a:xfrm>
            <a:off x="797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D177D5E-925C-B341-81DC-EC0B231333B0}"/>
              </a:ext>
            </a:extLst>
          </p:cNvPr>
          <p:cNvSpPr/>
          <p:nvPr/>
        </p:nvSpPr>
        <p:spPr>
          <a:xfrm>
            <a:off x="797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FC0E50-B80A-FC4F-9290-7835796E09F9}"/>
              </a:ext>
            </a:extLst>
          </p:cNvPr>
          <p:cNvSpPr/>
          <p:nvPr/>
        </p:nvSpPr>
        <p:spPr>
          <a:xfrm>
            <a:off x="797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A837BFC-0780-3A4C-9431-4703ED920E21}"/>
              </a:ext>
            </a:extLst>
          </p:cNvPr>
          <p:cNvSpPr/>
          <p:nvPr/>
        </p:nvSpPr>
        <p:spPr>
          <a:xfrm>
            <a:off x="797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74AB720-CA66-354F-BC02-E93277FCB107}"/>
              </a:ext>
            </a:extLst>
          </p:cNvPr>
          <p:cNvSpPr/>
          <p:nvPr/>
        </p:nvSpPr>
        <p:spPr>
          <a:xfrm>
            <a:off x="3548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8630DD2-E92A-DE4F-9980-ACA6A628F203}"/>
              </a:ext>
            </a:extLst>
          </p:cNvPr>
          <p:cNvSpPr/>
          <p:nvPr/>
        </p:nvSpPr>
        <p:spPr>
          <a:xfrm>
            <a:off x="3548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8232C4B-5C75-EE45-B0A6-878AE5DB40FC}"/>
              </a:ext>
            </a:extLst>
          </p:cNvPr>
          <p:cNvSpPr/>
          <p:nvPr/>
        </p:nvSpPr>
        <p:spPr>
          <a:xfrm>
            <a:off x="3548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7A700AD-5021-784D-BC3E-83C9EB322919}"/>
              </a:ext>
            </a:extLst>
          </p:cNvPr>
          <p:cNvSpPr/>
          <p:nvPr/>
        </p:nvSpPr>
        <p:spPr>
          <a:xfrm>
            <a:off x="3548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BF407B6-7124-7B40-BC07-990DC44F6CBA}"/>
              </a:ext>
            </a:extLst>
          </p:cNvPr>
          <p:cNvSpPr/>
          <p:nvPr/>
        </p:nvSpPr>
        <p:spPr>
          <a:xfrm>
            <a:off x="4183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Alta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D5ECFA-80D7-6B4E-B881-32947E323332}"/>
              </a:ext>
            </a:extLst>
          </p:cNvPr>
          <p:cNvSpPr/>
          <p:nvPr/>
        </p:nvSpPr>
        <p:spPr>
          <a:xfrm>
            <a:off x="4183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8D4E53A-427E-3543-B463-51B3D64A651E}"/>
              </a:ext>
            </a:extLst>
          </p:cNvPr>
          <p:cNvSpPr/>
          <p:nvPr/>
        </p:nvSpPr>
        <p:spPr>
          <a:xfrm>
            <a:off x="4183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C0110C1-880B-EA46-AAE8-2188A65B1B0C}"/>
              </a:ext>
            </a:extLst>
          </p:cNvPr>
          <p:cNvSpPr/>
          <p:nvPr/>
        </p:nvSpPr>
        <p:spPr>
          <a:xfrm>
            <a:off x="4183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10F7EC7-E108-5846-AABD-A379D19F33F0}"/>
              </a:ext>
            </a:extLst>
          </p:cNvPr>
          <p:cNvSpPr/>
          <p:nvPr/>
        </p:nvSpPr>
        <p:spPr>
          <a:xfrm>
            <a:off x="2918247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259833F-64B9-5442-A9EA-D61362A12468}"/>
              </a:ext>
            </a:extLst>
          </p:cNvPr>
          <p:cNvSpPr/>
          <p:nvPr/>
        </p:nvSpPr>
        <p:spPr>
          <a:xfrm>
            <a:off x="2918247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4413FA3-CC20-254D-ACC6-F641B82867C8}"/>
              </a:ext>
            </a:extLst>
          </p:cNvPr>
          <p:cNvSpPr/>
          <p:nvPr/>
        </p:nvSpPr>
        <p:spPr>
          <a:xfrm>
            <a:off x="2918247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4054335-39E8-C540-B394-6BBA9A2B97D7}"/>
              </a:ext>
            </a:extLst>
          </p:cNvPr>
          <p:cNvSpPr/>
          <p:nvPr/>
        </p:nvSpPr>
        <p:spPr>
          <a:xfrm>
            <a:off x="2918247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3548863" y="5391705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9EE783A1-4AD3-3E4B-87BC-FC62A8381F63}"/>
              </a:ext>
            </a:extLst>
          </p:cNvPr>
          <p:cNvSpPr/>
          <p:nvPr/>
        </p:nvSpPr>
        <p:spPr>
          <a:xfrm>
            <a:off x="479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46EB234-7740-1640-ADB2-6F6BC7E80056}"/>
              </a:ext>
            </a:extLst>
          </p:cNvPr>
          <p:cNvSpPr/>
          <p:nvPr/>
        </p:nvSpPr>
        <p:spPr>
          <a:xfrm>
            <a:off x="543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F2E9AC1-0399-704D-8FD9-632E2022F1EB}"/>
              </a:ext>
            </a:extLst>
          </p:cNvPr>
          <p:cNvSpPr/>
          <p:nvPr/>
        </p:nvSpPr>
        <p:spPr>
          <a:xfrm>
            <a:off x="606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8BF4046-33BD-2D41-B656-BF173904BCAF}"/>
              </a:ext>
            </a:extLst>
          </p:cNvPr>
          <p:cNvSpPr/>
          <p:nvPr/>
        </p:nvSpPr>
        <p:spPr>
          <a:xfrm>
            <a:off x="670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D17F4D6-805A-914C-9594-639337783A2B}"/>
              </a:ext>
            </a:extLst>
          </p:cNvPr>
          <p:cNvSpPr/>
          <p:nvPr/>
        </p:nvSpPr>
        <p:spPr>
          <a:xfrm>
            <a:off x="733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97FF44-BE0B-CD47-88C8-BA0E39A669CF}"/>
              </a:ext>
            </a:extLst>
          </p:cNvPr>
          <p:cNvSpPr/>
          <p:nvPr/>
        </p:nvSpPr>
        <p:spPr>
          <a:xfrm>
            <a:off x="797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D39728A-9D7D-9141-9225-D2520C7FB48C}"/>
              </a:ext>
            </a:extLst>
          </p:cNvPr>
          <p:cNvSpPr/>
          <p:nvPr/>
        </p:nvSpPr>
        <p:spPr>
          <a:xfrm>
            <a:off x="3548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B37CD46-F536-314F-887F-7CD3DD73FF74}"/>
              </a:ext>
            </a:extLst>
          </p:cNvPr>
          <p:cNvSpPr/>
          <p:nvPr/>
        </p:nvSpPr>
        <p:spPr>
          <a:xfrm>
            <a:off x="4183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B1EFE5B-D86F-C942-A984-7FDEE1B72A8F}"/>
              </a:ext>
            </a:extLst>
          </p:cNvPr>
          <p:cNvSpPr/>
          <p:nvPr/>
        </p:nvSpPr>
        <p:spPr>
          <a:xfrm>
            <a:off x="2918247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A8AD708-370A-8249-BDE9-961EAD3F3CF0}"/>
              </a:ext>
            </a:extLst>
          </p:cNvPr>
          <p:cNvSpPr/>
          <p:nvPr/>
        </p:nvSpPr>
        <p:spPr>
          <a:xfrm>
            <a:off x="479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1B5B92B-4959-F342-9348-89826CBB0543}"/>
              </a:ext>
            </a:extLst>
          </p:cNvPr>
          <p:cNvSpPr/>
          <p:nvPr/>
        </p:nvSpPr>
        <p:spPr>
          <a:xfrm>
            <a:off x="543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5F292EE-ED4F-D940-BE8B-7012DA82ED6A}"/>
              </a:ext>
            </a:extLst>
          </p:cNvPr>
          <p:cNvSpPr/>
          <p:nvPr/>
        </p:nvSpPr>
        <p:spPr>
          <a:xfrm>
            <a:off x="606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2594962-521F-B946-86EE-3D71A839946E}"/>
              </a:ext>
            </a:extLst>
          </p:cNvPr>
          <p:cNvSpPr/>
          <p:nvPr/>
        </p:nvSpPr>
        <p:spPr>
          <a:xfrm>
            <a:off x="670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8FD20A4-6C1C-AE4F-85A1-86B62F02C2A2}"/>
              </a:ext>
            </a:extLst>
          </p:cNvPr>
          <p:cNvSpPr/>
          <p:nvPr/>
        </p:nvSpPr>
        <p:spPr>
          <a:xfrm>
            <a:off x="733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8BE19C0-67B0-BB43-AB34-F96D9A6C60F2}"/>
              </a:ext>
            </a:extLst>
          </p:cNvPr>
          <p:cNvSpPr/>
          <p:nvPr/>
        </p:nvSpPr>
        <p:spPr>
          <a:xfrm>
            <a:off x="797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992FA7F-C96A-F34F-83BC-8C791102D076}"/>
              </a:ext>
            </a:extLst>
          </p:cNvPr>
          <p:cNvSpPr/>
          <p:nvPr/>
        </p:nvSpPr>
        <p:spPr>
          <a:xfrm>
            <a:off x="3548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38F10FD-43CE-2148-9B0C-37CAA6F80CFD}"/>
              </a:ext>
            </a:extLst>
          </p:cNvPr>
          <p:cNvSpPr/>
          <p:nvPr/>
        </p:nvSpPr>
        <p:spPr>
          <a:xfrm>
            <a:off x="4183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D7C837A-E305-0D45-9080-7AEAB9887453}"/>
              </a:ext>
            </a:extLst>
          </p:cNvPr>
          <p:cNvSpPr/>
          <p:nvPr/>
        </p:nvSpPr>
        <p:spPr>
          <a:xfrm>
            <a:off x="2918247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3548863" y="6035814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0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4" ma:contentTypeDescription="Create a new document." ma:contentTypeScope="" ma:versionID="964ed7244734292f9e70aa67ac6645b0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ce95bc079fae84831f01ffa0490e8939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B13B8F-32CE-4DFE-B6BE-907D864838DD}">
  <ds:schemaRefs>
    <ds:schemaRef ds:uri="http://schemas.microsoft.com/office/2006/metadata/properties"/>
    <ds:schemaRef ds:uri="http://schemas.microsoft.com/office/infopath/2007/PartnerControls"/>
    <ds:schemaRef ds:uri="2713a64c-b708-418b-a5af-1b0d489f796a"/>
    <ds:schemaRef ds:uri="3a5a072a-9f71-4cd3-a2f9-fdda91595b8c"/>
  </ds:schemaRefs>
</ds:datastoreItem>
</file>

<file path=customXml/itemProps2.xml><?xml version="1.0" encoding="utf-8"?>
<ds:datastoreItem xmlns:ds="http://schemas.openxmlformats.org/officeDocument/2006/customXml" ds:itemID="{6E7CB48B-4F8F-41BC-BA85-5A1B53D7F15B}"/>
</file>

<file path=customXml/itemProps3.xml><?xml version="1.0" encoding="utf-8"?>
<ds:datastoreItem xmlns:ds="http://schemas.openxmlformats.org/officeDocument/2006/customXml" ds:itemID="{D768A200-E7D7-447B-8D9F-6A7E0C8F37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12935</TotalTime>
  <Words>3180</Words>
  <Application>Microsoft Office PowerPoint</Application>
  <PresentationFormat>Widescreen</PresentationFormat>
  <Paragraphs>1099</Paragraphs>
  <Slides>51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OpenDyslexicAlta</vt:lpstr>
      <vt:lpstr>Calibri</vt:lpstr>
      <vt:lpstr>Muli</vt:lpstr>
      <vt:lpstr>Lato Light</vt:lpstr>
      <vt:lpstr>Wingdings</vt:lpstr>
      <vt:lpstr>Lato</vt:lpstr>
      <vt:lpstr>Arial</vt:lpstr>
      <vt:lpstr>Office Theme</vt:lpstr>
      <vt:lpstr>PowerPoint Presentation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Steve Basing</cp:lastModifiedBy>
  <cp:revision>665</cp:revision>
  <cp:lastPrinted>2019-06-17T16:19:05Z</cp:lastPrinted>
  <dcterms:created xsi:type="dcterms:W3CDTF">2018-08-06T08:16:18Z</dcterms:created>
  <dcterms:modified xsi:type="dcterms:W3CDTF">2025-04-04T19:02:06Z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  <property fmtid="{D5CDD505-2E9C-101B-9397-08002B2CF9AE}" pid="3" name="MediaServiceImageTags">
    <vt:lpwstr/>
  </property>
</Properties>
</file>