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320" r:id="rId2"/>
    <p:sldId id="346" r:id="rId3"/>
    <p:sldId id="499" r:id="rId4"/>
    <p:sldId id="500" r:id="rId5"/>
    <p:sldId id="497" r:id="rId6"/>
    <p:sldId id="347" r:id="rId7"/>
    <p:sldId id="348" r:id="rId8"/>
    <p:sldId id="349" r:id="rId9"/>
    <p:sldId id="350" r:id="rId10"/>
    <p:sldId id="351" r:id="rId11"/>
    <p:sldId id="352" r:id="rId12"/>
    <p:sldId id="355" r:id="rId13"/>
    <p:sldId id="354" r:id="rId14"/>
    <p:sldId id="353" r:id="rId15"/>
    <p:sldId id="356" r:id="rId16"/>
    <p:sldId id="359" r:id="rId17"/>
    <p:sldId id="358" r:id="rId18"/>
    <p:sldId id="357" r:id="rId19"/>
    <p:sldId id="360" r:id="rId20"/>
    <p:sldId id="363" r:id="rId21"/>
    <p:sldId id="362" r:id="rId22"/>
    <p:sldId id="361" r:id="rId23"/>
    <p:sldId id="364" r:id="rId24"/>
    <p:sldId id="367" r:id="rId25"/>
    <p:sldId id="366" r:id="rId26"/>
    <p:sldId id="365" r:id="rId27"/>
    <p:sldId id="368" r:id="rId28"/>
    <p:sldId id="371" r:id="rId29"/>
    <p:sldId id="370" r:id="rId30"/>
    <p:sldId id="369" r:id="rId31"/>
    <p:sldId id="380" r:id="rId32"/>
    <p:sldId id="383" r:id="rId33"/>
    <p:sldId id="382" r:id="rId34"/>
    <p:sldId id="381" r:id="rId35"/>
    <p:sldId id="372" r:id="rId36"/>
    <p:sldId id="379" r:id="rId37"/>
    <p:sldId id="378" r:id="rId38"/>
    <p:sldId id="377" r:id="rId39"/>
    <p:sldId id="373" r:id="rId40"/>
    <p:sldId id="386" r:id="rId41"/>
    <p:sldId id="385" r:id="rId42"/>
    <p:sldId id="384" r:id="rId43"/>
    <p:sldId id="374" r:id="rId44"/>
    <p:sldId id="389" r:id="rId45"/>
    <p:sldId id="388" r:id="rId46"/>
    <p:sldId id="387" r:id="rId47"/>
    <p:sldId id="375" r:id="rId48"/>
    <p:sldId id="392" r:id="rId49"/>
    <p:sldId id="391" r:id="rId50"/>
    <p:sldId id="390" r:id="rId51"/>
    <p:sldId id="376" r:id="rId52"/>
    <p:sldId id="395" r:id="rId53"/>
    <p:sldId id="394" r:id="rId54"/>
    <p:sldId id="393" r:id="rId55"/>
    <p:sldId id="396" r:id="rId56"/>
    <p:sldId id="397" r:id="rId57"/>
    <p:sldId id="398" r:id="rId58"/>
    <p:sldId id="399" r:id="rId59"/>
    <p:sldId id="400" r:id="rId60"/>
    <p:sldId id="401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02" r:id="rId74"/>
    <p:sldId id="403" r:id="rId75"/>
    <p:sldId id="416" r:id="rId76"/>
    <p:sldId id="417" r:id="rId77"/>
    <p:sldId id="418" r:id="rId78"/>
    <p:sldId id="424" r:id="rId79"/>
    <p:sldId id="419" r:id="rId80"/>
    <p:sldId id="425" r:id="rId81"/>
    <p:sldId id="420" r:id="rId82"/>
    <p:sldId id="426" r:id="rId83"/>
    <p:sldId id="421" r:id="rId84"/>
    <p:sldId id="427" r:id="rId85"/>
    <p:sldId id="422" r:id="rId86"/>
    <p:sldId id="428" r:id="rId87"/>
    <p:sldId id="423" r:id="rId88"/>
    <p:sldId id="429" r:id="rId89"/>
    <p:sldId id="437" r:id="rId90"/>
    <p:sldId id="436" r:id="rId91"/>
    <p:sldId id="438" r:id="rId92"/>
    <p:sldId id="431" r:id="rId93"/>
    <p:sldId id="439" r:id="rId94"/>
    <p:sldId id="432" r:id="rId95"/>
    <p:sldId id="440" r:id="rId96"/>
    <p:sldId id="433" r:id="rId97"/>
    <p:sldId id="441" r:id="rId98"/>
    <p:sldId id="434" r:id="rId99"/>
    <p:sldId id="442" r:id="rId100"/>
    <p:sldId id="435" r:id="rId101"/>
    <p:sldId id="443" r:id="rId102"/>
    <p:sldId id="444" r:id="rId103"/>
    <p:sldId id="445" r:id="rId104"/>
    <p:sldId id="446" r:id="rId105"/>
    <p:sldId id="447" r:id="rId106"/>
    <p:sldId id="448" r:id="rId107"/>
    <p:sldId id="449" r:id="rId108"/>
    <p:sldId id="450" r:id="rId109"/>
    <p:sldId id="451" r:id="rId110"/>
    <p:sldId id="452" r:id="rId111"/>
    <p:sldId id="457" r:id="rId112"/>
    <p:sldId id="458" r:id="rId113"/>
    <p:sldId id="453" r:id="rId114"/>
    <p:sldId id="454" r:id="rId115"/>
    <p:sldId id="459" r:id="rId116"/>
    <p:sldId id="460" r:id="rId117"/>
    <p:sldId id="455" r:id="rId118"/>
    <p:sldId id="456" r:id="rId119"/>
    <p:sldId id="461" r:id="rId120"/>
    <p:sldId id="465" r:id="rId121"/>
    <p:sldId id="462" r:id="rId122"/>
    <p:sldId id="466" r:id="rId123"/>
    <p:sldId id="467" r:id="rId124"/>
    <p:sldId id="469" r:id="rId125"/>
    <p:sldId id="468" r:id="rId126"/>
    <p:sldId id="470" r:id="rId127"/>
    <p:sldId id="471" r:id="rId128"/>
    <p:sldId id="472" r:id="rId129"/>
    <p:sldId id="473" r:id="rId130"/>
    <p:sldId id="474" r:id="rId131"/>
    <p:sldId id="475" r:id="rId132"/>
    <p:sldId id="476" r:id="rId133"/>
    <p:sldId id="477" r:id="rId134"/>
    <p:sldId id="478" r:id="rId135"/>
    <p:sldId id="479" r:id="rId136"/>
    <p:sldId id="480" r:id="rId137"/>
    <p:sldId id="481" r:id="rId138"/>
    <p:sldId id="482" r:id="rId139"/>
    <p:sldId id="483" r:id="rId140"/>
    <p:sldId id="484" r:id="rId141"/>
    <p:sldId id="485" r:id="rId142"/>
    <p:sldId id="486" r:id="rId143"/>
    <p:sldId id="487" r:id="rId144"/>
    <p:sldId id="488" r:id="rId145"/>
    <p:sldId id="489" r:id="rId146"/>
    <p:sldId id="490" r:id="rId147"/>
    <p:sldId id="491" r:id="rId148"/>
    <p:sldId id="492" r:id="rId149"/>
    <p:sldId id="493" r:id="rId150"/>
    <p:sldId id="494" r:id="rId151"/>
    <p:sldId id="495" r:id="rId152"/>
    <p:sldId id="496" r:id="rId153"/>
  </p:sldIdLst>
  <p:sldSz cx="12192000" cy="6858000"/>
  <p:notesSz cx="6858000" cy="9144000"/>
  <p:embeddedFontLst>
    <p:embeddedFont>
      <p:font typeface="OpenDyslexicAlta" panose="020B0604020202020204" charset="0"/>
      <p:regular r:id="rId156"/>
      <p:bold r:id="rId157"/>
      <p:italic r:id="rId158"/>
      <p:boldItalic r:id="rId159"/>
    </p:embeddedFont>
    <p:embeddedFont>
      <p:font typeface="Lato" panose="020F0502020204030203" pitchFamily="34" charset="0"/>
      <p:regular r:id="rId160"/>
      <p:bold r:id="rId161"/>
    </p:embeddedFont>
    <p:embeddedFont>
      <p:font typeface="OpenDyslexic" panose="020B0604020202020204" charset="0"/>
      <p:regular r:id="rId162"/>
      <p:bold r:id="rId163"/>
      <p:italic r:id="rId164"/>
      <p:boldItalic r:id="rId165"/>
    </p:embeddedFont>
    <p:embeddedFont>
      <p:font typeface="Calibri" panose="020F0502020204030204" pitchFamily="34" charset="0"/>
      <p:regular r:id="rId166"/>
      <p:bold r:id="rId167"/>
      <p:italic r:id="rId168"/>
      <p:boldItalic r:id="rId169"/>
    </p:embeddedFont>
    <p:embeddedFont>
      <p:font typeface="Muli" panose="020B0604020202020204" charset="0"/>
      <p:regular r:id="rId170"/>
      <p:bold r:id="rId171"/>
      <p:italic r:id="rId172"/>
      <p:boldItalic r:id="rId173"/>
    </p:embeddedFont>
    <p:embeddedFont>
      <p:font typeface="Lato Light" panose="020F0302020204030203" pitchFamily="34" charset="0"/>
      <p:regular r:id="rId1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67" autoAdjust="0"/>
    <p:restoredTop sz="87279" autoAdjust="0"/>
  </p:normalViewPr>
  <p:slideViewPr>
    <p:cSldViewPr snapToGrid="0" snapToObjects="1">
      <p:cViewPr>
        <p:scale>
          <a:sx n="66" d="100"/>
          <a:sy n="66" d="100"/>
        </p:scale>
        <p:origin x="-294" y="-72"/>
      </p:cViewPr>
      <p:guideLst>
        <p:guide orient="horz" pos="32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4.fntdata"/><Relationship Id="rId170" Type="http://schemas.openxmlformats.org/officeDocument/2006/relationships/font" Target="fonts/font15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6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6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font" Target="fonts/font1.fntdata"/><Relationship Id="rId177" Type="http://schemas.openxmlformats.org/officeDocument/2006/relationships/theme" Target="theme/theme1.xml"/><Relationship Id="rId172" Type="http://schemas.openxmlformats.org/officeDocument/2006/relationships/font" Target="fonts/font1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2.fntdata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9.fntdata"/><Relationship Id="rId16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10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handoutMaster" Target="handoutMasters/handoutMaster1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1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248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3284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3996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439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088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381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05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3917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882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272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3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58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7198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5701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750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969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053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094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5676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882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1193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9720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62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199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653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500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94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453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6434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083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40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922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3220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037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418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63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872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8350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5454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890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3871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6208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4789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785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7068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8187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868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6476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2914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139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33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0552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6989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2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34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7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32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4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1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9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1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3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21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56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3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86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69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4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3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17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01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47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69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33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5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39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41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04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68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08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3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26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7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2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66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0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1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96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301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7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10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06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199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59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4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2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6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05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892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59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199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51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001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01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977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646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79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5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75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554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95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100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321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952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496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79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907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17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1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309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13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60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204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842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694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460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152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514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8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83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062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428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735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606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4702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971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134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3364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623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1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2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iff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1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tiff"/><Relationship Id="rId4" Type="http://schemas.openxmlformats.org/officeDocument/2006/relationships/image" Target="../media/image1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19.png"/><Relationship Id="rId5" Type="http://schemas.openxmlformats.org/officeDocument/2006/relationships/image" Target="../media/image39.png"/><Relationship Id="rId15" Type="http://schemas.openxmlformats.org/officeDocument/2006/relationships/image" Target="../media/image46.emf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Relationship Id="rId14" Type="http://schemas.openxmlformats.org/officeDocument/2006/relationships/image" Target="../media/image45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19.png"/><Relationship Id="rId5" Type="http://schemas.openxmlformats.org/officeDocument/2006/relationships/image" Target="../media/image39.png"/><Relationship Id="rId15" Type="http://schemas.openxmlformats.org/officeDocument/2006/relationships/image" Target="../media/image46.emf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Pre-School</a:t>
            </a:r>
          </a:p>
          <a:p>
            <a:r>
              <a:rPr lang="en-GB" dirty="0" smtClean="0"/>
              <a:t>Term </a:t>
            </a:r>
            <a:r>
              <a:rPr lang="en-GB" dirty="0"/>
              <a:t>1 - Lesson 1 - Number and Place Value - Numbers to 5 - One, two, three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- Place Value (Numbers to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96267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1981D9E-1AE1-B644-BAF9-69BCB5CE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01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9394634-1A1F-1B4F-93DC-DFA6A2C7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26" y="416162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6C7D865-6E8B-514D-8903-AAF19F21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63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0AD0D21-B6A1-3244-A332-7E49A03E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88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002B7C5-2E50-904E-A6B6-091A4733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13" y="416162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D7470D2-C5D1-9C49-95D7-E8BE56DA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1" y="4161620"/>
            <a:ext cx="719137" cy="719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B61F46E-2EEC-944B-B3D0-5E5D277B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4" y="4161619"/>
            <a:ext cx="719137" cy="7191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D40B556-2338-8947-80A9-76241CE5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5" y="4161618"/>
            <a:ext cx="719137" cy="71913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8C6AA8E-D3CD-0A44-829B-3E54879B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0175758-74AC-D545-9E48-C4728A89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CFBAA3C-3225-6845-998E-3BCC75F0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0EF0702-AEE3-1645-811B-8157A046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CDCF291-B05A-E149-BE6F-5393317D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3CD98108-F70F-584A-89E3-82DF56B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06A7A0CF-C5A8-5D46-891D-F773257E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0B7DDB5-AAA4-724B-85AF-61894E72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68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87F7BA4-5255-A746-B8CE-DBC32099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93" y="4161615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CC7504F-9ABC-774B-99BB-2DFFCCAA9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130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51B9F309-6D36-9C48-802E-8A5D3A8B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55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84DCB03-D2B0-584D-8948-E031A709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80" y="4161615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FFFF268-1633-8A4E-99FF-A342156D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05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16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662766-BEF1-0F45-9271-7C482BBA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E89D42-FB0B-2F40-AFAE-168CC8EA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8DD9A6-8DA7-B34E-A255-04B6D73EB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08FC5B1-6835-4F4D-8C3F-275B53CEB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1A3F078-AC2D-1649-AB4F-6FF73904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CA044F-2EB0-7D41-B11F-5CB22F1F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114E82E-BA7B-1847-9DB4-97582D1AC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4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pennies are the odd one out – there are 2, the others are all just 1!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E4419F3-DD66-FA45-99FD-D97B06387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53" y="2696381"/>
            <a:ext cx="2249353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AA32EAF-96CA-2344-9A05-DDBBAA29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8B5B68-F424-414A-89D7-78E74A2D5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EF1CDF-E079-C141-8ED2-5ADF88C4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CE67DF9-5108-D147-A37D-F8C46EB5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A11E6A-8A85-5846-AFEC-8A5AE0DF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59EFD0F-E9E3-1343-AF3F-425A77634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631F3-047C-CD4B-B72E-D5323C899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2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198BB54-8601-C245-ACFF-9E464B7A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0A815B0-63BE-3246-999D-110254F0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178B11D-1D93-804F-8393-0C0EB623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9E61CFD-8DF5-1E42-8DF0-E071C5E0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3501179-48B0-7D49-AAA4-B0C321EF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F5F2C7-4F4D-294A-861D-F479157BB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0945ED3-4606-2F44-8D36-8FBDBC5DD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5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the odd one out, as there are 3, not 2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BF5FD9F-1DDF-7E42-8559-3A833932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802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447868C-C7B2-4D44-BFCC-DDA0A4A69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47" y="5096964"/>
            <a:ext cx="2249353" cy="108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FBC30DC-216E-A245-B90E-381357AF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06E601-6CD9-604F-BF5B-D95A91E82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9BC074F-BE05-114D-BE7B-1BD4D506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1598EBF-8E55-4045-AEEF-09E0C7C0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B06BF85-8FE1-3349-AD44-2D6F3FC3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6F6CD4F-C347-6C43-9ED7-FD85C37F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31115C4-BCF9-364B-AB20-7E49E5834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58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262906-FDA5-B24D-A366-2C3F6C506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EE2710-69B6-324D-B98B-C3251CC2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D522A3-93A8-7148-A511-E2E54CC10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C98836D-565D-C24D-BCBB-6E80BADA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5EDE0DE-986A-354F-87EE-C7A5EDE58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2374815-1D4B-9B48-B31A-ED5C60D07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4FE47DF-8B83-304B-BAD6-DE0B39221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C66C36A-9704-DD4E-9CF9-1674D0AEF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041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87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hand is the odd one out, as it shows </a:t>
            </a:r>
            <a:r>
              <a:rPr lang="en-GB" sz="2200">
                <a:solidFill>
                  <a:srgbClr val="FF3860"/>
                </a:solidFill>
              </a:rPr>
              <a:t>1 finger, </a:t>
            </a:r>
            <a:r>
              <a:rPr lang="en-GB" sz="2200" dirty="0">
                <a:solidFill>
                  <a:srgbClr val="FF3860"/>
                </a:solidFill>
              </a:rPr>
              <a:t>the others show 3!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D9A2A8B-3ABD-5D4E-A87B-D9FB59856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94" y="4736963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3F6497B-ACA6-1042-8FA6-D032C33B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3866669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5361A1-0E8D-9543-858F-CBA82D3DC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6" y="299637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0E3B48-12EA-984E-9CAD-D801D6E5E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1E85BE0-248C-3B42-9CFA-36F963A5A3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143DA6-A333-8144-924C-3E95D426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C5006A1-EFB5-7041-B913-7B918DF1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D44DEA-BFE4-9B48-B7F9-DF61E064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67BDBB-64E7-6745-8FB2-9059FC2F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1C4B75C-4BEE-DC4E-B7A0-BEB435D4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2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988371-1E29-6E4F-95AD-B80EEE15B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437" y="4161619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5B85120-B563-174B-807D-D10459898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008" y="4161615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F33C8F9-30DE-5640-8E6C-5D32CEBB8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041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31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388FB72-6AC1-D14F-8D98-AB28ACA3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AA1FEA3-9943-404C-9324-9B6BE4DE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AD76462-4914-604C-95D6-3F15C39C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D4E2396-2A18-8840-98BA-F7F6CB12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9070E8E-C888-6944-AB73-36251A37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134F5E-FD8B-9B4C-AE5A-8FD1E291F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BA235C9-D350-9043-9D39-3060BD4FC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41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cube is the odd one out as there is only 1, not 2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4BF355-7E56-5545-A172-8C4F1F51D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00" y="5185393"/>
            <a:ext cx="1396866" cy="144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57333A9-8DA1-BD42-A752-DA165952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F86FC41-E73C-E14E-BB09-B1F2ABB5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E821354-2D7D-1B43-A7FB-A2B7151D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28B642F-C564-9E43-B861-5379C8A2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346D472-F0B4-404B-B07D-DFDE51BB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3614256-C9E5-CF44-A1A5-AE3E0B9C7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89144A-D356-1A4A-AFF0-7A4BF593A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25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/>
              <a:t>Explain why it’s the odd one out!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89DDA12-1434-FF41-9711-2959028B6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1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0227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is the odd one out?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counters are the odd one out.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only 2, not 3 like the others!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2E8C332-C992-0849-A725-B2E7D09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AF3FE-8797-B844-853A-1D4EC0AB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788E019-B372-F14A-B6A0-6D69EFB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A9F66F-19BC-8A40-8F8A-F36F564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1B2CFA-1CB1-9644-B268-9B58BA0A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C11CD2B6-D632-FD43-934E-1F6E34B5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479231-51A3-A745-913E-A146FEC0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1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77275A-8D37-D74C-86F8-94B716868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18" y="5205066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F4C4FB-6C84-0B4F-9DAD-882AC115BD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7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857B2B-FDD3-1B41-89D0-3850EE2B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03" y="3880711"/>
            <a:ext cx="719137" cy="7191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F0C1DC-BD0C-8444-8B4F-9D6E5DD00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881" y="5165171"/>
            <a:ext cx="719137" cy="7191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DA5AD33-7956-2848-9373-3A2ACB587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17" y="4106201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6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coin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coins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6C20C1-E73B-C945-9ADA-82D1EA3DC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194" y="4158960"/>
            <a:ext cx="719137" cy="719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F3EA14-F282-BA4D-AD67-90A23E73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881" y="5165171"/>
            <a:ext cx="719137" cy="719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4D51F4-B5E0-D34A-B643-DDBD3A0A4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17" y="4106201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44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:a16="http://schemas.microsoft.com/office/drawing/2014/main" xmlns="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96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:a16="http://schemas.microsoft.com/office/drawing/2014/main" xmlns="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1FC7D3-149C-4E4A-93BD-3F3A88996D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5300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058280-A736-664B-A2DD-0CA3A9AEC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8793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04B23F-06EE-104A-8F5E-29D11B56A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61806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7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9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counters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counters are leftover.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841" y="3429000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343" y="4525168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74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3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cubes are leftover.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693" y="4590121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182" y="335072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79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CFAEC0-7D78-B440-B8C9-B0153B4A6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03" y="3880711"/>
            <a:ext cx="719137" cy="719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34B365-E4BF-A743-9503-7EBB0D897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881" y="5165171"/>
            <a:ext cx="719137" cy="71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08E4D0-C2A2-CF4B-B215-B9BAFC24F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17" y="4106201"/>
            <a:ext cx="719137" cy="719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97EDA-34B5-9C47-A27E-7A989B89C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67" y="5028837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43165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2 coins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2 coins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AB69F5-7910-1849-8777-7431C1845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881" y="5165171"/>
            <a:ext cx="719137" cy="71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FCF572-C440-454B-9D2E-0BB22D11D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17" y="4106201"/>
            <a:ext cx="719137" cy="719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ED36FF-C104-E64E-BC19-2EAD8018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654" y="3677212"/>
            <a:ext cx="719137" cy="719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84BC23-36A9-0B4C-BFE4-325C8DFBE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618" y="4825338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85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C04EEC-EAD9-FD47-BAEB-5AD94DE4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6" y="3306763"/>
            <a:ext cx="3822700" cy="287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2EA0AE-0DE0-2B4F-9E5E-AF81D4E5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7" y="366586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4AB019-AFBF-354E-A1B2-87140F51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8" y="3987800"/>
            <a:ext cx="3822700" cy="2870200"/>
          </a:xfrm>
          <a:prstGeom prst="rect">
            <a:avLst/>
          </a:prstGeom>
        </p:spPr>
      </p:pic>
      <p:sp>
        <p:nvSpPr>
          <p:cNvPr id="18" name="Can 17">
            <a:extLst>
              <a:ext uri="{FF2B5EF4-FFF2-40B4-BE49-F238E27FC236}">
                <a16:creationId xmlns:a16="http://schemas.microsoft.com/office/drawing/2014/main" xmlns="" id="{6ED2E9FA-246E-AD42-9CCA-1A46D0BF78B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2E3D91-3D69-1D4C-A381-34822B9A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48" y="4309738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66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straws into the cup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3 straws are leftover.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ABFE74-868A-914F-AD14-EDC44DCA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19FC04-DAFF-1F49-82CD-4A0F6124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936479"/>
            <a:ext cx="3822700" cy="2870200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:a16="http://schemas.microsoft.com/office/drawing/2014/main" xmlns="" id="{855256F2-2D55-C246-BA69-C9E598FF339C}"/>
              </a:ext>
            </a:extLst>
          </p:cNvPr>
          <p:cNvSpPr/>
          <p:nvPr/>
        </p:nvSpPr>
        <p:spPr>
          <a:xfrm>
            <a:off x="6954982" y="3429000"/>
            <a:ext cx="2194063" cy="2738762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7F330A-9AA8-3C4A-BEC1-3D5B8631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63" y="3306763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E5282A-1958-FC41-98EC-BEC62ADF8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107282" y="2387875"/>
            <a:ext cx="19304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4C391D-054B-4B4A-A544-942279187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7642219" y="2522814"/>
            <a:ext cx="19304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C623ED-FEB1-054E-87D8-35E5C410C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8450">
            <a:off x="6572344" y="2518778"/>
            <a:ext cx="1930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02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41" y="383807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08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1 counter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There are 3 counters left over.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319F47-BB39-774B-A735-EC84A249F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20198"/>
            <a:ext cx="1060909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695978-1FB0-3B4B-987B-E085335D2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2" y="3851154"/>
            <a:ext cx="1063636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8E249A-55B9-814D-A1A9-6662E2323C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8" y="3814558"/>
            <a:ext cx="1060957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690B8-C74C-FD4E-BC5A-BA0FBB2F5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308" y="397852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05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/>
              <a:t>How many are leftover?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69" y="3718193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41" y="4933130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66" y="407432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65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3 cubes on the plate for me, please.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 cubes are left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3E32F-826B-664F-BA78-1E0B163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61293"/>
            <a:ext cx="6114473" cy="611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7071B-DD16-B443-B8FB-8621C94E6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442" y="3313130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109C5B-54E9-1A4C-8A34-3D4166D43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791" y="4217462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468ACB-F54C-6041-B0D1-C5393437A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763" y="4409298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690DA-215C-0144-84D2-0B58A3E871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0" y="439313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622441-4240-6047-BF90-02396B921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68" y="299432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87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05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522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88282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6985844-9482-9442-B879-8E15A1BA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107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22D96C6-D971-D446-8DC8-00535B90D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13" y="3408362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6C675D-4885-C64A-886F-1374D690C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8" y="5657252"/>
            <a:ext cx="2249353" cy="10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9E74936-CFF7-CC4F-B898-0D8B3AA972F1}"/>
              </a:ext>
            </a:extLst>
          </p:cNvPr>
          <p:cNvCxnSpPr>
            <a:cxnSpLocks/>
            <a:stCxn id="10" idx="3"/>
            <a:endCxn id="26" idx="1"/>
          </p:cNvCxnSpPr>
          <p:nvPr/>
        </p:nvCxnSpPr>
        <p:spPr>
          <a:xfrm>
            <a:off x="2235066" y="3137252"/>
            <a:ext cx="6303947" cy="13511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1CC6798-4075-514A-A3EB-12A0B367EB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972041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D36336F-04AA-6E4E-8E34-77E1E7078B0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3743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5063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953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35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986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44D171-EE8A-CF4F-9D9C-434934C7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E6F38-F359-8048-BE82-BAF7900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22AB8E-B1F2-2048-AC33-8C9045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8D6E87-47C1-274D-A637-6986E180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50FD12-4265-9F4B-B301-C1CC7FEA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139C48-B8CD-CC42-B6C8-0F880510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A55222-5CCA-6344-A00E-8392A96A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83324E-FBF0-B449-A4B6-23CB174FE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87" y="4001294"/>
            <a:ext cx="104765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1DED659-F7CD-1F4F-99F9-013DA8DD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4993">
            <a:off x="7478763" y="4582152"/>
            <a:ext cx="3822700" cy="2870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BACD2DF-12F9-DD4D-BE43-FB21BC059164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A6EDEB-7339-FC44-8019-E4F7C255F6E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54821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E4E0CEA-5D6A-2746-AD67-A53EFB332EA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4577252"/>
            <a:ext cx="5358139" cy="144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63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39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9720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724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F5D3FB-F087-EE44-93EE-36A6C62574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02C47B0-F545-2346-B95C-4D8B41E6CA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C3EC44-307E-1C4C-8846-D4EB4EE6E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F529A40-50B3-5943-9955-4C429A54F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90" y="4626563"/>
            <a:ext cx="2160000" cy="21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2608494-EC83-A143-A413-CEC4579134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45" y="2514237"/>
            <a:ext cx="2249353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B6F708-4A69-0444-8240-CF4AFD54CF7B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354821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25C646-A207-DD40-A676-2DCDB152A1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993666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BE5DABB-2A60-AC4A-BDB8-FFBFC7CADCE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31748" y="3000748"/>
            <a:ext cx="5526797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90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10698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526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478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50D3AF7-B51A-4349-8096-E23C249E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970" y="271664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8CD07-7603-2747-B5D1-2B8250336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732" y="4008077"/>
            <a:ext cx="104765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A3A88D7-7F6B-6E46-B70F-44507F7D7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7" y="4008077"/>
            <a:ext cx="104765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249C9C-434F-6541-A133-AE7887031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842" y="4008077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38220C-4B84-D940-9E3A-5CEE86409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2" y="4698000"/>
            <a:ext cx="2160000" cy="216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5C7A28-BC4F-2544-9736-6BEA2B4527C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35066" y="3137252"/>
            <a:ext cx="5993666" cy="14108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BA5F043-811F-1347-B458-098904232DD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35066" y="3000748"/>
            <a:ext cx="5398789" cy="157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AD058E7-50C0-2646-AA5D-31B60F7C618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235066" y="6017252"/>
            <a:ext cx="5232534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691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47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963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138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276437A-98B0-1C4E-9872-471059A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443CBC3-F72A-2040-9B39-8EEA51D01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67" y="4037252"/>
            <a:ext cx="2249353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42223" y="4730107"/>
            <a:ext cx="3822700" cy="287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FD67D2A-9405-7E44-A490-5E8DC096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2731">
            <a:off x="7638904" y="4438206"/>
            <a:ext cx="3822700" cy="287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4BE505D-961D-3D4A-BBCD-8BBC070A408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5518284" cy="303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35D94AF-2216-254E-8956-D3730AC64D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6784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6101847-E3B7-4241-89BE-5EEA2A04D4A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000748"/>
            <a:ext cx="5371079" cy="301650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19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6053E49-D1A3-5A40-9E1B-96D03FA75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468" y="2697827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64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91570BA-28FB-3441-9D85-34E353553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468" y="2697827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27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840616-2FBA-C240-8519-AC55E0E4F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468" y="2697827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47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Match the digit card to its representation.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C1FBB8-4218-654A-9314-451A8530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BD130E-69D7-774C-A535-5E6D255A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270986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7C6A18-6680-9D4D-A5B1-683C753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2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2CCF9C-7DB5-714E-848B-BF2E76A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7" y="270986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6C2E0-429C-CA46-B600-FB6BBEEE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662" y="270986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F2B9DC-CC9C-7B46-A958-27C15AA4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42224" y="5022008"/>
            <a:ext cx="3822700" cy="287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8B5987-9F31-2C43-A559-9B0B58F6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2731">
            <a:off x="7638906" y="4582152"/>
            <a:ext cx="3822700" cy="287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916" y="3497252"/>
            <a:ext cx="2160000" cy="21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08A4D-DE67-6641-B2FD-506A18F56EC3}"/>
              </a:ext>
            </a:extLst>
          </p:cNvPr>
          <p:cNvCxnSpPr>
            <a:cxnSpLocks/>
          </p:cNvCxnSpPr>
          <p:nvPr/>
        </p:nvCxnSpPr>
        <p:spPr>
          <a:xfrm>
            <a:off x="2235066" y="3137252"/>
            <a:ext cx="6479443" cy="153173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B7499B7-BB12-0147-BD23-83DAF34FCA9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35066" y="4577252"/>
            <a:ext cx="5518284" cy="15997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06BB685-8CEE-7B4D-BD64-540E2B8BEBE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35066" y="3137252"/>
            <a:ext cx="5315661" cy="288000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9E8CCE4-9F74-6B48-8D24-E92E77D1E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468" y="2697827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484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408025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088" y="4428978"/>
            <a:ext cx="3458975" cy="3495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708" y="5770366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747" y="4076796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8202" y="273369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951" y="5736836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32" y="5878301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34" y="4428978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7858729" y="3752328"/>
            <a:ext cx="815961" cy="1342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943F805-2CBA-8E40-8E6A-A48A8B0419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5450" y="3009900"/>
            <a:ext cx="2693711" cy="6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08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Sort the representations to line up with the correct digit card.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6F6A8B-5F6A-F04B-8E30-F3B4CC5FA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97252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FB10C3-586A-EF41-B023-E10E97909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7252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AA8C4-2687-6A46-AE74-571428EAB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7252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4E3895-9619-424F-B3C6-820293320E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641" y="2407989"/>
            <a:ext cx="1440000" cy="14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A62EA0-ABE6-1D45-B84F-C8FFCE44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931" y="2904492"/>
            <a:ext cx="3458975" cy="3495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1040413-5BC8-6447-A157-0D3B0A7011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641" y="4250028"/>
            <a:ext cx="1676384" cy="80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0D1CBA-D53C-9C45-BF55-CFF205CC9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732" y="5893028"/>
            <a:ext cx="2674414" cy="60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8FA9F2-3BD1-2641-B695-F29328ABA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2383" y="2761300"/>
            <a:ext cx="1756714" cy="8159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46C3C78-F8F0-AC4A-A847-32A75FBAEB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50" y="2690617"/>
            <a:ext cx="1860445" cy="8932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65502D3-F109-3349-92E1-16A1375E75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68" y="5765187"/>
            <a:ext cx="798884" cy="823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93EE1D7-9E7B-6E4E-82C3-C49142017B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274" y="5689029"/>
            <a:ext cx="1742202" cy="83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F688E-79DE-054B-AF9D-899BDFA0EA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6131602" y="4000093"/>
            <a:ext cx="815961" cy="1342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59B21D-A2DA-7248-BFAE-CD0715E696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1194" y="5893028"/>
            <a:ext cx="2693711" cy="6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mathematics equipment and other real-world objects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98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54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400" dirty="0">
              <a:solidFill>
                <a:prstClr val="black"/>
              </a:solidFill>
              <a:latin typeface="OpenDyslexic" pitchFamily="2" charset="77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88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478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6D0F396-2626-D943-920F-616FBDA2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BFEE759-5C95-5247-A8E0-EFC6F2E9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161FF4A-50A0-F241-A40A-D1F69FF1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64" y="4161617"/>
            <a:ext cx="719137" cy="7191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E339A5F-6697-0E4E-BE0B-1A1DEA37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D660D6-6594-3E49-9B18-F4B8D561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57" y="4161616"/>
            <a:ext cx="719137" cy="7191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5FCE3E6-EABA-804C-A471-F9D7CD92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7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3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F6F66E7-CD33-9545-84C9-EBA617B26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B5AAF1-3209-D14F-B0E3-38FC7076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B908A8D-E387-4F46-9B3C-43C2960BC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AB3328B-E811-5145-987E-88109505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1BE30B0-9A60-4D49-A33B-D0D2DBA5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D3D04BC-90B5-7A4C-B233-0BC9DAEF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F6BA043-668C-3C43-86BE-9F668CF1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CD78DAA-FBA9-194C-BE83-611E96E6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D1D59BF-21FC-8449-886C-DFF698344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0455ECE-04C3-A14C-8212-F439C8C2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E849DA0-A540-3F43-B292-3D36A302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D0E583A-989C-2E49-B960-6C86C5B5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C128043-F1F1-1C4C-B40F-BCC5E851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63647E5-092C-0D45-98F9-486800C3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1E66A83-68F3-C04F-A343-A71DB6E3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3FBA72D-8730-064E-B9AA-381A9C813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A32AE64-5814-D041-9AC2-7153509F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F0E028A-AD0D-5C47-B1F2-82B4BDFEC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64" y="4161617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A03BA4D-6C68-1F44-BE46-D764883E0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7FEBD7E-D614-164E-A701-9AAA5995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57" y="4161616"/>
            <a:ext cx="719137" cy="7191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B1A3186-2C99-6941-B6DA-D97452C73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7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07B8AFA-4B88-DB4D-86B6-CB8906DF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568F50-1AA3-594C-BE59-1586D166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36DEBF4-6868-5E45-B35E-B3A25E4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CBF4B5A-6EED-4D43-A129-BDB59440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09CC919-FE8A-1041-9BDE-967FC473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BA8E1EA-CB93-8844-8ADC-A72466AE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E5F064B-E027-9D44-BF9B-FCBE5107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47A66A5-18B3-F545-B1E6-14D029E6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CDE5F03-0FBB-6849-80CF-CA6B6647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3DA938D-BEA9-D44E-B011-B57CA055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05EB793-0D1F-2542-BB6A-AA48864D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2EAA850-8E6A-8349-AB5F-350CFB27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F63A1A6-CFCA-2F4C-BACF-6A7F8B8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6BF5C16-3F43-3B4C-8F0E-B9A918F5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28171C2-EF07-574B-9FCB-5872CFD2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8E9D6892-38B8-EF47-A27D-78B5B555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F2DD5C7-6894-1A48-9652-EFC39A024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0E704E7-BD57-774F-89E0-BA74CDAF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64" y="4161617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0F1D674-E171-CD4E-9D92-B2F02521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CCE2CF2-C44F-B646-B201-92B4F64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57" y="4161616"/>
            <a:ext cx="719137" cy="7191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3CD5672-BB58-2342-A53C-3220414D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7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There are a selection of stories to read or songs to sing, including: </a:t>
            </a:r>
          </a:p>
          <a:p>
            <a:r>
              <a:rPr lang="en-GB" sz="2200" dirty="0"/>
              <a:t>The Story of the Three Bears</a:t>
            </a:r>
          </a:p>
          <a:p>
            <a:r>
              <a:rPr lang="en-GB" sz="2200" dirty="0"/>
              <a:t>The Story of the Three Little Pigs</a:t>
            </a:r>
          </a:p>
          <a:p>
            <a:r>
              <a:rPr lang="en-GB" sz="2200" dirty="0"/>
              <a:t>The Three Billy Goats Gruff</a:t>
            </a:r>
          </a:p>
          <a:p>
            <a:r>
              <a:rPr lang="en-GB" sz="2200" dirty="0"/>
              <a:t>The Three Blind Mice</a:t>
            </a:r>
          </a:p>
          <a:p>
            <a:r>
              <a:rPr lang="en-GB" sz="2200" dirty="0"/>
              <a:t>The Three Little Kittens</a:t>
            </a:r>
          </a:p>
          <a:p>
            <a:r>
              <a:rPr lang="en-GB" sz="2200" dirty="0"/>
              <a:t>Two Little Blackbirds</a:t>
            </a:r>
          </a:p>
          <a:p>
            <a:r>
              <a:rPr lang="en-GB" sz="2200" dirty="0"/>
              <a:t>Two Little Dickie Birds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5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60950A0-AF2E-BC49-A13B-6DAAF943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8836D8D-D3D8-5746-85CC-33E1D221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F065858-F71B-334D-A6AD-ED8F48FA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051B426-8BBD-E54E-B30B-1D49FB41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032678E-97D3-B94C-9498-909EB7A0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24CB411-23F1-B64F-969D-BD0156BA5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620B2C1-FF30-2F4C-B695-AA37BBCE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FD3B0DB-85C9-0D42-A844-3553368C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CB1DE81-C2E1-004A-B76C-7D737081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58DBF2F-9620-ED4C-A8B1-CD1007E4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AEA6271-5435-A24D-ACCE-C944D6CB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86D8030-47AA-1247-A86E-30528EEF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B3D03C6-044C-5E4B-AD04-6FE436C0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180B57D-559F-974B-A27F-F1490955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662E3D9-4972-DB44-9FA3-E76FD899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F276302-2E13-BD45-A68C-C2A880F3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2E31D80-6A67-F947-87D7-14E5DE8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3C9B901-4329-0148-AEDD-15276744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64" y="4161617"/>
            <a:ext cx="719137" cy="7191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F609224-3C44-8B48-B71C-CF4271919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9766901-8445-684E-ABBE-029A3EBC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57" y="4161616"/>
            <a:ext cx="719137" cy="7191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9CF7D16-5667-9B4A-8CFF-B711221F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7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0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8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1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1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	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3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Story time:</a:t>
            </a:r>
          </a:p>
          <a:p>
            <a:pPr marL="0" indent="0">
              <a:buNone/>
            </a:pPr>
            <a:r>
              <a:rPr lang="en-GB" sz="2200" dirty="0"/>
              <a:t>You could organise activities linked to the stories or songs:</a:t>
            </a:r>
          </a:p>
          <a:p>
            <a:r>
              <a:rPr lang="en-GB" sz="2200" dirty="0"/>
              <a:t>making origami birds for </a:t>
            </a:r>
            <a:br>
              <a:rPr lang="en-GB" sz="2200" dirty="0"/>
            </a:br>
            <a:r>
              <a:rPr lang="en-GB" sz="2200" dirty="0"/>
              <a:t>two little bird songs;</a:t>
            </a:r>
          </a:p>
          <a:p>
            <a:r>
              <a:rPr lang="en-GB" sz="2200" dirty="0"/>
              <a:t>making chair / table settings</a:t>
            </a:r>
            <a:br>
              <a:rPr lang="en-GB" sz="2200" dirty="0"/>
            </a:br>
            <a:r>
              <a:rPr lang="en-GB" sz="2200" dirty="0"/>
              <a:t>for three bears to come to tea;</a:t>
            </a:r>
          </a:p>
          <a:p>
            <a:r>
              <a:rPr lang="en-GB" sz="2200" dirty="0"/>
              <a:t>building houses from straw / </a:t>
            </a:r>
            <a:br>
              <a:rPr lang="en-GB" sz="2200" dirty="0"/>
            </a:br>
            <a:r>
              <a:rPr lang="en-GB" sz="2200" dirty="0"/>
              <a:t>twigs / blocks for the three pigs…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59549A-A7BB-EE40-A7CD-AAE9874EE4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2777835"/>
            <a:ext cx="3047365" cy="1523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EC4DDD-9592-8741-8A19-E30CC7AC173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81" y="4518644"/>
            <a:ext cx="3047680" cy="152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4D24155-39CE-9F46-8D68-2DED60CB085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2777834"/>
            <a:ext cx="3047366" cy="1523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29BC6E2-BE3A-754F-B7E5-A239D1947A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6" y="4518644"/>
            <a:ext cx="3047680" cy="1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9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1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5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6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2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69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902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5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3515D6-80A4-D848-840E-499643D47A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36F699-DF22-4E49-A08B-C208D1BC9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E26056-953C-C048-89AF-09C1D9B91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A5ADD5-474A-8E41-A79B-C93C05ED93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8F1EA9-1AC0-AA40-BD72-A54B9E3D8F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2E8D1C8-8B80-D442-9282-07574E4CC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23968E-AEBA-AD47-AD04-C54F6EBE6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FDA8F35-B021-DA40-A13F-8016CA9225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C0F9DA7-34EB-B04E-A0A5-C51DF0ADE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3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9114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DD3F5E4-52F7-624E-92B3-7B2044FC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01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845EF98-A285-3447-93CF-0EE69E43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26" y="416162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CD8FCF1-3175-1742-ABAC-6C8C1F61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63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FFFD019-137F-5848-8761-C605FC6B4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88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5C2EE63-BFD8-6C4E-A137-2B6F157B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13" y="416162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08F6267D-C06A-6B4E-99BF-4A798EA7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1" y="4161620"/>
            <a:ext cx="719137" cy="71913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297F1E8-CD5D-E540-9697-4C0F1772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4" y="4161619"/>
            <a:ext cx="719137" cy="7191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1C4F158D-DCAE-074B-94AD-C9B4F2B2B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5" y="4161618"/>
            <a:ext cx="719137" cy="71913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883762-89E2-0B4C-B0FF-E2F1056F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7DDB5CF-6D25-844C-90D8-FCDFFDE7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5849BEB-EE11-F04C-A11A-989B676A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2D2E4C6-91EF-A84D-99DC-3812330D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D4827ED-5C3F-0845-B8DB-FDA21B52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E402875-E919-7346-9A7B-7208616F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F5A322F9-1804-0749-A5A8-AF94B418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D7BB445B-6AE1-4B43-B1B4-F648DEED8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68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C102FB2-CF60-B84D-8984-675CB069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93" y="4161615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9891328-9617-9A41-8271-D34DADF4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130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C109D0B-98F9-1648-8349-9886CB13C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55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44CA468-600F-5242-8C32-B893421B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80" y="4161615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1C948ACE-36EF-7145-95F0-07A38D5A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05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7325DA2-6E67-0E4E-BD54-4DB0C11D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01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339ED30-C35A-F344-8FC9-D5E81B87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26" y="416162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B143335-EB5C-654E-98E7-7A9C832D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63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399A590-D02D-8647-A2D5-910FB72B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88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3FD262C-ACA2-CB41-8DE6-0568D114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13" y="416162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E8A7BEC-86DE-3A47-9A0F-9E9B01FA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1" y="4161620"/>
            <a:ext cx="719137" cy="7191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B4BB44F-C746-C846-8C1B-60E9AE14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4" y="4161619"/>
            <a:ext cx="719137" cy="719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118B4E5-D197-7547-A4B6-6DF8CD5F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5" y="4161618"/>
            <a:ext cx="719137" cy="71913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E6AD8C7-E7D1-5547-A032-7BB1B904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E8EB60A-38A1-6249-B97E-651A7F45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515093-05DB-3043-9F03-B1E75FF1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3767CBC-F0AB-3A49-9A64-9DCBD8AA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CB89962-21D5-B54B-9A14-2E3D671B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25A32DA8-6CE9-5B49-9AEA-43199BF8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2067502-BADE-4546-AE75-F4E700D8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0BB9EEF-8817-DC48-9880-DAC0D76B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68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7A2AD56-E3E5-6142-BF63-DF34D583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93" y="4161615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CC615E0-C05F-2445-B3AD-7C07BDADB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130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FD0A078-EB0E-5449-B87B-C1A3B64E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55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5B67F59-BC3B-9D40-82CF-789AD0C1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80" y="4161615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F3637C3-9AB8-4846-87D6-D12484A4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05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3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0A4B5A0-4D40-7644-8418-3A924267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01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847D1D8-8596-7F4D-B0DD-60107F41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26" y="416162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F386E01-FE36-7E44-92BD-EF0F5992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63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FA7DAA6-01FA-1340-AAA7-3903B6363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88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5B83E39-D4D1-A44F-A025-F4D6F068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13" y="416162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1D97BCD-D33B-984A-B6EB-E108A194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1" y="4161620"/>
            <a:ext cx="719137" cy="719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8CCAEB9-74B9-634E-9995-82BBA83A5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4" y="4161619"/>
            <a:ext cx="719137" cy="7191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5E8BCD-C65D-C94A-9EFA-D4673057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5" y="4161618"/>
            <a:ext cx="719137" cy="71913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28D47E0-C2B8-364F-9AB7-46C0A4F8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8E17DE8-4B25-8A4C-9773-8315070A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388F27F-5D9D-7F4E-B93E-C2F47A1FA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299451C-0F9C-C846-B5C9-F9978B84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947FC21-A783-6640-8023-7372DD578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F6ABB00D-3C9E-C54A-B69A-A89C9B35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9EA41B0-63B7-534F-ACF8-3266A9FD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CAD0D6B-FA2F-0645-B19C-E2C7BD98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68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53C1628-E130-744F-9DB7-01B7C9F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93" y="4161615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25E291E3-A045-2E4D-9443-7D6567A8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130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F2C243C-0709-3E41-BB4E-4A36185F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55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904B9F3-0935-6D47-BCBD-17975737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80" y="4161615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7F9CA70-3CFB-B94F-9ADF-F8933140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05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5802027-22C6-F746-BAC2-D4EC70A7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01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58156CA-2BFE-F844-B0B6-E785436B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26" y="4161622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96C15AB-C606-BD49-8680-C8D58293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63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99E79B8-B8E4-1941-A9EF-D6FDB55AA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88" y="4161622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0203BB2-2E72-2A45-9C93-8AB8F1FB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13" y="4161622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19AA39F-91D3-B946-9D93-CA3ECA0B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1" y="4161620"/>
            <a:ext cx="719137" cy="719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F3B3C0C-53F7-C845-A565-BFD5DD7A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4" y="4161619"/>
            <a:ext cx="719137" cy="7191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B1B5165-FD10-0F4C-BFEB-4CEB2B51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5" y="4161618"/>
            <a:ext cx="719137" cy="71913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7676472-F059-4B48-9EB1-7EFC691E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2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F776FCF-EA68-DF41-AEE3-24B7D010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557" y="416161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65349E7-DD85-3440-BDC9-02E1259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94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E4B0761-2C13-DA4E-A872-4541C11C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9" y="416161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CD585E2-1F23-5940-B179-A56350E7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4" y="416161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D0C8922-8131-8D4F-8871-7B8036DF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6" y="4161616"/>
            <a:ext cx="719137" cy="719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0A599DCE-CDF6-264B-A4D7-67427B90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4161615"/>
            <a:ext cx="719137" cy="71913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C2EB63A-5869-4242-A94A-A05DD147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68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DFAE98F-B420-0444-BEFC-AE3559CA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93" y="4161615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58F44D7-F4E3-E742-BD5F-17521D1C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130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C8BA584-3B9C-F745-B4C2-2AB2010B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55" y="4161615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4F4956A-C507-3644-ABFB-3F02C35E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80" y="4161615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1C936DF-05A3-3746-A016-9D20F406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05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4C6780-13F3-A644-B4BB-2912FC84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93" y="2865412"/>
            <a:ext cx="719137" cy="719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0CE166-2C86-7949-8D09-7DC24F5F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63" y="2505844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AF1729-EE2B-4E4F-8C57-64601EEC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18" y="4161620"/>
            <a:ext cx="719137" cy="719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0B0024-9BB8-EE45-9B73-65A6C8F9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49" y="4161618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5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494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872" y="304315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28" y="29291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911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FC913B8-6587-064B-86EE-F0171190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606" y="415837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7211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C77AD70-2F6A-F443-98E3-D38DA65A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11" y="2696381"/>
            <a:ext cx="719137" cy="71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5487B5-E0C2-4A47-A3E1-09160A543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11" y="2709863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is the odd one out?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cubes are the odd one out, as it shows 3, the other cubes show 2!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514912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4514912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33" y="3654415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44" y="4774325"/>
            <a:ext cx="139686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69C1BAB-B0FB-6543-8245-876ACCA11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82" y="4514912"/>
            <a:ext cx="1396866" cy="14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C684D47-E3F8-D94F-9901-83807E5C7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4" y="3654415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566" y="3919388"/>
            <a:ext cx="1396866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0EC365-B8C4-DC4F-811D-8AF205FF7F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3683554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95B3A8-2530-3242-AE07-F4ADF707E5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0" y="30536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A4377A-EF1F-DC4C-8871-C697301A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5" y="4161620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934" y="2653289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15" y="258412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757" y="258412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8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98EDCB-E8A2-E14D-86F5-8EA12C13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80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09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28" y="3027415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981" y="3027415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1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9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C1BD7B-40A9-A84B-9F23-B6CFA677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8" y="3069429"/>
            <a:ext cx="719137" cy="719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3E0F57-C85F-4145-9DBA-A263085E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85" y="2886331"/>
            <a:ext cx="719137" cy="719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EB5621-741E-E74B-9722-11ABA7F6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12" y="3069429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9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CFDA42-4C16-0747-9CDE-057B6D4F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18" y="4161620"/>
            <a:ext cx="719137" cy="719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78170A-CF8B-C240-A92F-0F345C3DD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49" y="4161618"/>
            <a:ext cx="719137" cy="719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F181EC-4656-D74D-AFFA-B1A373AA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31" y="4161616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77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264437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968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916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41" y="248593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13" y="247415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0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C37DFB-EBA2-2844-924F-AD35D1C4E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94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0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164" y="3198124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287" y="3198124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06" y="3198124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079384-9932-D141-9A50-FC686E290D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9" y="4119603"/>
            <a:ext cx="777261" cy="803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CD8312-3559-3042-81A1-DFBC04C000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66" y="4112567"/>
            <a:ext cx="777261" cy="80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635065-697E-6C4A-AC52-7AE9680174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055" y="4112567"/>
            <a:ext cx="777261" cy="8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7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278" y="2982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348" y="263292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3089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5572635-4347-AD47-B3C7-CC2D6EB9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D0526F-3F03-854F-861B-22DA14B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9440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object(s) into the five frame. </a:t>
            </a:r>
            <a:br>
              <a:rPr lang="en-GB" dirty="0"/>
            </a:br>
            <a:r>
              <a:rPr lang="en-GB" dirty="0"/>
              <a:t>How many objects are there?</a:t>
            </a:r>
            <a:endParaRPr lang="en-GB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88" y="2534331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4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35E6B-6807-9E41-95C2-384CFCF6B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29" y="3800757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6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2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91212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925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75CE8-A93B-744F-B4A2-2DD5057AD6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55380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7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33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23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03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48089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4964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C42409B-DD27-F045-B15F-35ABAFA8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D362B1-1D50-8A4A-A29C-60790F2B6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54E24F-EE2F-094E-AC10-C7B9F4FB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9AA5ACA-309C-A44A-A015-DF374779A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02D4295-90D0-4E44-AD23-353FA9D3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247B1CE-EFE1-874F-A340-9BB6EF5E7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6CD5BB3-78BC-C94E-AD0C-BE8C55C2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65C23AD-4E8F-7E45-AADC-6FDEC424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A0FAD5D-B14A-334B-9106-31D3A20E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FCB9F9F-149E-694E-B5AD-BC4962081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DF99363-D44F-1248-A17C-A82D2001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08FF04C-F166-4049-8C01-F4FE816D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8E37A12-0666-0D41-9B55-22F15549B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40814B4-2698-F448-8B8A-C184DF78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AEA1A14-4265-DB40-8E22-7AD83D953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29D3BB2-2876-6B45-83EC-E4A1E043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977FD67-0722-5D45-8D1A-3A9339D2F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8C68002-A5E3-7B48-8480-90F6F06CB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21" y="4161615"/>
            <a:ext cx="719137" cy="7191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767E052-624F-9046-8C04-D5A9530D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C69825E-3B86-6F4E-86B9-9074CEE4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66" y="4161616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36DDAD68-AAFB-8647-A143-A4982005C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87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31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1, 2, 3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9CD0C66-59C8-5849-9A15-51255087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BBA95F6-EA05-1A4C-8FFB-01DE0D27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D1BA034-67B2-784C-B7F3-A79DE290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3DC591C-0FD9-A443-BF29-121904D8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FAD26A-CF7C-3649-99E3-4E55DBBC1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7F533CF-C55F-2A4D-952E-4F5E4E04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AF6DE71-E9EC-E140-8670-3407D7AE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F03204F-DEDB-1242-B061-F6A952F5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56F350A-B28D-2F4E-85AA-FA066FFC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AD97C31-A973-CA42-8BB3-1937FD79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FD87A9F-93D2-5744-AA5F-2D8C5C35E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AFA887D-8A8F-1F41-884C-0B613237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A5D1747-BF8A-6741-BBD8-5010932C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5C8BFD2-787E-594E-A5DF-E5A0DDA20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5FC88A5-5E5A-024A-B3CE-60CDF7E4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D213010-2C97-6A43-81EA-85DE47D1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6E4848A2-BAC3-1346-A9FA-A17F504FC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CE443EB-4771-1D4C-87AD-1F20D991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64" y="4161617"/>
            <a:ext cx="719137" cy="7191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E23F3F6-AC4A-1D40-82AD-20E9C076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58F069C8-B952-184D-818A-A87C4B5C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57" y="4161616"/>
            <a:ext cx="719137" cy="7191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BED4732-8921-0243-A3DF-ED5A24EC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78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4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80" y="4289497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B20A15-D103-EE45-A3F0-26F9EB8B75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4289497"/>
            <a:ext cx="1393548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11AE624-B37C-494C-A067-B1600869C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00" y="3429000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numbers represented below?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22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7F2D262-D994-6543-B273-B6DF7A9EE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81" y="4289497"/>
            <a:ext cx="1396866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D13B88-7B66-7642-BFAB-21E54E33D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3419203"/>
            <a:ext cx="139686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B8E619-F5C9-EB4A-BC7B-A1DEAE04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03" y="2548909"/>
            <a:ext cx="1396866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13740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35B708E-6BF4-544B-AB25-FB0268E38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00" y="4289497"/>
            <a:ext cx="1393548" cy="14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455A9C-A2DF-F34F-959B-8098CE1F2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4289497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AAF88-0DFE-CF46-824D-3B4744A4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6" y="3429000"/>
            <a:ext cx="1393548" cy="14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0B85C-BB84-364B-BF94-15E15851F99E}"/>
              </a:ext>
            </a:extLst>
          </p:cNvPr>
          <p:cNvSpPr/>
          <p:nvPr/>
        </p:nvSpPr>
        <p:spPr>
          <a:xfrm>
            <a:off x="2636265" y="5792242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49F83-28C3-F94A-8E68-122D267182FE}"/>
              </a:ext>
            </a:extLst>
          </p:cNvPr>
          <p:cNvSpPr/>
          <p:nvPr/>
        </p:nvSpPr>
        <p:spPr>
          <a:xfrm>
            <a:off x="5717395" y="5792241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D24515-0519-8D4E-A4E3-BCD7CEC8725A}"/>
              </a:ext>
            </a:extLst>
          </p:cNvPr>
          <p:cNvSpPr/>
          <p:nvPr/>
        </p:nvSpPr>
        <p:spPr>
          <a:xfrm>
            <a:off x="8556311" y="5792240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B9C609-B900-8846-8F93-ECC900FBB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8" y="4289497"/>
            <a:ext cx="1396866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0661AE-554F-AF4B-978A-D9740290B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3419203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37C3B9-36F9-6F47-90F4-3441648A7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45" y="2548909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63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418" y="2921294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3BFC4-9B42-BF41-9534-40859CD7E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10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03B546-5C39-4E42-8FCD-F9DEA44DA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800" y="2921294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12D6E6-AA8A-7949-8DA7-B018B4D4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921294"/>
            <a:ext cx="2160000" cy="21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E54832-87AD-EF48-BCD2-90A34218AD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12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15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7B8284-4150-604D-B52F-C03CE9AD0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47" y="3885039"/>
            <a:ext cx="22493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04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25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13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3B49BD-1700-7F40-90F1-2D1382B8D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337" y="3885039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9CA921-808D-674C-BDFD-8BA4C989E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30" y="3885039"/>
            <a:ext cx="2249353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2F3CBB-6FCF-534C-B6FA-66BF3D3A92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07" y="3885039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7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566194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" y="2241948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FEFA30-47E8-1D44-ADCE-ECEA9DC9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42" y="2389103"/>
            <a:ext cx="3822700" cy="287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ADC1DC-F425-6D4F-8B3D-E4FD6633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7" y="1996786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92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1661559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10135730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5DAF6-DF6C-6644-AE45-97D926CA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" y="2926418"/>
            <a:ext cx="38227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743633-AA40-4E4B-BD95-4317E609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61" y="2566194"/>
            <a:ext cx="3822700" cy="287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1B3454-1A65-1646-BA39-4E2462A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2151834"/>
            <a:ext cx="3822700" cy="287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B87069-BBF6-4C46-8D22-571CAABA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53" y="2803463"/>
            <a:ext cx="3822700" cy="287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03024-565F-1E4E-B23A-1E2D887F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" y="2518754"/>
            <a:ext cx="3822700" cy="287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C2D742-EB26-9746-92BB-16791A71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93" y="2104394"/>
            <a:ext cx="3822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34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AE94EE1-7681-0C4E-9EC9-550C4871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7B4DB9B-B2CA-E646-9E64-E5680BA7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3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0015D04-B0EC-1943-ABA4-10ED1C25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907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2256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8F502-513F-5A41-B72C-99CE7E16146D}"/>
              </a:ext>
            </a:extLst>
          </p:cNvPr>
          <p:cNvSpPr/>
          <p:nvPr/>
        </p:nvSpPr>
        <p:spPr>
          <a:xfrm>
            <a:off x="2055493" y="5259303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3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0DBC76-A7A1-2A4E-981B-10CE77D37B6D}"/>
              </a:ext>
            </a:extLst>
          </p:cNvPr>
          <p:cNvSpPr/>
          <p:nvPr/>
        </p:nvSpPr>
        <p:spPr>
          <a:xfrm>
            <a:off x="5972757" y="5260343"/>
            <a:ext cx="52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2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6399D6-8167-D24B-BB3B-BF6A1AF72F6B}"/>
              </a:ext>
            </a:extLst>
          </p:cNvPr>
          <p:cNvSpPr/>
          <p:nvPr/>
        </p:nvSpPr>
        <p:spPr>
          <a:xfrm>
            <a:off x="9990332" y="5259303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OpenDyslexic" pitchFamily="2" charset="77"/>
                <a:ea typeface="+mj-ea"/>
                <a:cs typeface="+mj-cs"/>
              </a:rPr>
              <a:t>1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EF0082-A54A-6D42-92FF-0E0E1BB6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5821C-4D10-BF48-A3B8-F9FEFB60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ACCE0B-2054-CE46-9806-2E70E82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BF968D-65E1-404C-953A-80EF21BB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A2459A-DF2F-9241-A23D-C28A67C1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39B7310-C33A-E647-BC2E-1F7FD951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469839-7BCE-FA45-B2F3-6B48323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D179CA-C347-3948-ABF5-15CEBE59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C22E3-5006-FB48-ABC7-4B00CF7F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B67611-9875-2E40-9125-C17C000F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4190EB-D69F-7C4B-B1A4-AA20D2C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709BC6-1C29-034C-A003-314A2977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5E71D6-9EFB-B549-BD1D-FF474DE3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7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5D23141-E167-B44A-AE3A-43EDC61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69F73-C5F9-CE43-A17A-EB527841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E0FF1C-4E49-0741-B4C5-D91E95F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C45774-1E79-A247-AFD6-85C4F1E9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A8581DF-ED3F-C44F-ACDA-07F79265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7F569F-3940-6443-A89D-C3635772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E12D92-AFE0-6D4B-A4F6-B80428C9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033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7FC302-9986-ED46-8731-F622BD62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70" y="4168402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20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One, two, three!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Put the representations below in 3, 2, 1 order. </a:t>
            </a:r>
            <a:endParaRPr lang="en-GB" sz="2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8C4F00D-C0A1-EE47-A13C-73AED458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13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6053D23-2ED3-B44D-ACBD-0F440A1D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38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BA7C99F-F760-2144-B8EE-CC460F3C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BE35D00-30CD-B64B-B7B4-DA2D42BE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00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01D00F9-7A05-A141-834D-AB09C0D3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25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203F7B9-8A81-6F44-B490-6D51E7F0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98791F3-DBF5-3C4B-8F72-98CF91E6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980E44E-AEA1-894A-9541-E86A0426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8D5D473-9FFC-EA49-A61F-21FC3E29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2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3BB6490-8FF4-5B42-AFC9-45FE308C0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7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6AB6EDE-62CD-BC4E-97B9-11D4D1A8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864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90099A3-7640-2549-BF27-27F35173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89" y="4161619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9CFC17B-EA8B-D442-8DF3-246FC955C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26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351FC59-9D82-1148-AE67-2265C1E63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51" y="4161619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0416191-1103-9344-8B59-1EE3A6D4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176" y="4161619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E5A3B7C-AD76-B949-8E2A-4D4E1E23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0" y="4161619"/>
            <a:ext cx="719137" cy="7191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ABFF9A7-D24D-1C4B-AA94-B77D402D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09" y="4161618"/>
            <a:ext cx="719137" cy="719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EA4C822-D1D2-2943-AA11-48EEC0A8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21" y="4161615"/>
            <a:ext cx="719137" cy="7191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2E99778-2F7D-DE41-96E6-7FB24C18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54" y="4161617"/>
            <a:ext cx="719137" cy="719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E028C66-F934-6642-B16D-CE2A1259A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66" y="4161616"/>
            <a:ext cx="719137" cy="719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34CD089-950F-9142-9ABD-BF612E94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87" y="4161615"/>
            <a:ext cx="719137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3626</Words>
  <Application>Microsoft Office PowerPoint</Application>
  <PresentationFormat>Custom</PresentationFormat>
  <Paragraphs>931</Paragraphs>
  <Slides>152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0" baseType="lpstr">
      <vt:lpstr>Arial</vt:lpstr>
      <vt:lpstr>OpenDyslexicAlta</vt:lpstr>
      <vt:lpstr>Lato</vt:lpstr>
      <vt:lpstr>OpenDyslexic</vt:lpstr>
      <vt:lpstr>Calibri</vt:lpstr>
      <vt:lpstr>Muli</vt:lpstr>
      <vt:lpstr>Lato Light</vt:lpstr>
      <vt:lpstr>Office Theme</vt:lpstr>
      <vt:lpstr>PowerPoint Presentation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  <vt:lpstr>One, two, three!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267</cp:revision>
  <cp:lastPrinted>2019-06-17T16:19:05Z</cp:lastPrinted>
  <dcterms:created xsi:type="dcterms:W3CDTF">2018-08-06T08:16:18Z</dcterms:created>
  <dcterms:modified xsi:type="dcterms:W3CDTF">2020-08-04T09:21:18Z</dcterms:modified>
</cp:coreProperties>
</file>