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2"/>
  </p:notesMasterIdLst>
  <p:handoutMasterIdLst>
    <p:handoutMasterId r:id="rId63"/>
  </p:handoutMasterIdLst>
  <p:sldIdLst>
    <p:sldId id="320" r:id="rId5"/>
    <p:sldId id="321" r:id="rId6"/>
    <p:sldId id="375" r:id="rId7"/>
    <p:sldId id="447" r:id="rId8"/>
    <p:sldId id="378" r:id="rId9"/>
    <p:sldId id="477" r:id="rId10"/>
    <p:sldId id="379" r:id="rId11"/>
    <p:sldId id="478" r:id="rId12"/>
    <p:sldId id="380" r:id="rId13"/>
    <p:sldId id="479" r:id="rId14"/>
    <p:sldId id="382" r:id="rId15"/>
    <p:sldId id="480" r:id="rId16"/>
    <p:sldId id="381" r:id="rId17"/>
    <p:sldId id="481" r:id="rId18"/>
    <p:sldId id="376" r:id="rId19"/>
    <p:sldId id="482" r:id="rId20"/>
    <p:sldId id="389" r:id="rId21"/>
    <p:sldId id="476" r:id="rId22"/>
    <p:sldId id="387" r:id="rId23"/>
    <p:sldId id="475" r:id="rId24"/>
    <p:sldId id="385" r:id="rId25"/>
    <p:sldId id="474" r:id="rId26"/>
    <p:sldId id="384" r:id="rId27"/>
    <p:sldId id="459" r:id="rId28"/>
    <p:sldId id="448" r:id="rId29"/>
    <p:sldId id="393" r:id="rId30"/>
    <p:sldId id="462" r:id="rId31"/>
    <p:sldId id="449" r:id="rId32"/>
    <p:sldId id="461" r:id="rId33"/>
    <p:sldId id="450" r:id="rId34"/>
    <p:sldId id="463" r:id="rId35"/>
    <p:sldId id="399" r:id="rId36"/>
    <p:sldId id="464" r:id="rId37"/>
    <p:sldId id="452" r:id="rId38"/>
    <p:sldId id="472" r:id="rId39"/>
    <p:sldId id="483" r:id="rId40"/>
    <p:sldId id="473" r:id="rId41"/>
    <p:sldId id="484" r:id="rId42"/>
    <p:sldId id="429" r:id="rId43"/>
    <p:sldId id="471" r:id="rId44"/>
    <p:sldId id="453" r:id="rId45"/>
    <p:sldId id="470" r:id="rId46"/>
    <p:sldId id="421" r:id="rId47"/>
    <p:sldId id="469" r:id="rId48"/>
    <p:sldId id="438" r:id="rId49"/>
    <p:sldId id="468" r:id="rId50"/>
    <p:sldId id="437" r:id="rId51"/>
    <p:sldId id="467" r:id="rId52"/>
    <p:sldId id="466" r:id="rId53"/>
    <p:sldId id="454" r:id="rId54"/>
    <p:sldId id="455" r:id="rId55"/>
    <p:sldId id="465" r:id="rId56"/>
    <p:sldId id="445" r:id="rId57"/>
    <p:sldId id="457" r:id="rId58"/>
    <p:sldId id="373" r:id="rId59"/>
    <p:sldId id="458" r:id="rId60"/>
    <p:sldId id="460" r:id="rId61"/>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Lato" panose="020F0502020204030203" pitchFamily="34" charset="0"/>
      <p:regular r:id="rId68"/>
      <p:bold r:id="rId69"/>
      <p:italic r:id="rId70"/>
      <p:boldItalic r:id="rId71"/>
    </p:embeddedFont>
    <p:embeddedFont>
      <p:font typeface="Lato Light" panose="020F0502020204030203" pitchFamily="34" charset="0"/>
      <p:regular r:id="rId72"/>
      <p:italic r:id="rId73"/>
    </p:embeddedFont>
    <p:embeddedFont>
      <p:font typeface="Muli" panose="020B0604020202020204" charset="0"/>
      <p:regular r:id="rId74"/>
      <p:bold r:id="rId75"/>
      <p:italic r:id="rId76"/>
      <p:boldItalic r:id="rId77"/>
    </p:embeddedFont>
    <p:embeddedFont>
      <p:font typeface="OpenDyslexicAlta" panose="020B0604020202020204" charset="0"/>
      <p:regular r:id="rId78"/>
      <p:bold r:id="rId79"/>
      <p:italic r:id="rId80"/>
      <p:bold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60"/>
    <a:srgbClr val="FF3860"/>
    <a:srgbClr val="EE90DB"/>
    <a:srgbClr val="F490A8"/>
    <a:srgbClr val="F490A7"/>
    <a:srgbClr val="F4E3A4"/>
    <a:srgbClr val="86DDA8"/>
    <a:srgbClr val="8DAEE6"/>
    <a:srgbClr val="B1A0E2"/>
    <a:srgbClr val="F338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AD5A26-81FE-1329-53B2-0DD579FE18DB}" v="10" dt="2023-07-31T08:07:21.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87347" autoAdjust="0"/>
  </p:normalViewPr>
  <p:slideViewPr>
    <p:cSldViewPr snapToGrid="0" snapToObjects="1">
      <p:cViewPr varScale="1">
        <p:scale>
          <a:sx n="120" d="100"/>
          <a:sy n="120" d="100"/>
        </p:scale>
        <p:origin x="232"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font" Target="fonts/font5.fntdata"/><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3.fntdata"/><Relationship Id="rId7" Type="http://schemas.openxmlformats.org/officeDocument/2006/relationships/slide" Target="slides/slide3.xml"/><Relationship Id="rId71"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3.fntdata"/><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1983@icloud.com" userId="S::urn:spo:guest#gill1983@icloud.com::" providerId="AD" clId="Web-{F7AD5A26-81FE-1329-53B2-0DD579FE18DB}"/>
    <pc:docChg chg="addSld modSld">
      <pc:chgData name="gill1983@icloud.com" userId="S::urn:spo:guest#gill1983@icloud.com::" providerId="AD" clId="Web-{F7AD5A26-81FE-1329-53B2-0DD579FE18DB}" dt="2023-07-31T08:07:21.696" v="9"/>
      <pc:docMkLst>
        <pc:docMk/>
      </pc:docMkLst>
      <pc:sldChg chg="delSp">
        <pc:chgData name="gill1983@icloud.com" userId="S::urn:spo:guest#gill1983@icloud.com::" providerId="AD" clId="Web-{F7AD5A26-81FE-1329-53B2-0DD579FE18DB}" dt="2023-07-31T08:07:21.696" v="9"/>
        <pc:sldMkLst>
          <pc:docMk/>
          <pc:sldMk cId="3505557821" sldId="473"/>
        </pc:sldMkLst>
        <pc:spChg chg="del">
          <ac:chgData name="gill1983@icloud.com" userId="S::urn:spo:guest#gill1983@icloud.com::" providerId="AD" clId="Web-{F7AD5A26-81FE-1329-53B2-0DD579FE18DB}" dt="2023-07-31T08:07:17.415" v="8"/>
          <ac:spMkLst>
            <pc:docMk/>
            <pc:sldMk cId="3505557821" sldId="473"/>
            <ac:spMk id="5" creationId="{89E17A0C-5886-E151-0903-6BF41C76DBB4}"/>
          </ac:spMkLst>
        </pc:spChg>
        <pc:spChg chg="del">
          <ac:chgData name="gill1983@icloud.com" userId="S::urn:spo:guest#gill1983@icloud.com::" providerId="AD" clId="Web-{F7AD5A26-81FE-1329-53B2-0DD579FE18DB}" dt="2023-07-31T08:07:15.259" v="7"/>
          <ac:spMkLst>
            <pc:docMk/>
            <pc:sldMk cId="3505557821" sldId="473"/>
            <ac:spMk id="6" creationId="{89E17A0C-5886-E151-0903-6BF41C76DBB4}"/>
          </ac:spMkLst>
        </pc:spChg>
        <pc:spChg chg="del">
          <ac:chgData name="gill1983@icloud.com" userId="S::urn:spo:guest#gill1983@icloud.com::" providerId="AD" clId="Web-{F7AD5A26-81FE-1329-53B2-0DD579FE18DB}" dt="2023-07-31T08:07:21.696" v="9"/>
          <ac:spMkLst>
            <pc:docMk/>
            <pc:sldMk cId="3505557821" sldId="473"/>
            <ac:spMk id="7" creationId="{89E17A0C-5886-E151-0903-6BF41C76DBB4}"/>
          </ac:spMkLst>
        </pc:spChg>
      </pc:sldChg>
      <pc:sldChg chg="addSp modSp add replId">
        <pc:chgData name="gill1983@icloud.com" userId="S::urn:spo:guest#gill1983@icloud.com::" providerId="AD" clId="Web-{F7AD5A26-81FE-1329-53B2-0DD579FE18DB}" dt="2023-07-31T08:07:05.899" v="5" actId="1076"/>
        <pc:sldMkLst>
          <pc:docMk/>
          <pc:sldMk cId="3279224581" sldId="483"/>
        </pc:sldMkLst>
        <pc:spChg chg="add">
          <ac:chgData name="gill1983@icloud.com" userId="S::urn:spo:guest#gill1983@icloud.com::" providerId="AD" clId="Web-{F7AD5A26-81FE-1329-53B2-0DD579FE18DB}" dt="2023-07-31T08:06:49.633" v="1"/>
          <ac:spMkLst>
            <pc:docMk/>
            <pc:sldMk cId="3279224581" sldId="483"/>
            <ac:spMk id="4" creationId="{AC269003-5CEB-656B-6FB1-3968EE126FE9}"/>
          </ac:spMkLst>
        </pc:spChg>
        <pc:spChg chg="add mod">
          <ac:chgData name="gill1983@icloud.com" userId="S::urn:spo:guest#gill1983@icloud.com::" providerId="AD" clId="Web-{F7AD5A26-81FE-1329-53B2-0DD579FE18DB}" dt="2023-07-31T08:07:00.821" v="3" actId="1076"/>
          <ac:spMkLst>
            <pc:docMk/>
            <pc:sldMk cId="3279224581" sldId="483"/>
            <ac:spMk id="6" creationId="{1574E650-75FE-CD6A-826A-38551F9E9C9C}"/>
          </ac:spMkLst>
        </pc:spChg>
        <pc:spChg chg="add mod">
          <ac:chgData name="gill1983@icloud.com" userId="S::urn:spo:guest#gill1983@icloud.com::" providerId="AD" clId="Web-{F7AD5A26-81FE-1329-53B2-0DD579FE18DB}" dt="2023-07-31T08:07:05.899" v="5" actId="1076"/>
          <ac:spMkLst>
            <pc:docMk/>
            <pc:sldMk cId="3279224581" sldId="483"/>
            <ac:spMk id="9" creationId="{68248427-F603-C621-D42E-4ECB4EE92723}"/>
          </ac:spMkLst>
        </pc:spChg>
      </pc:sldChg>
      <pc:sldChg chg="add replId">
        <pc:chgData name="gill1983@icloud.com" userId="S::urn:spo:guest#gill1983@icloud.com::" providerId="AD" clId="Web-{F7AD5A26-81FE-1329-53B2-0DD579FE18DB}" dt="2023-07-31T08:07:12.493" v="6"/>
        <pc:sldMkLst>
          <pc:docMk/>
          <pc:sldMk cId="1425718907" sldId="4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GB" dirty="0"/>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dirty="0"/>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54330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6496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70868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9733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3201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71675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3095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6916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5255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87814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05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778546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602449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9036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78714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878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61485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196149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3609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957820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294884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3237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622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31078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616793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88469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554678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107685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360687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945153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69676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550312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8625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76838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3467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963396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36225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992125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709183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93260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40203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704480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60139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016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696436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6001748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66334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696713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0058247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039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1290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62537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73565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243016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dirty="0"/>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dirty="0"/>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0.tiff"/></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0.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a:xfrm>
            <a:off x="372735" y="2666346"/>
            <a:ext cx="11071120" cy="1870364"/>
          </a:xfrm>
        </p:spPr>
        <p:txBody>
          <a:bodyPr>
            <a:normAutofit/>
          </a:bodyPr>
          <a:lstStyle/>
          <a:p>
            <a:r>
              <a:rPr lang="en-GB" dirty="0"/>
              <a:t>Stage 6 </a:t>
            </a:r>
            <a:br>
              <a:rPr lang="en-GB" dirty="0"/>
            </a:br>
            <a:r>
              <a:rPr lang="en-GB" dirty="0"/>
              <a:t>Autumn Block 1: Place Value</a:t>
            </a:r>
            <a:br>
              <a:rPr lang="en-GB" dirty="0"/>
            </a:br>
            <a:r>
              <a:rPr lang="en-GB" dirty="0"/>
              <a:t>Lesson 1: To be able to represent numbers up to 1,000,000</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1 – Place Value </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4" name="TextBox 13"/>
          <p:cNvSpPr txBox="1"/>
          <p:nvPr/>
        </p:nvSpPr>
        <p:spPr>
          <a:xfrm>
            <a:off x="9874800" y="331200"/>
            <a:ext cx="218173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itchFamily="2" charset="77"/>
              </a:rPr>
              <a:t>Quiz</a:t>
            </a:r>
            <a:r>
              <a:rPr lang="en-GB">
                <a:solidFill>
                  <a:schemeClr val="bg1"/>
                </a:solidFill>
                <a:latin typeface="Muli" pitchFamily="2" charset="77"/>
              </a:rPr>
              <a:t>: </a:t>
            </a:r>
            <a:r>
              <a:rPr lang="en-GB" b="1">
                <a:solidFill>
                  <a:schemeClr val="bg1"/>
                </a:solidFill>
                <a:latin typeface="Muli" pitchFamily="2" charset="77"/>
              </a:rPr>
              <a:t>QVIXXLX</a:t>
            </a:r>
            <a:endParaRPr lang="en-GB" b="1" dirty="0">
              <a:solidFill>
                <a:schemeClr val="bg1"/>
              </a:solidFill>
              <a:latin typeface="Muli" pitchFamily="2" charset="77"/>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967F552-4336-52E6-57FB-A3FC2C293DBD}"/>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3" name="Rounded Rectangle 2">
            <a:extLst>
              <a:ext uri="{FF2B5EF4-FFF2-40B4-BE49-F238E27FC236}">
                <a16:creationId xmlns:a16="http://schemas.microsoft.com/office/drawing/2014/main" id="{2ED78F76-DD34-A400-2184-B1479C3A5840}"/>
              </a:ext>
            </a:extLst>
          </p:cNvPr>
          <p:cNvSpPr/>
          <p:nvPr/>
        </p:nvSpPr>
        <p:spPr>
          <a:xfrm>
            <a:off x="358293" y="5750088"/>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750088"/>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7242" y="3831994"/>
            <a:ext cx="446430" cy="454675"/>
          </a:xfrm>
          <a:prstGeom prst="rect">
            <a:avLst/>
          </a:prstGeom>
        </p:spPr>
      </p:pic>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3842460"/>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102" y="3842460"/>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7242" y="4369047"/>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4379513"/>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102" y="4379513"/>
            <a:ext cx="446430" cy="454675"/>
          </a:xfrm>
          <a:prstGeom prst="rect">
            <a:avLst/>
          </a:prstGeom>
        </p:spPr>
      </p:pic>
      <p:pic>
        <p:nvPicPr>
          <p:cNvPr id="41" name="Picture 40">
            <a:extLst>
              <a:ext uri="{FF2B5EF4-FFF2-40B4-BE49-F238E27FC236}">
                <a16:creationId xmlns:a16="http://schemas.microsoft.com/office/drawing/2014/main" id="{E59FC74C-FFAC-2AC9-32FF-F44F3A7B97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8055" y="4059331"/>
            <a:ext cx="446430" cy="454675"/>
          </a:xfrm>
          <a:prstGeom prst="rect">
            <a:avLst/>
          </a:prstGeom>
        </p:spPr>
      </p:pic>
      <p:pic>
        <p:nvPicPr>
          <p:cNvPr id="43" name="Picture 42">
            <a:extLst>
              <a:ext uri="{FF2B5EF4-FFF2-40B4-BE49-F238E27FC236}">
                <a16:creationId xmlns:a16="http://schemas.microsoft.com/office/drawing/2014/main" id="{8B46F26E-E577-F780-D7A3-AD51EE8CB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9424" y="4561718"/>
            <a:ext cx="446430" cy="454675"/>
          </a:xfrm>
          <a:prstGeom prst="rect">
            <a:avLst/>
          </a:prstGeom>
        </p:spPr>
      </p:pic>
      <p:pic>
        <p:nvPicPr>
          <p:cNvPr id="44" name="Picture 43">
            <a:extLst>
              <a:ext uri="{FF2B5EF4-FFF2-40B4-BE49-F238E27FC236}">
                <a16:creationId xmlns:a16="http://schemas.microsoft.com/office/drawing/2014/main" id="{FF6D1963-F539-97C9-2D0F-BE9DAA02CB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5922" y="4561718"/>
            <a:ext cx="446430" cy="454675"/>
          </a:xfrm>
          <a:prstGeom prst="rect">
            <a:avLst/>
          </a:prstGeom>
        </p:spPr>
      </p:pic>
      <p:pic>
        <p:nvPicPr>
          <p:cNvPr id="4" name="Picture 3">
            <a:extLst>
              <a:ext uri="{FF2B5EF4-FFF2-40B4-BE49-F238E27FC236}">
                <a16:creationId xmlns:a16="http://schemas.microsoft.com/office/drawing/2014/main" id="{D35F4BE9-0958-5C73-5A1F-744752329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5843" y="4861973"/>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2273" y="4861973"/>
            <a:ext cx="446430" cy="454675"/>
          </a:xfrm>
          <a:prstGeom prst="rect">
            <a:avLst/>
          </a:prstGeom>
        </p:spPr>
      </p:pic>
      <p:pic>
        <p:nvPicPr>
          <p:cNvPr id="26" name="Picture 25">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327" y="3831994"/>
            <a:ext cx="446430" cy="454675"/>
          </a:xfrm>
          <a:prstGeom prst="rect">
            <a:avLst/>
          </a:prstGeom>
        </p:spPr>
      </p:pic>
      <p:pic>
        <p:nvPicPr>
          <p:cNvPr id="27" name="Picture 26">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4757" y="3842460"/>
            <a:ext cx="446430" cy="454675"/>
          </a:xfrm>
          <a:prstGeom prst="rect">
            <a:avLst/>
          </a:prstGeom>
        </p:spPr>
      </p:pic>
      <p:pic>
        <p:nvPicPr>
          <p:cNvPr id="28" name="Picture 27">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1187" y="3842460"/>
            <a:ext cx="446430" cy="454675"/>
          </a:xfrm>
          <a:prstGeom prst="rect">
            <a:avLst/>
          </a:prstGeom>
        </p:spPr>
      </p:pic>
      <p:pic>
        <p:nvPicPr>
          <p:cNvPr id="30" name="Picture 29">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327" y="4369047"/>
            <a:ext cx="446430" cy="454675"/>
          </a:xfrm>
          <a:prstGeom prst="rect">
            <a:avLst/>
          </a:prstGeom>
        </p:spPr>
      </p:pic>
      <p:pic>
        <p:nvPicPr>
          <p:cNvPr id="31" name="Picture 30">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4757" y="4379513"/>
            <a:ext cx="446430" cy="454675"/>
          </a:xfrm>
          <a:prstGeom prst="rect">
            <a:avLst/>
          </a:prstGeom>
        </p:spPr>
      </p:pic>
      <p:pic>
        <p:nvPicPr>
          <p:cNvPr id="32" name="Picture 31">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1187" y="4379513"/>
            <a:ext cx="446430" cy="454675"/>
          </a:xfrm>
          <a:prstGeom prst="rect">
            <a:avLst/>
          </a:prstGeom>
        </p:spPr>
      </p:pic>
      <p:pic>
        <p:nvPicPr>
          <p:cNvPr id="33" name="Picture 32">
            <a:extLst>
              <a:ext uri="{FF2B5EF4-FFF2-40B4-BE49-F238E27FC236}">
                <a16:creationId xmlns:a16="http://schemas.microsoft.com/office/drawing/2014/main" id="{E59FC74C-FFAC-2AC9-32FF-F44F3A7B97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9140" y="4059331"/>
            <a:ext cx="446430" cy="454675"/>
          </a:xfrm>
          <a:prstGeom prst="rect">
            <a:avLst/>
          </a:prstGeom>
        </p:spPr>
      </p:pic>
      <p:pic>
        <p:nvPicPr>
          <p:cNvPr id="34" name="Picture 33">
            <a:extLst>
              <a:ext uri="{FF2B5EF4-FFF2-40B4-BE49-F238E27FC236}">
                <a16:creationId xmlns:a16="http://schemas.microsoft.com/office/drawing/2014/main" id="{8B46F26E-E577-F780-D7A3-AD51EE8CB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509" y="4561718"/>
            <a:ext cx="446430" cy="454675"/>
          </a:xfrm>
          <a:prstGeom prst="rect">
            <a:avLst/>
          </a:prstGeom>
        </p:spPr>
      </p:pic>
      <p:pic>
        <p:nvPicPr>
          <p:cNvPr id="35" name="Picture 34">
            <a:extLst>
              <a:ext uri="{FF2B5EF4-FFF2-40B4-BE49-F238E27FC236}">
                <a16:creationId xmlns:a16="http://schemas.microsoft.com/office/drawing/2014/main" id="{FF6D1963-F539-97C9-2D0F-BE9DAA02CB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7007" y="4561718"/>
            <a:ext cx="446430" cy="454675"/>
          </a:xfrm>
          <a:prstGeom prst="rect">
            <a:avLst/>
          </a:prstGeom>
        </p:spPr>
      </p:pic>
      <p:pic>
        <p:nvPicPr>
          <p:cNvPr id="36" name="Picture 35">
            <a:extLst>
              <a:ext uri="{FF2B5EF4-FFF2-40B4-BE49-F238E27FC236}">
                <a16:creationId xmlns:a16="http://schemas.microsoft.com/office/drawing/2014/main" id="{D35F4BE9-0958-5C73-5A1F-744752329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6928" y="4861973"/>
            <a:ext cx="446430" cy="454675"/>
          </a:xfrm>
          <a:prstGeom prst="rect">
            <a:avLst/>
          </a:prstGeom>
        </p:spPr>
      </p:pic>
      <p:pic>
        <p:nvPicPr>
          <p:cNvPr id="38" name="Picture 37">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3358" y="4861973"/>
            <a:ext cx="446430" cy="454675"/>
          </a:xfrm>
          <a:prstGeom prst="rect">
            <a:avLst/>
          </a:prstGeom>
        </p:spPr>
      </p:pic>
      <p:sp>
        <p:nvSpPr>
          <p:cNvPr id="53" name="Rounded Rectangle 52">
            <a:extLst>
              <a:ext uri="{FF2B5EF4-FFF2-40B4-BE49-F238E27FC236}">
                <a16:creationId xmlns:a16="http://schemas.microsoft.com/office/drawing/2014/main" id="{EA4612BA-C7DC-6925-1DE0-3FE7EEE1F3A0}"/>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803,803</a:t>
            </a:r>
          </a:p>
        </p:txBody>
      </p:sp>
      <p:sp>
        <p:nvSpPr>
          <p:cNvPr id="54" name="Rounded Rectangle 53">
            <a:extLst>
              <a:ext uri="{FF2B5EF4-FFF2-40B4-BE49-F238E27FC236}">
                <a16:creationId xmlns:a16="http://schemas.microsoft.com/office/drawing/2014/main" id="{EA4612BA-C7DC-6925-1DE0-3FE7EEE1F3A0}"/>
              </a:ext>
            </a:extLst>
          </p:cNvPr>
          <p:cNvSpPr/>
          <p:nvPr/>
        </p:nvSpPr>
        <p:spPr>
          <a:xfrm>
            <a:off x="358293" y="5750087"/>
            <a:ext cx="8351598" cy="7885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eight hundred and three thousand, eight hundred and three</a:t>
            </a:r>
          </a:p>
        </p:txBody>
      </p:sp>
      <p:sp>
        <p:nvSpPr>
          <p:cNvPr id="7" name="Title 1">
            <a:extLst>
              <a:ext uri="{FF2B5EF4-FFF2-40B4-BE49-F238E27FC236}">
                <a16:creationId xmlns:a16="http://schemas.microsoft.com/office/drawing/2014/main" id="{438DDB0A-86EA-9094-5448-5E5FF6B938AC}"/>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14" name="Content Placeholder 2">
            <a:extLst>
              <a:ext uri="{FF2B5EF4-FFF2-40B4-BE49-F238E27FC236}">
                <a16:creationId xmlns:a16="http://schemas.microsoft.com/office/drawing/2014/main" id="{4F41EAA7-C8AE-C05E-1B49-1CEA630DC881}"/>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7031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EA4612BA-C7DC-6925-1DE0-3FE7EEE1F3A0}"/>
              </a:ext>
            </a:extLst>
          </p:cNvPr>
          <p:cNvSpPr/>
          <p:nvPr/>
        </p:nvSpPr>
        <p:spPr>
          <a:xfrm>
            <a:off x="8891512"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385" y="3850847"/>
            <a:ext cx="446430" cy="454675"/>
          </a:xfrm>
          <a:prstGeom prst="rect">
            <a:avLst/>
          </a:prstGeom>
        </p:spPr>
      </p:pic>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815" y="3861313"/>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245" y="3861313"/>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385" y="4387900"/>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815" y="4398366"/>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245" y="4398366"/>
            <a:ext cx="446430" cy="454675"/>
          </a:xfrm>
          <a:prstGeom prst="rect">
            <a:avLst/>
          </a:prstGeom>
        </p:spPr>
      </p:pic>
      <p:pic>
        <p:nvPicPr>
          <p:cNvPr id="76" name="Picture 75">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1012" y="4324821"/>
            <a:ext cx="446430" cy="454675"/>
          </a:xfrm>
          <a:prstGeom prst="rect">
            <a:avLst/>
          </a:prstGeom>
        </p:spPr>
      </p:pic>
      <p:pic>
        <p:nvPicPr>
          <p:cNvPr id="4" name="Picture 3">
            <a:extLst>
              <a:ext uri="{FF2B5EF4-FFF2-40B4-BE49-F238E27FC236}">
                <a16:creationId xmlns:a16="http://schemas.microsoft.com/office/drawing/2014/main" id="{D35F4BE9-0958-5C73-5A1F-744752329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385" y="4889139"/>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815" y="4889139"/>
            <a:ext cx="446430" cy="454675"/>
          </a:xfrm>
          <a:prstGeom prst="rect">
            <a:avLst/>
          </a:prstGeom>
        </p:spPr>
      </p:pic>
      <p:pic>
        <p:nvPicPr>
          <p:cNvPr id="12" name="Picture 11">
            <a:extLst>
              <a:ext uri="{FF2B5EF4-FFF2-40B4-BE49-F238E27FC236}">
                <a16:creationId xmlns:a16="http://schemas.microsoft.com/office/drawing/2014/main" id="{8E1EA185-7851-CE86-8476-8543744A8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245" y="4889139"/>
            <a:ext cx="446430" cy="454675"/>
          </a:xfrm>
          <a:prstGeom prst="rect">
            <a:avLst/>
          </a:prstGeom>
        </p:spPr>
      </p:pic>
      <p:pic>
        <p:nvPicPr>
          <p:cNvPr id="13" name="Picture 12">
            <a:extLst>
              <a:ext uri="{FF2B5EF4-FFF2-40B4-BE49-F238E27FC236}">
                <a16:creationId xmlns:a16="http://schemas.microsoft.com/office/drawing/2014/main" id="{66654D4A-BA0C-EB94-F1CF-6D7F6864F1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776" y="4106816"/>
            <a:ext cx="446430" cy="454675"/>
          </a:xfrm>
          <a:prstGeom prst="rect">
            <a:avLst/>
          </a:prstGeom>
        </p:spPr>
      </p:pic>
      <p:pic>
        <p:nvPicPr>
          <p:cNvPr id="14" name="Picture 13">
            <a:extLst>
              <a:ext uri="{FF2B5EF4-FFF2-40B4-BE49-F238E27FC236}">
                <a16:creationId xmlns:a16="http://schemas.microsoft.com/office/drawing/2014/main" id="{6432B90C-B588-38CD-9B92-5EAF419D5E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1206" y="4106816"/>
            <a:ext cx="446430" cy="454675"/>
          </a:xfrm>
          <a:prstGeom prst="rect">
            <a:avLst/>
          </a:prstGeom>
        </p:spPr>
      </p:pic>
      <p:pic>
        <p:nvPicPr>
          <p:cNvPr id="16" name="Picture 15">
            <a:extLst>
              <a:ext uri="{FF2B5EF4-FFF2-40B4-BE49-F238E27FC236}">
                <a16:creationId xmlns:a16="http://schemas.microsoft.com/office/drawing/2014/main" id="{7CE27C33-CE32-563E-4C96-08E8C494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776" y="4597589"/>
            <a:ext cx="446430" cy="454675"/>
          </a:xfrm>
          <a:prstGeom prst="rect">
            <a:avLst/>
          </a:prstGeom>
        </p:spPr>
      </p:pic>
      <p:pic>
        <p:nvPicPr>
          <p:cNvPr id="18" name="Picture 17">
            <a:extLst>
              <a:ext uri="{FF2B5EF4-FFF2-40B4-BE49-F238E27FC236}">
                <a16:creationId xmlns:a16="http://schemas.microsoft.com/office/drawing/2014/main" id="{BB8ECD34-5D22-1BDD-2749-E3A245A4B5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1206" y="4597589"/>
            <a:ext cx="446430" cy="454675"/>
          </a:xfrm>
          <a:prstGeom prst="rect">
            <a:avLst/>
          </a:prstGeom>
        </p:spPr>
      </p:pic>
      <p:pic>
        <p:nvPicPr>
          <p:cNvPr id="25" name="Picture 24">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1843" y="3891089"/>
            <a:ext cx="446430" cy="454675"/>
          </a:xfrm>
          <a:prstGeom prst="rect">
            <a:avLst/>
          </a:prstGeom>
        </p:spPr>
      </p:pic>
      <p:pic>
        <p:nvPicPr>
          <p:cNvPr id="26" name="Picture 25">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712" y="3891088"/>
            <a:ext cx="446430" cy="454675"/>
          </a:xfrm>
          <a:prstGeom prst="rect">
            <a:avLst/>
          </a:prstGeom>
        </p:spPr>
      </p:pic>
      <p:pic>
        <p:nvPicPr>
          <p:cNvPr id="27" name="Picture 26">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6383" y="4851679"/>
            <a:ext cx="446430" cy="454675"/>
          </a:xfrm>
          <a:prstGeom prst="rect">
            <a:avLst/>
          </a:prstGeom>
        </p:spPr>
      </p:pic>
      <p:pic>
        <p:nvPicPr>
          <p:cNvPr id="28" name="Picture 27">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963" y="4854632"/>
            <a:ext cx="446430" cy="454675"/>
          </a:xfrm>
          <a:prstGeom prst="rect">
            <a:avLst/>
          </a:prstGeom>
        </p:spPr>
      </p:pic>
      <p:pic>
        <p:nvPicPr>
          <p:cNvPr id="30" name="Picture 29">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8107" y="4386103"/>
            <a:ext cx="446430" cy="454675"/>
          </a:xfrm>
          <a:prstGeom prst="rect">
            <a:avLst/>
          </a:prstGeom>
        </p:spPr>
      </p:pic>
      <p:sp>
        <p:nvSpPr>
          <p:cNvPr id="31" name="Rounded Rectangle 30">
            <a:extLst>
              <a:ext uri="{FF2B5EF4-FFF2-40B4-BE49-F238E27FC236}">
                <a16:creationId xmlns:a16="http://schemas.microsoft.com/office/drawing/2014/main" id="{EA4612BA-C7DC-6925-1DE0-3FE7EEE1F3A0}"/>
              </a:ext>
            </a:extLst>
          </p:cNvPr>
          <p:cNvSpPr/>
          <p:nvPr/>
        </p:nvSpPr>
        <p:spPr>
          <a:xfrm>
            <a:off x="8903031" y="5746399"/>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32" name="Rounded Rectangle 31">
            <a:extLst>
              <a:ext uri="{FF2B5EF4-FFF2-40B4-BE49-F238E27FC236}">
                <a16:creationId xmlns:a16="http://schemas.microsoft.com/office/drawing/2014/main" id="{EA4612BA-C7DC-6925-1DE0-3FE7EEE1F3A0}"/>
              </a:ext>
            </a:extLst>
          </p:cNvPr>
          <p:cNvSpPr/>
          <p:nvPr/>
        </p:nvSpPr>
        <p:spPr>
          <a:xfrm>
            <a:off x="358293" y="5752215"/>
            <a:ext cx="8351598" cy="78271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7" name="Title 1">
            <a:extLst>
              <a:ext uri="{FF2B5EF4-FFF2-40B4-BE49-F238E27FC236}">
                <a16:creationId xmlns:a16="http://schemas.microsoft.com/office/drawing/2014/main" id="{B2BC1B59-2ADD-EE83-928E-DD57C32128E9}"/>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22" name="Content Placeholder 2">
            <a:extLst>
              <a:ext uri="{FF2B5EF4-FFF2-40B4-BE49-F238E27FC236}">
                <a16:creationId xmlns:a16="http://schemas.microsoft.com/office/drawing/2014/main" id="{40A7BC13-4A4C-1490-D9B6-2AFD44AC4A74}"/>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56788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430D9FD-2A7C-5DD1-04EC-4F5D1AD960C3}"/>
              </a:ext>
            </a:extLst>
          </p:cNvPr>
          <p:cNvSpPr/>
          <p:nvPr/>
        </p:nvSpPr>
        <p:spPr>
          <a:xfrm>
            <a:off x="8903031" y="5746399"/>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3" name="Rounded Rectangle 2">
            <a:extLst>
              <a:ext uri="{FF2B5EF4-FFF2-40B4-BE49-F238E27FC236}">
                <a16:creationId xmlns:a16="http://schemas.microsoft.com/office/drawing/2014/main" id="{7DDAACFB-6A21-C76F-BB98-EC292DE52BAD}"/>
              </a:ext>
            </a:extLst>
          </p:cNvPr>
          <p:cNvSpPr/>
          <p:nvPr/>
        </p:nvSpPr>
        <p:spPr>
          <a:xfrm>
            <a:off x="358293" y="5752215"/>
            <a:ext cx="8351598" cy="78271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3" name="Rounded Rectangle 32">
            <a:extLst>
              <a:ext uri="{FF2B5EF4-FFF2-40B4-BE49-F238E27FC236}">
                <a16:creationId xmlns:a16="http://schemas.microsoft.com/office/drawing/2014/main" id="{EA4612BA-C7DC-6925-1DE0-3FE7EEE1F3A0}"/>
              </a:ext>
            </a:extLst>
          </p:cNvPr>
          <p:cNvSpPr/>
          <p:nvPr/>
        </p:nvSpPr>
        <p:spPr>
          <a:xfrm>
            <a:off x="8891512"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385" y="3850847"/>
            <a:ext cx="446430" cy="454675"/>
          </a:xfrm>
          <a:prstGeom prst="rect">
            <a:avLst/>
          </a:prstGeom>
        </p:spPr>
      </p:pic>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815" y="3861313"/>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245" y="3861313"/>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385" y="4387900"/>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815" y="4398366"/>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245" y="4398366"/>
            <a:ext cx="446430" cy="454675"/>
          </a:xfrm>
          <a:prstGeom prst="rect">
            <a:avLst/>
          </a:prstGeom>
        </p:spPr>
      </p:pic>
      <p:pic>
        <p:nvPicPr>
          <p:cNvPr id="76" name="Picture 75">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1012" y="4324821"/>
            <a:ext cx="446430" cy="454675"/>
          </a:xfrm>
          <a:prstGeom prst="rect">
            <a:avLst/>
          </a:prstGeom>
        </p:spPr>
      </p:pic>
      <p:pic>
        <p:nvPicPr>
          <p:cNvPr id="4" name="Picture 3">
            <a:extLst>
              <a:ext uri="{FF2B5EF4-FFF2-40B4-BE49-F238E27FC236}">
                <a16:creationId xmlns:a16="http://schemas.microsoft.com/office/drawing/2014/main" id="{D35F4BE9-0958-5C73-5A1F-744752329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385" y="4889139"/>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815" y="4889139"/>
            <a:ext cx="446430" cy="454675"/>
          </a:xfrm>
          <a:prstGeom prst="rect">
            <a:avLst/>
          </a:prstGeom>
        </p:spPr>
      </p:pic>
      <p:pic>
        <p:nvPicPr>
          <p:cNvPr id="12" name="Picture 11">
            <a:extLst>
              <a:ext uri="{FF2B5EF4-FFF2-40B4-BE49-F238E27FC236}">
                <a16:creationId xmlns:a16="http://schemas.microsoft.com/office/drawing/2014/main" id="{8E1EA185-7851-CE86-8476-8543744A8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245" y="4889139"/>
            <a:ext cx="446430" cy="454675"/>
          </a:xfrm>
          <a:prstGeom prst="rect">
            <a:avLst/>
          </a:prstGeom>
        </p:spPr>
      </p:pic>
      <p:pic>
        <p:nvPicPr>
          <p:cNvPr id="13" name="Picture 12">
            <a:extLst>
              <a:ext uri="{FF2B5EF4-FFF2-40B4-BE49-F238E27FC236}">
                <a16:creationId xmlns:a16="http://schemas.microsoft.com/office/drawing/2014/main" id="{66654D4A-BA0C-EB94-F1CF-6D7F6864F1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776" y="4106816"/>
            <a:ext cx="446430" cy="454675"/>
          </a:xfrm>
          <a:prstGeom prst="rect">
            <a:avLst/>
          </a:prstGeom>
        </p:spPr>
      </p:pic>
      <p:pic>
        <p:nvPicPr>
          <p:cNvPr id="14" name="Picture 13">
            <a:extLst>
              <a:ext uri="{FF2B5EF4-FFF2-40B4-BE49-F238E27FC236}">
                <a16:creationId xmlns:a16="http://schemas.microsoft.com/office/drawing/2014/main" id="{6432B90C-B588-38CD-9B92-5EAF419D5E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1206" y="4106816"/>
            <a:ext cx="446430" cy="454675"/>
          </a:xfrm>
          <a:prstGeom prst="rect">
            <a:avLst/>
          </a:prstGeom>
        </p:spPr>
      </p:pic>
      <p:pic>
        <p:nvPicPr>
          <p:cNvPr id="16" name="Picture 15">
            <a:extLst>
              <a:ext uri="{FF2B5EF4-FFF2-40B4-BE49-F238E27FC236}">
                <a16:creationId xmlns:a16="http://schemas.microsoft.com/office/drawing/2014/main" id="{7CE27C33-CE32-563E-4C96-08E8C494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776" y="4597589"/>
            <a:ext cx="446430" cy="454675"/>
          </a:xfrm>
          <a:prstGeom prst="rect">
            <a:avLst/>
          </a:prstGeom>
        </p:spPr>
      </p:pic>
      <p:pic>
        <p:nvPicPr>
          <p:cNvPr id="18" name="Picture 17">
            <a:extLst>
              <a:ext uri="{FF2B5EF4-FFF2-40B4-BE49-F238E27FC236}">
                <a16:creationId xmlns:a16="http://schemas.microsoft.com/office/drawing/2014/main" id="{BB8ECD34-5D22-1BDD-2749-E3A245A4B5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1206" y="4597589"/>
            <a:ext cx="446430" cy="454675"/>
          </a:xfrm>
          <a:prstGeom prst="rect">
            <a:avLst/>
          </a:prstGeom>
        </p:spPr>
      </p:pic>
      <p:pic>
        <p:nvPicPr>
          <p:cNvPr id="25" name="Picture 24">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1843" y="3891089"/>
            <a:ext cx="446430" cy="454675"/>
          </a:xfrm>
          <a:prstGeom prst="rect">
            <a:avLst/>
          </a:prstGeom>
        </p:spPr>
      </p:pic>
      <p:pic>
        <p:nvPicPr>
          <p:cNvPr id="26" name="Picture 25">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712" y="3891088"/>
            <a:ext cx="446430" cy="454675"/>
          </a:xfrm>
          <a:prstGeom prst="rect">
            <a:avLst/>
          </a:prstGeom>
        </p:spPr>
      </p:pic>
      <p:pic>
        <p:nvPicPr>
          <p:cNvPr id="27" name="Picture 26">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6383" y="4851679"/>
            <a:ext cx="446430" cy="454675"/>
          </a:xfrm>
          <a:prstGeom prst="rect">
            <a:avLst/>
          </a:prstGeom>
        </p:spPr>
      </p:pic>
      <p:pic>
        <p:nvPicPr>
          <p:cNvPr id="28" name="Picture 27">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963" y="4854632"/>
            <a:ext cx="446430" cy="454675"/>
          </a:xfrm>
          <a:prstGeom prst="rect">
            <a:avLst/>
          </a:prstGeom>
        </p:spPr>
      </p:pic>
      <p:pic>
        <p:nvPicPr>
          <p:cNvPr id="30" name="Picture 29">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8107" y="4386103"/>
            <a:ext cx="446430" cy="454675"/>
          </a:xfrm>
          <a:prstGeom prst="rect">
            <a:avLst/>
          </a:prstGeom>
        </p:spPr>
      </p:pic>
      <p:sp>
        <p:nvSpPr>
          <p:cNvPr id="31" name="Rounded Rectangle 30">
            <a:extLst>
              <a:ext uri="{FF2B5EF4-FFF2-40B4-BE49-F238E27FC236}">
                <a16:creationId xmlns:a16="http://schemas.microsoft.com/office/drawing/2014/main" id="{EA4612BA-C7DC-6925-1DE0-3FE7EEE1F3A0}"/>
              </a:ext>
            </a:extLst>
          </p:cNvPr>
          <p:cNvSpPr/>
          <p:nvPr/>
        </p:nvSpPr>
        <p:spPr>
          <a:xfrm>
            <a:off x="8903031" y="5746399"/>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409,015</a:t>
            </a:r>
          </a:p>
        </p:txBody>
      </p:sp>
      <p:sp>
        <p:nvSpPr>
          <p:cNvPr id="32" name="Rounded Rectangle 31">
            <a:extLst>
              <a:ext uri="{FF2B5EF4-FFF2-40B4-BE49-F238E27FC236}">
                <a16:creationId xmlns:a16="http://schemas.microsoft.com/office/drawing/2014/main" id="{EA4612BA-C7DC-6925-1DE0-3FE7EEE1F3A0}"/>
              </a:ext>
            </a:extLst>
          </p:cNvPr>
          <p:cNvSpPr/>
          <p:nvPr/>
        </p:nvSpPr>
        <p:spPr>
          <a:xfrm>
            <a:off x="358293" y="5752215"/>
            <a:ext cx="8351598" cy="78271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four hundred and nine thousand and fifteen</a:t>
            </a:r>
          </a:p>
        </p:txBody>
      </p:sp>
      <p:sp>
        <p:nvSpPr>
          <p:cNvPr id="7" name="Title 1">
            <a:extLst>
              <a:ext uri="{FF2B5EF4-FFF2-40B4-BE49-F238E27FC236}">
                <a16:creationId xmlns:a16="http://schemas.microsoft.com/office/drawing/2014/main" id="{B2BC1B59-2ADD-EE83-928E-DD57C32128E9}"/>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22" name="Content Placeholder 2">
            <a:extLst>
              <a:ext uri="{FF2B5EF4-FFF2-40B4-BE49-F238E27FC236}">
                <a16:creationId xmlns:a16="http://schemas.microsoft.com/office/drawing/2014/main" id="{40A7BC13-4A4C-1490-D9B6-2AFD44AC4A74}"/>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52829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EA4612BA-C7DC-6925-1DE0-3FE7EEE1F3A0}"/>
              </a:ext>
            </a:extLst>
          </p:cNvPr>
          <p:cNvSpPr/>
          <p:nvPr/>
        </p:nvSpPr>
        <p:spPr>
          <a:xfrm>
            <a:off x="8891512" y="5742384"/>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539" y="4895444"/>
            <a:ext cx="446430" cy="454675"/>
          </a:xfrm>
          <a:prstGeom prst="rect">
            <a:avLst/>
          </a:prstGeom>
        </p:spPr>
      </p:pic>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2038" y="3873309"/>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539" y="3873308"/>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2038" y="4897097"/>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2038" y="4385203"/>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539" y="4388312"/>
            <a:ext cx="446430" cy="454675"/>
          </a:xfrm>
          <a:prstGeom prst="rect">
            <a:avLst/>
          </a:prstGeom>
        </p:spPr>
      </p:pic>
      <p:pic>
        <p:nvPicPr>
          <p:cNvPr id="27" name="Picture 26">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684" y="4909345"/>
            <a:ext cx="446430" cy="454675"/>
          </a:xfrm>
          <a:prstGeom prst="rect">
            <a:avLst/>
          </a:prstGeom>
        </p:spPr>
      </p:pic>
      <p:pic>
        <p:nvPicPr>
          <p:cNvPr id="28" name="Picture 27">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183" y="3887210"/>
            <a:ext cx="446430" cy="454675"/>
          </a:xfrm>
          <a:prstGeom prst="rect">
            <a:avLst/>
          </a:prstGeom>
        </p:spPr>
      </p:pic>
      <p:pic>
        <p:nvPicPr>
          <p:cNvPr id="30" name="Picture 2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684" y="3887209"/>
            <a:ext cx="446430" cy="454675"/>
          </a:xfrm>
          <a:prstGeom prst="rect">
            <a:avLst/>
          </a:prstGeom>
        </p:spPr>
      </p:pic>
      <p:pic>
        <p:nvPicPr>
          <p:cNvPr id="31" name="Picture 3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183" y="4910998"/>
            <a:ext cx="446430" cy="454675"/>
          </a:xfrm>
          <a:prstGeom prst="rect">
            <a:avLst/>
          </a:prstGeom>
        </p:spPr>
      </p:pic>
      <p:pic>
        <p:nvPicPr>
          <p:cNvPr id="32" name="Picture 31">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183" y="4399104"/>
            <a:ext cx="446430" cy="454675"/>
          </a:xfrm>
          <a:prstGeom prst="rect">
            <a:avLst/>
          </a:prstGeom>
        </p:spPr>
      </p:pic>
      <p:pic>
        <p:nvPicPr>
          <p:cNvPr id="33" name="Picture 32">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684" y="4402213"/>
            <a:ext cx="446430" cy="454675"/>
          </a:xfrm>
          <a:prstGeom prst="rect">
            <a:avLst/>
          </a:prstGeom>
        </p:spPr>
      </p:pic>
      <p:sp>
        <p:nvSpPr>
          <p:cNvPr id="34" name="Rounded Rectangle 33">
            <a:extLst>
              <a:ext uri="{FF2B5EF4-FFF2-40B4-BE49-F238E27FC236}">
                <a16:creationId xmlns:a16="http://schemas.microsoft.com/office/drawing/2014/main" id="{EA4612BA-C7DC-6925-1DE0-3FE7EEE1F3A0}"/>
              </a:ext>
            </a:extLst>
          </p:cNvPr>
          <p:cNvSpPr/>
          <p:nvPr/>
        </p:nvSpPr>
        <p:spPr>
          <a:xfrm>
            <a:off x="8903031" y="5738969"/>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35" name="Rounded Rectangle 34">
            <a:extLst>
              <a:ext uri="{FF2B5EF4-FFF2-40B4-BE49-F238E27FC236}">
                <a16:creationId xmlns:a16="http://schemas.microsoft.com/office/drawing/2014/main" id="{EA4612BA-C7DC-6925-1DE0-3FE7EEE1F3A0}"/>
              </a:ext>
            </a:extLst>
          </p:cNvPr>
          <p:cNvSpPr/>
          <p:nvPr/>
        </p:nvSpPr>
        <p:spPr>
          <a:xfrm>
            <a:off x="358293" y="5738969"/>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5" name="Title 1">
            <a:extLst>
              <a:ext uri="{FF2B5EF4-FFF2-40B4-BE49-F238E27FC236}">
                <a16:creationId xmlns:a16="http://schemas.microsoft.com/office/drawing/2014/main" id="{C3DF3579-EA44-89E8-A3A7-0A3446C7E5DA}"/>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12" name="Content Placeholder 2">
            <a:extLst>
              <a:ext uri="{FF2B5EF4-FFF2-40B4-BE49-F238E27FC236}">
                <a16:creationId xmlns:a16="http://schemas.microsoft.com/office/drawing/2014/main" id="{1EF79BBE-6ED9-74C5-D10C-6349FFC753C0}"/>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9102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1DD5ADD-82CD-7729-24F0-5CCF19329E3F}"/>
              </a:ext>
            </a:extLst>
          </p:cNvPr>
          <p:cNvSpPr/>
          <p:nvPr/>
        </p:nvSpPr>
        <p:spPr>
          <a:xfrm>
            <a:off x="8903031" y="5746399"/>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3" name="Rounded Rectangle 2">
            <a:extLst>
              <a:ext uri="{FF2B5EF4-FFF2-40B4-BE49-F238E27FC236}">
                <a16:creationId xmlns:a16="http://schemas.microsoft.com/office/drawing/2014/main" id="{C8ADB74F-D62F-6462-9197-9300D4B01D50}"/>
              </a:ext>
            </a:extLst>
          </p:cNvPr>
          <p:cNvSpPr/>
          <p:nvPr/>
        </p:nvSpPr>
        <p:spPr>
          <a:xfrm>
            <a:off x="358293" y="5752215"/>
            <a:ext cx="8351598" cy="78271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6" name="Rounded Rectangle 35">
            <a:extLst>
              <a:ext uri="{FF2B5EF4-FFF2-40B4-BE49-F238E27FC236}">
                <a16:creationId xmlns:a16="http://schemas.microsoft.com/office/drawing/2014/main" id="{EA4612BA-C7DC-6925-1DE0-3FE7EEE1F3A0}"/>
              </a:ext>
            </a:extLst>
          </p:cNvPr>
          <p:cNvSpPr/>
          <p:nvPr/>
        </p:nvSpPr>
        <p:spPr>
          <a:xfrm>
            <a:off x="8891512" y="5742384"/>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539" y="4895444"/>
            <a:ext cx="446430" cy="454675"/>
          </a:xfrm>
          <a:prstGeom prst="rect">
            <a:avLst/>
          </a:prstGeom>
        </p:spPr>
      </p:pic>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2038" y="3873309"/>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539" y="3873308"/>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2038" y="4897097"/>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2038" y="4385203"/>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539" y="4388312"/>
            <a:ext cx="446430" cy="454675"/>
          </a:xfrm>
          <a:prstGeom prst="rect">
            <a:avLst/>
          </a:prstGeom>
        </p:spPr>
      </p:pic>
      <p:pic>
        <p:nvPicPr>
          <p:cNvPr id="27" name="Picture 26">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684" y="4909345"/>
            <a:ext cx="446430" cy="454675"/>
          </a:xfrm>
          <a:prstGeom prst="rect">
            <a:avLst/>
          </a:prstGeom>
        </p:spPr>
      </p:pic>
      <p:pic>
        <p:nvPicPr>
          <p:cNvPr id="28" name="Picture 27">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183" y="3887210"/>
            <a:ext cx="446430" cy="454675"/>
          </a:xfrm>
          <a:prstGeom prst="rect">
            <a:avLst/>
          </a:prstGeom>
        </p:spPr>
      </p:pic>
      <p:pic>
        <p:nvPicPr>
          <p:cNvPr id="30" name="Picture 2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684" y="3887209"/>
            <a:ext cx="446430" cy="454675"/>
          </a:xfrm>
          <a:prstGeom prst="rect">
            <a:avLst/>
          </a:prstGeom>
        </p:spPr>
      </p:pic>
      <p:pic>
        <p:nvPicPr>
          <p:cNvPr id="31" name="Picture 3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183" y="4910998"/>
            <a:ext cx="446430" cy="454675"/>
          </a:xfrm>
          <a:prstGeom prst="rect">
            <a:avLst/>
          </a:prstGeom>
        </p:spPr>
      </p:pic>
      <p:pic>
        <p:nvPicPr>
          <p:cNvPr id="32" name="Picture 31">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183" y="4399104"/>
            <a:ext cx="446430" cy="454675"/>
          </a:xfrm>
          <a:prstGeom prst="rect">
            <a:avLst/>
          </a:prstGeom>
        </p:spPr>
      </p:pic>
      <p:pic>
        <p:nvPicPr>
          <p:cNvPr id="33" name="Picture 32">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684" y="4402213"/>
            <a:ext cx="446430" cy="454675"/>
          </a:xfrm>
          <a:prstGeom prst="rect">
            <a:avLst/>
          </a:prstGeom>
        </p:spPr>
      </p:pic>
      <p:sp>
        <p:nvSpPr>
          <p:cNvPr id="34" name="Rounded Rectangle 33">
            <a:extLst>
              <a:ext uri="{FF2B5EF4-FFF2-40B4-BE49-F238E27FC236}">
                <a16:creationId xmlns:a16="http://schemas.microsoft.com/office/drawing/2014/main" id="{EA4612BA-C7DC-6925-1DE0-3FE7EEE1F3A0}"/>
              </a:ext>
            </a:extLst>
          </p:cNvPr>
          <p:cNvSpPr/>
          <p:nvPr/>
        </p:nvSpPr>
        <p:spPr>
          <a:xfrm>
            <a:off x="8903031" y="5738969"/>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600,060</a:t>
            </a:r>
          </a:p>
        </p:txBody>
      </p:sp>
      <p:sp>
        <p:nvSpPr>
          <p:cNvPr id="35" name="Rounded Rectangle 34">
            <a:extLst>
              <a:ext uri="{FF2B5EF4-FFF2-40B4-BE49-F238E27FC236}">
                <a16:creationId xmlns:a16="http://schemas.microsoft.com/office/drawing/2014/main" id="{EA4612BA-C7DC-6925-1DE0-3FE7EEE1F3A0}"/>
              </a:ext>
            </a:extLst>
          </p:cNvPr>
          <p:cNvSpPr/>
          <p:nvPr/>
        </p:nvSpPr>
        <p:spPr>
          <a:xfrm>
            <a:off x="358293" y="5738969"/>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six hundred thousand and sixty </a:t>
            </a:r>
          </a:p>
        </p:txBody>
      </p:sp>
      <p:sp>
        <p:nvSpPr>
          <p:cNvPr id="5" name="Title 1">
            <a:extLst>
              <a:ext uri="{FF2B5EF4-FFF2-40B4-BE49-F238E27FC236}">
                <a16:creationId xmlns:a16="http://schemas.microsoft.com/office/drawing/2014/main" id="{C3DF3579-EA44-89E8-A3A7-0A3446C7E5DA}"/>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12" name="Content Placeholder 2">
            <a:extLst>
              <a:ext uri="{FF2B5EF4-FFF2-40B4-BE49-F238E27FC236}">
                <a16:creationId xmlns:a16="http://schemas.microsoft.com/office/drawing/2014/main" id="{1EF79BBE-6ED9-74C5-D10C-6349FFC753C0}"/>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7644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Write what is represented in each of the place value charts in numerals.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8" name="TextBox 27">
            <a:extLst>
              <a:ext uri="{FF2B5EF4-FFF2-40B4-BE49-F238E27FC236}">
                <a16:creationId xmlns:a16="http://schemas.microsoft.com/office/drawing/2014/main" id="{F5AFB85C-524F-4F96-2AEC-69D210110715}"/>
              </a:ext>
            </a:extLst>
          </p:cNvPr>
          <p:cNvSpPr txBox="1"/>
          <p:nvPr/>
        </p:nvSpPr>
        <p:spPr>
          <a:xfrm>
            <a:off x="838200" y="3214004"/>
            <a:ext cx="4691067" cy="461665"/>
          </a:xfrm>
          <a:prstGeom prst="rect">
            <a:avLst/>
          </a:prstGeom>
          <a:noFill/>
        </p:spPr>
        <p:txBody>
          <a:bodyPr wrap="square">
            <a:spAutoFit/>
          </a:bodyPr>
          <a:lstStyle/>
          <a:p>
            <a:r>
              <a:rPr lang="en-GB" sz="2400" dirty="0">
                <a:latin typeface="OpenDyslexicAlta" pitchFamily="2" charset="77"/>
              </a:rPr>
              <a:t>a)</a:t>
            </a:r>
            <a:endParaRPr lang="en-US" dirty="0"/>
          </a:p>
        </p:txBody>
      </p:sp>
      <p:sp>
        <p:nvSpPr>
          <p:cNvPr id="31" name="TextBox 30">
            <a:extLst>
              <a:ext uri="{FF2B5EF4-FFF2-40B4-BE49-F238E27FC236}">
                <a16:creationId xmlns:a16="http://schemas.microsoft.com/office/drawing/2014/main" id="{A81517D0-6BE0-ED29-DB7A-B6A4FCFA00AC}"/>
              </a:ext>
            </a:extLst>
          </p:cNvPr>
          <p:cNvSpPr txBox="1"/>
          <p:nvPr/>
        </p:nvSpPr>
        <p:spPr>
          <a:xfrm>
            <a:off x="6456364" y="3268725"/>
            <a:ext cx="4691067" cy="461665"/>
          </a:xfrm>
          <a:prstGeom prst="rect">
            <a:avLst/>
          </a:prstGeom>
          <a:noFill/>
        </p:spPr>
        <p:txBody>
          <a:bodyPr wrap="square">
            <a:spAutoFit/>
          </a:bodyPr>
          <a:lstStyle/>
          <a:p>
            <a:r>
              <a:rPr lang="en-GB" sz="2400" dirty="0">
                <a:latin typeface="OpenDyslexicAlta" pitchFamily="2" charset="77"/>
              </a:rPr>
              <a:t>b)</a:t>
            </a:r>
            <a:endParaRPr lang="en-US" dirty="0"/>
          </a:p>
        </p:txBody>
      </p:sp>
      <p:sp>
        <p:nvSpPr>
          <p:cNvPr id="34" name="TextBox 33">
            <a:extLst>
              <a:ext uri="{FF2B5EF4-FFF2-40B4-BE49-F238E27FC236}">
                <a16:creationId xmlns:a16="http://schemas.microsoft.com/office/drawing/2014/main" id="{5B3117D9-CAB9-B348-AD54-E3C74364097C}"/>
              </a:ext>
            </a:extLst>
          </p:cNvPr>
          <p:cNvSpPr txBox="1"/>
          <p:nvPr/>
        </p:nvSpPr>
        <p:spPr>
          <a:xfrm>
            <a:off x="6456364" y="5239412"/>
            <a:ext cx="4691067" cy="461665"/>
          </a:xfrm>
          <a:prstGeom prst="rect">
            <a:avLst/>
          </a:prstGeom>
          <a:noFill/>
        </p:spPr>
        <p:txBody>
          <a:bodyPr wrap="square">
            <a:spAutoFit/>
          </a:bodyPr>
          <a:lstStyle/>
          <a:p>
            <a:r>
              <a:rPr lang="en-GB" sz="2400" dirty="0">
                <a:latin typeface="OpenDyslexicAlta" pitchFamily="2" charset="77"/>
              </a:rPr>
              <a:t>d)</a:t>
            </a:r>
            <a:endParaRPr lang="en-US"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extLst>
              <p:ext uri="{D42A27DB-BD31-4B8C-83A1-F6EECF244321}">
                <p14:modId xmlns:p14="http://schemas.microsoft.com/office/powerpoint/2010/main" val="3065415809"/>
              </p:ext>
            </p:extLst>
          </p:nvPr>
        </p:nvGraphicFramePr>
        <p:xfrm>
          <a:off x="1350058" y="2900363"/>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extLst>
              <p:ext uri="{D42A27DB-BD31-4B8C-83A1-F6EECF244321}">
                <p14:modId xmlns:p14="http://schemas.microsoft.com/office/powerpoint/2010/main" val="2737164268"/>
              </p:ext>
            </p:extLst>
          </p:nvPr>
        </p:nvGraphicFramePr>
        <p:xfrm>
          <a:off x="6939689" y="2887414"/>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3" name="Table 12">
            <a:extLst>
              <a:ext uri="{FF2B5EF4-FFF2-40B4-BE49-F238E27FC236}">
                <a16:creationId xmlns:a16="http://schemas.microsoft.com/office/drawing/2014/main" id="{20FFEDC0-1C3D-6599-A5B2-6CB94AE9D821}"/>
              </a:ext>
            </a:extLst>
          </p:cNvPr>
          <p:cNvGraphicFramePr>
            <a:graphicFrameLocks noGrp="1"/>
          </p:cNvGraphicFramePr>
          <p:nvPr>
            <p:extLst>
              <p:ext uri="{D42A27DB-BD31-4B8C-83A1-F6EECF244321}">
                <p14:modId xmlns:p14="http://schemas.microsoft.com/office/powerpoint/2010/main" val="2467466036"/>
              </p:ext>
            </p:extLst>
          </p:nvPr>
        </p:nvGraphicFramePr>
        <p:xfrm>
          <a:off x="1350058" y="4910824"/>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4" name="Table 13">
            <a:extLst>
              <a:ext uri="{FF2B5EF4-FFF2-40B4-BE49-F238E27FC236}">
                <a16:creationId xmlns:a16="http://schemas.microsoft.com/office/drawing/2014/main" id="{B485C592-B97F-F15F-A80D-42B5D09142D6}"/>
              </a:ext>
            </a:extLst>
          </p:cNvPr>
          <p:cNvGraphicFramePr>
            <a:graphicFrameLocks noGrp="1"/>
          </p:cNvGraphicFramePr>
          <p:nvPr>
            <p:extLst>
              <p:ext uri="{D42A27DB-BD31-4B8C-83A1-F6EECF244321}">
                <p14:modId xmlns:p14="http://schemas.microsoft.com/office/powerpoint/2010/main" val="2654442697"/>
              </p:ext>
            </p:extLst>
          </p:nvPr>
        </p:nvGraphicFramePr>
        <p:xfrm>
          <a:off x="6939689" y="4897875"/>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pic>
        <p:nvPicPr>
          <p:cNvPr id="16" name="Picture 15"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3008102" y="3335055"/>
            <a:ext cx="213177" cy="217114"/>
          </a:xfrm>
          <a:prstGeom prst="rect">
            <a:avLst/>
          </a:prstGeom>
        </p:spPr>
      </p:pic>
      <p:pic>
        <p:nvPicPr>
          <p:cNvPr id="19" name="Picture 18"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3254045" y="3335055"/>
            <a:ext cx="213177" cy="217114"/>
          </a:xfrm>
          <a:prstGeom prst="rect">
            <a:avLst/>
          </a:prstGeom>
        </p:spPr>
      </p:pic>
      <p:pic>
        <p:nvPicPr>
          <p:cNvPr id="21" name="Picture 20"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3499988" y="3336279"/>
            <a:ext cx="213177" cy="217114"/>
          </a:xfrm>
          <a:prstGeom prst="rect">
            <a:avLst/>
          </a:prstGeom>
        </p:spPr>
      </p:pic>
      <p:pic>
        <p:nvPicPr>
          <p:cNvPr id="22" name="Picture 21"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3008102" y="3553393"/>
            <a:ext cx="213177" cy="217114"/>
          </a:xfrm>
          <a:prstGeom prst="rect">
            <a:avLst/>
          </a:prstGeom>
        </p:spPr>
      </p:pic>
      <p:pic>
        <p:nvPicPr>
          <p:cNvPr id="23" name="Picture 22"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3254045" y="3553393"/>
            <a:ext cx="213177" cy="217114"/>
          </a:xfrm>
          <a:prstGeom prst="rect">
            <a:avLst/>
          </a:prstGeom>
        </p:spPr>
      </p:pic>
      <p:pic>
        <p:nvPicPr>
          <p:cNvPr id="24" name="Picture 23"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3499988" y="3554617"/>
            <a:ext cx="213177" cy="217114"/>
          </a:xfrm>
          <a:prstGeom prst="rect">
            <a:avLst/>
          </a:prstGeom>
        </p:spPr>
      </p:pic>
      <p:pic>
        <p:nvPicPr>
          <p:cNvPr id="25" name="Picture 24"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3008102" y="3770507"/>
            <a:ext cx="213177" cy="217114"/>
          </a:xfrm>
          <a:prstGeom prst="rect">
            <a:avLst/>
          </a:prstGeom>
        </p:spPr>
      </p:pic>
      <p:pic>
        <p:nvPicPr>
          <p:cNvPr id="26" name="Picture 25"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3254045" y="3770507"/>
            <a:ext cx="213177" cy="217114"/>
          </a:xfrm>
          <a:prstGeom prst="rect">
            <a:avLst/>
          </a:prstGeom>
        </p:spPr>
      </p:pic>
      <p:pic>
        <p:nvPicPr>
          <p:cNvPr id="27" name="Picture 26"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3499988" y="3771731"/>
            <a:ext cx="213177" cy="217114"/>
          </a:xfrm>
          <a:prstGeom prst="rect">
            <a:avLst/>
          </a:prstGeom>
        </p:spPr>
      </p:pic>
      <p:sp>
        <p:nvSpPr>
          <p:cNvPr id="37" name="Rounded Rectangle 36">
            <a:extLst>
              <a:ext uri="{FF2B5EF4-FFF2-40B4-BE49-F238E27FC236}">
                <a16:creationId xmlns:a16="http://schemas.microsoft.com/office/drawing/2014/main" id="{2280C005-BE5E-5978-A6A1-CD72CD44A921}"/>
              </a:ext>
            </a:extLst>
          </p:cNvPr>
          <p:cNvSpPr/>
          <p:nvPr/>
        </p:nvSpPr>
        <p:spPr>
          <a:xfrm>
            <a:off x="4882551" y="4096777"/>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472182" y="4096776"/>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9" name="Rounded Rectangle 38">
            <a:extLst>
              <a:ext uri="{FF2B5EF4-FFF2-40B4-BE49-F238E27FC236}">
                <a16:creationId xmlns:a16="http://schemas.microsoft.com/office/drawing/2014/main" id="{CBD2AC54-FEDD-9E3D-F47E-538C9BAC6D92}"/>
              </a:ext>
            </a:extLst>
          </p:cNvPr>
          <p:cNvSpPr/>
          <p:nvPr/>
        </p:nvSpPr>
        <p:spPr>
          <a:xfrm>
            <a:off x="4882551" y="6114434"/>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40" name="Rounded Rectangle 39">
            <a:extLst>
              <a:ext uri="{FF2B5EF4-FFF2-40B4-BE49-F238E27FC236}">
                <a16:creationId xmlns:a16="http://schemas.microsoft.com/office/drawing/2014/main" id="{CBFFB350-F214-6002-768B-2BD8FC366BC7}"/>
              </a:ext>
            </a:extLst>
          </p:cNvPr>
          <p:cNvSpPr/>
          <p:nvPr/>
        </p:nvSpPr>
        <p:spPr>
          <a:xfrm>
            <a:off x="10472182" y="6114433"/>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pic>
        <p:nvPicPr>
          <p:cNvPr id="98" name="Picture 97"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1416957" y="3336279"/>
            <a:ext cx="213177" cy="217114"/>
          </a:xfrm>
          <a:prstGeom prst="rect">
            <a:avLst/>
          </a:prstGeom>
        </p:spPr>
      </p:pic>
      <p:pic>
        <p:nvPicPr>
          <p:cNvPr id="101" name="Picture 100"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1662900" y="3336279"/>
            <a:ext cx="213177" cy="217114"/>
          </a:xfrm>
          <a:prstGeom prst="rect">
            <a:avLst/>
          </a:prstGeom>
        </p:spPr>
      </p:pic>
      <p:pic>
        <p:nvPicPr>
          <p:cNvPr id="104" name="Picture 103"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1908843" y="3337503"/>
            <a:ext cx="213177" cy="217114"/>
          </a:xfrm>
          <a:prstGeom prst="rect">
            <a:avLst/>
          </a:prstGeom>
        </p:spPr>
      </p:pic>
      <p:pic>
        <p:nvPicPr>
          <p:cNvPr id="107" name="Picture 106"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1416957" y="3554617"/>
            <a:ext cx="213177" cy="217114"/>
          </a:xfrm>
          <a:prstGeom prst="rect">
            <a:avLst/>
          </a:prstGeom>
        </p:spPr>
      </p:pic>
      <p:pic>
        <p:nvPicPr>
          <p:cNvPr id="108" name="Picture 107"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1662900" y="3554617"/>
            <a:ext cx="213177" cy="217114"/>
          </a:xfrm>
          <a:prstGeom prst="rect">
            <a:avLst/>
          </a:prstGeom>
        </p:spPr>
      </p:pic>
      <p:pic>
        <p:nvPicPr>
          <p:cNvPr id="110" name="Picture 109"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1908843" y="3555841"/>
            <a:ext cx="213177" cy="217114"/>
          </a:xfrm>
          <a:prstGeom prst="rect">
            <a:avLst/>
          </a:prstGeom>
        </p:spPr>
      </p:pic>
      <p:pic>
        <p:nvPicPr>
          <p:cNvPr id="111" name="Picture 110"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1416957" y="3771731"/>
            <a:ext cx="213177" cy="217114"/>
          </a:xfrm>
          <a:prstGeom prst="rect">
            <a:avLst/>
          </a:prstGeom>
        </p:spPr>
      </p:pic>
      <p:pic>
        <p:nvPicPr>
          <p:cNvPr id="113" name="Picture 112"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1662900" y="3771731"/>
            <a:ext cx="213177" cy="217114"/>
          </a:xfrm>
          <a:prstGeom prst="rect">
            <a:avLst/>
          </a:prstGeom>
        </p:spPr>
      </p:pic>
      <p:pic>
        <p:nvPicPr>
          <p:cNvPr id="118" name="Picture 117"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1908843" y="3772955"/>
            <a:ext cx="213177" cy="217114"/>
          </a:xfrm>
          <a:prstGeom prst="rect">
            <a:avLst/>
          </a:prstGeom>
        </p:spPr>
      </p:pic>
      <p:pic>
        <p:nvPicPr>
          <p:cNvPr id="119" name="Picture 118"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2216434" y="3332128"/>
            <a:ext cx="213177" cy="217114"/>
          </a:xfrm>
          <a:prstGeom prst="rect">
            <a:avLst/>
          </a:prstGeom>
        </p:spPr>
      </p:pic>
      <p:pic>
        <p:nvPicPr>
          <p:cNvPr id="126" name="Picture 125"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2462377" y="3332128"/>
            <a:ext cx="213177" cy="217114"/>
          </a:xfrm>
          <a:prstGeom prst="rect">
            <a:avLst/>
          </a:prstGeom>
        </p:spPr>
      </p:pic>
      <p:pic>
        <p:nvPicPr>
          <p:cNvPr id="127" name="Picture 126"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2708320" y="3333352"/>
            <a:ext cx="213177" cy="217114"/>
          </a:xfrm>
          <a:prstGeom prst="rect">
            <a:avLst/>
          </a:prstGeom>
        </p:spPr>
      </p:pic>
      <p:pic>
        <p:nvPicPr>
          <p:cNvPr id="128" name="Picture 127"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2216434" y="3550466"/>
            <a:ext cx="213177" cy="217114"/>
          </a:xfrm>
          <a:prstGeom prst="rect">
            <a:avLst/>
          </a:prstGeom>
        </p:spPr>
      </p:pic>
      <p:pic>
        <p:nvPicPr>
          <p:cNvPr id="129" name="Picture 128"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2462377" y="3550466"/>
            <a:ext cx="213177" cy="217114"/>
          </a:xfrm>
          <a:prstGeom prst="rect">
            <a:avLst/>
          </a:prstGeom>
        </p:spPr>
      </p:pic>
      <p:pic>
        <p:nvPicPr>
          <p:cNvPr id="130" name="Picture 129"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2708320" y="3551690"/>
            <a:ext cx="213177" cy="217114"/>
          </a:xfrm>
          <a:prstGeom prst="rect">
            <a:avLst/>
          </a:prstGeom>
        </p:spPr>
      </p:pic>
      <p:pic>
        <p:nvPicPr>
          <p:cNvPr id="134" name="Picture 133"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2216434" y="3767580"/>
            <a:ext cx="213177" cy="217114"/>
          </a:xfrm>
          <a:prstGeom prst="rect">
            <a:avLst/>
          </a:prstGeom>
        </p:spPr>
      </p:pic>
      <p:pic>
        <p:nvPicPr>
          <p:cNvPr id="135" name="Picture 134"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2462377" y="3767580"/>
            <a:ext cx="213177" cy="217114"/>
          </a:xfrm>
          <a:prstGeom prst="rect">
            <a:avLst/>
          </a:prstGeom>
        </p:spPr>
      </p:pic>
      <p:pic>
        <p:nvPicPr>
          <p:cNvPr id="136" name="Picture 135"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2708320" y="3768804"/>
            <a:ext cx="213177" cy="217114"/>
          </a:xfrm>
          <a:prstGeom prst="rect">
            <a:avLst/>
          </a:prstGeom>
        </p:spPr>
      </p:pic>
      <p:pic>
        <p:nvPicPr>
          <p:cNvPr id="137" name="Picture 136"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7005384" y="3313251"/>
            <a:ext cx="213177" cy="217114"/>
          </a:xfrm>
          <a:prstGeom prst="rect">
            <a:avLst/>
          </a:prstGeom>
        </p:spPr>
      </p:pic>
      <p:pic>
        <p:nvPicPr>
          <p:cNvPr id="138" name="Picture 137"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7251327" y="3313251"/>
            <a:ext cx="213177" cy="217114"/>
          </a:xfrm>
          <a:prstGeom prst="rect">
            <a:avLst/>
          </a:prstGeom>
        </p:spPr>
      </p:pic>
      <p:pic>
        <p:nvPicPr>
          <p:cNvPr id="139" name="Picture 138"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7497270" y="3314475"/>
            <a:ext cx="213177" cy="217114"/>
          </a:xfrm>
          <a:prstGeom prst="rect">
            <a:avLst/>
          </a:prstGeom>
        </p:spPr>
      </p:pic>
      <p:pic>
        <p:nvPicPr>
          <p:cNvPr id="140" name="Picture 139"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7005384" y="3531589"/>
            <a:ext cx="213177" cy="217114"/>
          </a:xfrm>
          <a:prstGeom prst="rect">
            <a:avLst/>
          </a:prstGeom>
        </p:spPr>
      </p:pic>
      <p:pic>
        <p:nvPicPr>
          <p:cNvPr id="141" name="Picture 140"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7251327" y="3531589"/>
            <a:ext cx="213177" cy="217114"/>
          </a:xfrm>
          <a:prstGeom prst="rect">
            <a:avLst/>
          </a:prstGeom>
        </p:spPr>
      </p:pic>
      <p:pic>
        <p:nvPicPr>
          <p:cNvPr id="142" name="Picture 141"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7497270" y="3532813"/>
            <a:ext cx="213177" cy="217114"/>
          </a:xfrm>
          <a:prstGeom prst="rect">
            <a:avLst/>
          </a:prstGeom>
        </p:spPr>
      </p:pic>
      <p:pic>
        <p:nvPicPr>
          <p:cNvPr id="143" name="Picture 142"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7005384" y="3748703"/>
            <a:ext cx="213177" cy="217114"/>
          </a:xfrm>
          <a:prstGeom prst="rect">
            <a:avLst/>
          </a:prstGeom>
        </p:spPr>
      </p:pic>
      <p:pic>
        <p:nvPicPr>
          <p:cNvPr id="146" name="Picture 145"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7251327" y="3748703"/>
            <a:ext cx="213177" cy="217114"/>
          </a:xfrm>
          <a:prstGeom prst="rect">
            <a:avLst/>
          </a:prstGeom>
        </p:spPr>
      </p:pic>
      <p:pic>
        <p:nvPicPr>
          <p:cNvPr id="147" name="Picture 146"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7497270" y="3749927"/>
            <a:ext cx="213177" cy="217114"/>
          </a:xfrm>
          <a:prstGeom prst="rect">
            <a:avLst/>
          </a:prstGeom>
        </p:spPr>
      </p:pic>
      <p:pic>
        <p:nvPicPr>
          <p:cNvPr id="152" name="Picture 151"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8617287" y="3305833"/>
            <a:ext cx="213177" cy="217114"/>
          </a:xfrm>
          <a:prstGeom prst="rect">
            <a:avLst/>
          </a:prstGeom>
        </p:spPr>
      </p:pic>
      <p:pic>
        <p:nvPicPr>
          <p:cNvPr id="153" name="Picture 152"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8863230" y="3305833"/>
            <a:ext cx="213177" cy="217114"/>
          </a:xfrm>
          <a:prstGeom prst="rect">
            <a:avLst/>
          </a:prstGeom>
        </p:spPr>
      </p:pic>
      <p:pic>
        <p:nvPicPr>
          <p:cNvPr id="154" name="Picture 153"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9109173" y="3307057"/>
            <a:ext cx="213177" cy="217114"/>
          </a:xfrm>
          <a:prstGeom prst="rect">
            <a:avLst/>
          </a:prstGeom>
        </p:spPr>
      </p:pic>
      <p:pic>
        <p:nvPicPr>
          <p:cNvPr id="155" name="Picture 154"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8617287" y="3524171"/>
            <a:ext cx="213177" cy="217114"/>
          </a:xfrm>
          <a:prstGeom prst="rect">
            <a:avLst/>
          </a:prstGeom>
        </p:spPr>
      </p:pic>
      <p:pic>
        <p:nvPicPr>
          <p:cNvPr id="156" name="Picture 155"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8863230" y="3524171"/>
            <a:ext cx="213177" cy="217114"/>
          </a:xfrm>
          <a:prstGeom prst="rect">
            <a:avLst/>
          </a:prstGeom>
        </p:spPr>
      </p:pic>
      <p:pic>
        <p:nvPicPr>
          <p:cNvPr id="157" name="Picture 156"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9109173" y="3525395"/>
            <a:ext cx="213177" cy="217114"/>
          </a:xfrm>
          <a:prstGeom prst="rect">
            <a:avLst/>
          </a:prstGeom>
        </p:spPr>
      </p:pic>
      <p:pic>
        <p:nvPicPr>
          <p:cNvPr id="158" name="Picture 157"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8617287" y="3741285"/>
            <a:ext cx="213177" cy="217114"/>
          </a:xfrm>
          <a:prstGeom prst="rect">
            <a:avLst/>
          </a:prstGeom>
        </p:spPr>
      </p:pic>
      <p:pic>
        <p:nvPicPr>
          <p:cNvPr id="159" name="Picture 158"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8863230" y="3741285"/>
            <a:ext cx="213177" cy="217114"/>
          </a:xfrm>
          <a:prstGeom prst="rect">
            <a:avLst/>
          </a:prstGeom>
        </p:spPr>
      </p:pic>
      <p:pic>
        <p:nvPicPr>
          <p:cNvPr id="160" name="Picture 159"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9109173" y="3742509"/>
            <a:ext cx="213177" cy="217114"/>
          </a:xfrm>
          <a:prstGeom prst="rect">
            <a:avLst/>
          </a:prstGeom>
        </p:spPr>
      </p:pic>
      <p:pic>
        <p:nvPicPr>
          <p:cNvPr id="161" name="Picture 160"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9423239" y="3322792"/>
            <a:ext cx="213177" cy="217114"/>
          </a:xfrm>
          <a:prstGeom prst="rect">
            <a:avLst/>
          </a:prstGeom>
        </p:spPr>
      </p:pic>
      <p:pic>
        <p:nvPicPr>
          <p:cNvPr id="162" name="Picture 161"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9669182" y="3322792"/>
            <a:ext cx="213177" cy="217114"/>
          </a:xfrm>
          <a:prstGeom prst="rect">
            <a:avLst/>
          </a:prstGeom>
        </p:spPr>
      </p:pic>
      <p:pic>
        <p:nvPicPr>
          <p:cNvPr id="163" name="Picture 162"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9915125" y="3324016"/>
            <a:ext cx="213177" cy="217114"/>
          </a:xfrm>
          <a:prstGeom prst="rect">
            <a:avLst/>
          </a:prstGeom>
        </p:spPr>
      </p:pic>
      <p:pic>
        <p:nvPicPr>
          <p:cNvPr id="164" name="Picture 163"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9423239" y="3541130"/>
            <a:ext cx="213177" cy="217114"/>
          </a:xfrm>
          <a:prstGeom prst="rect">
            <a:avLst/>
          </a:prstGeom>
        </p:spPr>
      </p:pic>
      <p:pic>
        <p:nvPicPr>
          <p:cNvPr id="165" name="Picture 164"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9669182" y="3541130"/>
            <a:ext cx="213177" cy="217114"/>
          </a:xfrm>
          <a:prstGeom prst="rect">
            <a:avLst/>
          </a:prstGeom>
        </p:spPr>
      </p:pic>
      <p:pic>
        <p:nvPicPr>
          <p:cNvPr id="166" name="Picture 165"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9915125" y="3542354"/>
            <a:ext cx="213177" cy="217114"/>
          </a:xfrm>
          <a:prstGeom prst="rect">
            <a:avLst/>
          </a:prstGeom>
        </p:spPr>
      </p:pic>
      <p:pic>
        <p:nvPicPr>
          <p:cNvPr id="167" name="Picture 166"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9423239" y="3758244"/>
            <a:ext cx="213177" cy="217114"/>
          </a:xfrm>
          <a:prstGeom prst="rect">
            <a:avLst/>
          </a:prstGeom>
        </p:spPr>
      </p:pic>
      <p:pic>
        <p:nvPicPr>
          <p:cNvPr id="168" name="Picture 167"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9669182" y="3758244"/>
            <a:ext cx="213177" cy="217114"/>
          </a:xfrm>
          <a:prstGeom prst="rect">
            <a:avLst/>
          </a:prstGeom>
        </p:spPr>
      </p:pic>
      <p:pic>
        <p:nvPicPr>
          <p:cNvPr id="169" name="Picture 168"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9915125" y="3759468"/>
            <a:ext cx="213177" cy="217114"/>
          </a:xfrm>
          <a:prstGeom prst="rect">
            <a:avLst/>
          </a:prstGeom>
        </p:spPr>
      </p:pic>
      <p:pic>
        <p:nvPicPr>
          <p:cNvPr id="170" name="Picture 169"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1416957" y="5346903"/>
            <a:ext cx="213177" cy="217114"/>
          </a:xfrm>
          <a:prstGeom prst="rect">
            <a:avLst/>
          </a:prstGeom>
        </p:spPr>
      </p:pic>
      <p:pic>
        <p:nvPicPr>
          <p:cNvPr id="171" name="Picture 170"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1662900" y="5346903"/>
            <a:ext cx="213177" cy="217114"/>
          </a:xfrm>
          <a:prstGeom prst="rect">
            <a:avLst/>
          </a:prstGeom>
        </p:spPr>
      </p:pic>
      <p:pic>
        <p:nvPicPr>
          <p:cNvPr id="172" name="Picture 171"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1908843" y="5348127"/>
            <a:ext cx="213177" cy="217114"/>
          </a:xfrm>
          <a:prstGeom prst="rect">
            <a:avLst/>
          </a:prstGeom>
        </p:spPr>
      </p:pic>
      <p:pic>
        <p:nvPicPr>
          <p:cNvPr id="173" name="Picture 172"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1416957" y="5565241"/>
            <a:ext cx="213177" cy="217114"/>
          </a:xfrm>
          <a:prstGeom prst="rect">
            <a:avLst/>
          </a:prstGeom>
        </p:spPr>
      </p:pic>
      <p:pic>
        <p:nvPicPr>
          <p:cNvPr id="174" name="Picture 173"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1662900" y="5565241"/>
            <a:ext cx="213177" cy="217114"/>
          </a:xfrm>
          <a:prstGeom prst="rect">
            <a:avLst/>
          </a:prstGeom>
        </p:spPr>
      </p:pic>
      <p:pic>
        <p:nvPicPr>
          <p:cNvPr id="175" name="Picture 174"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1908843" y="5566465"/>
            <a:ext cx="213177" cy="217114"/>
          </a:xfrm>
          <a:prstGeom prst="rect">
            <a:avLst/>
          </a:prstGeom>
        </p:spPr>
      </p:pic>
      <p:pic>
        <p:nvPicPr>
          <p:cNvPr id="176" name="Picture 175"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1416957" y="5782355"/>
            <a:ext cx="213177" cy="217114"/>
          </a:xfrm>
          <a:prstGeom prst="rect">
            <a:avLst/>
          </a:prstGeom>
        </p:spPr>
      </p:pic>
      <p:pic>
        <p:nvPicPr>
          <p:cNvPr id="177" name="Picture 176"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1662900" y="5782355"/>
            <a:ext cx="213177" cy="217114"/>
          </a:xfrm>
          <a:prstGeom prst="rect">
            <a:avLst/>
          </a:prstGeom>
        </p:spPr>
      </p:pic>
      <p:pic>
        <p:nvPicPr>
          <p:cNvPr id="178" name="Picture 177"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1908843" y="5783579"/>
            <a:ext cx="213177" cy="217114"/>
          </a:xfrm>
          <a:prstGeom prst="rect">
            <a:avLst/>
          </a:prstGeom>
        </p:spPr>
      </p:pic>
      <p:pic>
        <p:nvPicPr>
          <p:cNvPr id="179" name="Picture 178"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4652723" y="5328873"/>
            <a:ext cx="213177" cy="217114"/>
          </a:xfrm>
          <a:prstGeom prst="rect">
            <a:avLst/>
          </a:prstGeom>
        </p:spPr>
      </p:pic>
      <p:pic>
        <p:nvPicPr>
          <p:cNvPr id="180" name="Picture 179"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4898666" y="5328873"/>
            <a:ext cx="213177" cy="217114"/>
          </a:xfrm>
          <a:prstGeom prst="rect">
            <a:avLst/>
          </a:prstGeom>
        </p:spPr>
      </p:pic>
      <p:pic>
        <p:nvPicPr>
          <p:cNvPr id="181" name="Picture 180"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5144609" y="5330097"/>
            <a:ext cx="213177" cy="217114"/>
          </a:xfrm>
          <a:prstGeom prst="rect">
            <a:avLst/>
          </a:prstGeom>
        </p:spPr>
      </p:pic>
      <p:pic>
        <p:nvPicPr>
          <p:cNvPr id="182" name="Picture 181"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4652723" y="5547211"/>
            <a:ext cx="213177" cy="217114"/>
          </a:xfrm>
          <a:prstGeom prst="rect">
            <a:avLst/>
          </a:prstGeom>
        </p:spPr>
      </p:pic>
      <p:pic>
        <p:nvPicPr>
          <p:cNvPr id="183" name="Picture 182"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4898666" y="5547211"/>
            <a:ext cx="213177" cy="217114"/>
          </a:xfrm>
          <a:prstGeom prst="rect">
            <a:avLst/>
          </a:prstGeom>
        </p:spPr>
      </p:pic>
      <p:pic>
        <p:nvPicPr>
          <p:cNvPr id="184" name="Picture 183"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5144609" y="5548435"/>
            <a:ext cx="213177" cy="217114"/>
          </a:xfrm>
          <a:prstGeom prst="rect">
            <a:avLst/>
          </a:prstGeom>
        </p:spPr>
      </p:pic>
      <p:pic>
        <p:nvPicPr>
          <p:cNvPr id="185" name="Picture 184"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4652723" y="5764325"/>
            <a:ext cx="213177" cy="217114"/>
          </a:xfrm>
          <a:prstGeom prst="rect">
            <a:avLst/>
          </a:prstGeom>
        </p:spPr>
      </p:pic>
      <p:pic>
        <p:nvPicPr>
          <p:cNvPr id="186" name="Picture 185"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4898666" y="5764325"/>
            <a:ext cx="213177" cy="217114"/>
          </a:xfrm>
          <a:prstGeom prst="rect">
            <a:avLst/>
          </a:prstGeom>
        </p:spPr>
      </p:pic>
      <p:pic>
        <p:nvPicPr>
          <p:cNvPr id="187" name="Picture 186"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5144609" y="5765549"/>
            <a:ext cx="213177" cy="217114"/>
          </a:xfrm>
          <a:prstGeom prst="rect">
            <a:avLst/>
          </a:prstGeom>
        </p:spPr>
      </p:pic>
      <p:pic>
        <p:nvPicPr>
          <p:cNvPr id="188" name="Picture 187"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5463110" y="5317920"/>
            <a:ext cx="213177" cy="217114"/>
          </a:xfrm>
          <a:prstGeom prst="rect">
            <a:avLst/>
          </a:prstGeom>
        </p:spPr>
      </p:pic>
      <p:pic>
        <p:nvPicPr>
          <p:cNvPr id="189" name="Picture 188"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5709053" y="5317920"/>
            <a:ext cx="213177" cy="217114"/>
          </a:xfrm>
          <a:prstGeom prst="rect">
            <a:avLst/>
          </a:prstGeom>
        </p:spPr>
      </p:pic>
      <p:pic>
        <p:nvPicPr>
          <p:cNvPr id="190" name="Picture 189"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5954996" y="5319144"/>
            <a:ext cx="213177" cy="217114"/>
          </a:xfrm>
          <a:prstGeom prst="rect">
            <a:avLst/>
          </a:prstGeom>
        </p:spPr>
      </p:pic>
      <p:pic>
        <p:nvPicPr>
          <p:cNvPr id="191" name="Picture 190"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5463110" y="5536258"/>
            <a:ext cx="213177" cy="217114"/>
          </a:xfrm>
          <a:prstGeom prst="rect">
            <a:avLst/>
          </a:prstGeom>
        </p:spPr>
      </p:pic>
      <p:pic>
        <p:nvPicPr>
          <p:cNvPr id="192" name="Picture 191"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5709053" y="5536258"/>
            <a:ext cx="213177" cy="217114"/>
          </a:xfrm>
          <a:prstGeom prst="rect">
            <a:avLst/>
          </a:prstGeom>
        </p:spPr>
      </p:pic>
      <p:pic>
        <p:nvPicPr>
          <p:cNvPr id="193" name="Picture 192"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5954996" y="5537482"/>
            <a:ext cx="213177" cy="217114"/>
          </a:xfrm>
          <a:prstGeom prst="rect">
            <a:avLst/>
          </a:prstGeom>
        </p:spPr>
      </p:pic>
      <p:pic>
        <p:nvPicPr>
          <p:cNvPr id="194" name="Picture 193"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5463110" y="5753372"/>
            <a:ext cx="213177" cy="217114"/>
          </a:xfrm>
          <a:prstGeom prst="rect">
            <a:avLst/>
          </a:prstGeom>
        </p:spPr>
      </p:pic>
      <p:pic>
        <p:nvPicPr>
          <p:cNvPr id="195" name="Picture 194"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5709053" y="5753372"/>
            <a:ext cx="213177" cy="217114"/>
          </a:xfrm>
          <a:prstGeom prst="rect">
            <a:avLst/>
          </a:prstGeom>
        </p:spPr>
      </p:pic>
      <p:pic>
        <p:nvPicPr>
          <p:cNvPr id="196" name="Picture 195"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5954996" y="5754596"/>
            <a:ext cx="213177" cy="217114"/>
          </a:xfrm>
          <a:prstGeom prst="rect">
            <a:avLst/>
          </a:prstGeom>
        </p:spPr>
      </p:pic>
      <p:pic>
        <p:nvPicPr>
          <p:cNvPr id="197" name="Picture 196"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7801564" y="5333954"/>
            <a:ext cx="213177" cy="217114"/>
          </a:xfrm>
          <a:prstGeom prst="rect">
            <a:avLst/>
          </a:prstGeom>
        </p:spPr>
      </p:pic>
      <p:pic>
        <p:nvPicPr>
          <p:cNvPr id="198" name="Picture 197"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8047507" y="5333954"/>
            <a:ext cx="213177" cy="217114"/>
          </a:xfrm>
          <a:prstGeom prst="rect">
            <a:avLst/>
          </a:prstGeom>
        </p:spPr>
      </p:pic>
      <p:pic>
        <p:nvPicPr>
          <p:cNvPr id="199" name="Picture 198"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8293450" y="5335178"/>
            <a:ext cx="213177" cy="217114"/>
          </a:xfrm>
          <a:prstGeom prst="rect">
            <a:avLst/>
          </a:prstGeom>
        </p:spPr>
      </p:pic>
      <p:pic>
        <p:nvPicPr>
          <p:cNvPr id="200" name="Picture 199"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7801564" y="5552292"/>
            <a:ext cx="213177" cy="217114"/>
          </a:xfrm>
          <a:prstGeom prst="rect">
            <a:avLst/>
          </a:prstGeom>
        </p:spPr>
      </p:pic>
      <p:pic>
        <p:nvPicPr>
          <p:cNvPr id="201" name="Picture 200"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8047507" y="5552292"/>
            <a:ext cx="213177" cy="217114"/>
          </a:xfrm>
          <a:prstGeom prst="rect">
            <a:avLst/>
          </a:prstGeom>
        </p:spPr>
      </p:pic>
      <p:pic>
        <p:nvPicPr>
          <p:cNvPr id="202" name="Picture 201"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8293450" y="5553516"/>
            <a:ext cx="213177" cy="217114"/>
          </a:xfrm>
          <a:prstGeom prst="rect">
            <a:avLst/>
          </a:prstGeom>
        </p:spPr>
      </p:pic>
      <p:pic>
        <p:nvPicPr>
          <p:cNvPr id="203" name="Picture 202"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7801564" y="5769406"/>
            <a:ext cx="213177" cy="217114"/>
          </a:xfrm>
          <a:prstGeom prst="rect">
            <a:avLst/>
          </a:prstGeom>
        </p:spPr>
      </p:pic>
      <p:pic>
        <p:nvPicPr>
          <p:cNvPr id="204" name="Picture 203"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8047507" y="5769406"/>
            <a:ext cx="213177" cy="217114"/>
          </a:xfrm>
          <a:prstGeom prst="rect">
            <a:avLst/>
          </a:prstGeom>
        </p:spPr>
      </p:pic>
      <p:pic>
        <p:nvPicPr>
          <p:cNvPr id="205" name="Picture 204"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8293450" y="5770630"/>
            <a:ext cx="213177" cy="217114"/>
          </a:xfrm>
          <a:prstGeom prst="rect">
            <a:avLst/>
          </a:prstGeom>
        </p:spPr>
      </p:pic>
      <p:pic>
        <p:nvPicPr>
          <p:cNvPr id="206" name="Picture 205"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9424487" y="5317920"/>
            <a:ext cx="213177" cy="217114"/>
          </a:xfrm>
          <a:prstGeom prst="rect">
            <a:avLst/>
          </a:prstGeom>
        </p:spPr>
      </p:pic>
      <p:pic>
        <p:nvPicPr>
          <p:cNvPr id="207" name="Picture 206"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9670430" y="5317920"/>
            <a:ext cx="213177" cy="217114"/>
          </a:xfrm>
          <a:prstGeom prst="rect">
            <a:avLst/>
          </a:prstGeom>
        </p:spPr>
      </p:pic>
      <p:pic>
        <p:nvPicPr>
          <p:cNvPr id="208" name="Picture 207"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9916373" y="5319144"/>
            <a:ext cx="213177" cy="217114"/>
          </a:xfrm>
          <a:prstGeom prst="rect">
            <a:avLst/>
          </a:prstGeom>
        </p:spPr>
      </p:pic>
      <p:pic>
        <p:nvPicPr>
          <p:cNvPr id="209" name="Picture 208"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9424487" y="5536258"/>
            <a:ext cx="213177" cy="217114"/>
          </a:xfrm>
          <a:prstGeom prst="rect">
            <a:avLst/>
          </a:prstGeom>
        </p:spPr>
      </p:pic>
      <p:pic>
        <p:nvPicPr>
          <p:cNvPr id="210" name="Picture 209"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9670430" y="5536258"/>
            <a:ext cx="213177" cy="217114"/>
          </a:xfrm>
          <a:prstGeom prst="rect">
            <a:avLst/>
          </a:prstGeom>
        </p:spPr>
      </p:pic>
      <p:pic>
        <p:nvPicPr>
          <p:cNvPr id="211" name="Picture 210"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9916373" y="5537482"/>
            <a:ext cx="213177" cy="217114"/>
          </a:xfrm>
          <a:prstGeom prst="rect">
            <a:avLst/>
          </a:prstGeom>
        </p:spPr>
      </p:pic>
      <p:pic>
        <p:nvPicPr>
          <p:cNvPr id="212" name="Picture 211"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9424487" y="5753372"/>
            <a:ext cx="213177" cy="217114"/>
          </a:xfrm>
          <a:prstGeom prst="rect">
            <a:avLst/>
          </a:prstGeom>
        </p:spPr>
      </p:pic>
      <p:pic>
        <p:nvPicPr>
          <p:cNvPr id="213" name="Picture 212"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9670430" y="5753372"/>
            <a:ext cx="213177" cy="217114"/>
          </a:xfrm>
          <a:prstGeom prst="rect">
            <a:avLst/>
          </a:prstGeom>
        </p:spPr>
      </p:pic>
      <p:pic>
        <p:nvPicPr>
          <p:cNvPr id="214" name="Picture 213"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9916373" y="5754596"/>
            <a:ext cx="213177" cy="217114"/>
          </a:xfrm>
          <a:prstGeom prst="rect">
            <a:avLst/>
          </a:prstGeom>
        </p:spPr>
      </p:pic>
      <p:pic>
        <p:nvPicPr>
          <p:cNvPr id="215" name="Picture 214"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11040652" y="5317920"/>
            <a:ext cx="213177" cy="217114"/>
          </a:xfrm>
          <a:prstGeom prst="rect">
            <a:avLst/>
          </a:prstGeom>
        </p:spPr>
      </p:pic>
      <p:pic>
        <p:nvPicPr>
          <p:cNvPr id="216" name="Picture 215"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11286595" y="5317920"/>
            <a:ext cx="213177" cy="217114"/>
          </a:xfrm>
          <a:prstGeom prst="rect">
            <a:avLst/>
          </a:prstGeom>
        </p:spPr>
      </p:pic>
      <p:pic>
        <p:nvPicPr>
          <p:cNvPr id="217" name="Picture 216"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11532538" y="5319144"/>
            <a:ext cx="213177" cy="217114"/>
          </a:xfrm>
          <a:prstGeom prst="rect">
            <a:avLst/>
          </a:prstGeom>
        </p:spPr>
      </p:pic>
      <p:pic>
        <p:nvPicPr>
          <p:cNvPr id="218" name="Picture 217"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11040652" y="5536258"/>
            <a:ext cx="213177" cy="217114"/>
          </a:xfrm>
          <a:prstGeom prst="rect">
            <a:avLst/>
          </a:prstGeom>
        </p:spPr>
      </p:pic>
      <p:pic>
        <p:nvPicPr>
          <p:cNvPr id="219" name="Picture 218"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11286595" y="5536258"/>
            <a:ext cx="213177" cy="217114"/>
          </a:xfrm>
          <a:prstGeom prst="rect">
            <a:avLst/>
          </a:prstGeom>
        </p:spPr>
      </p:pic>
      <p:pic>
        <p:nvPicPr>
          <p:cNvPr id="220" name="Picture 219"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11532538" y="5537482"/>
            <a:ext cx="213177" cy="217114"/>
          </a:xfrm>
          <a:prstGeom prst="rect">
            <a:avLst/>
          </a:prstGeom>
        </p:spPr>
      </p:pic>
      <p:pic>
        <p:nvPicPr>
          <p:cNvPr id="221" name="Picture 220"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11040652" y="5753372"/>
            <a:ext cx="213177" cy="217114"/>
          </a:xfrm>
          <a:prstGeom prst="rect">
            <a:avLst/>
          </a:prstGeom>
        </p:spPr>
      </p:pic>
      <p:pic>
        <p:nvPicPr>
          <p:cNvPr id="222" name="Picture 221"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11286595" y="5753372"/>
            <a:ext cx="213177" cy="217114"/>
          </a:xfrm>
          <a:prstGeom prst="rect">
            <a:avLst/>
          </a:prstGeom>
        </p:spPr>
      </p:pic>
      <p:pic>
        <p:nvPicPr>
          <p:cNvPr id="223" name="Picture 222"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11532538" y="5754596"/>
            <a:ext cx="213177" cy="217114"/>
          </a:xfrm>
          <a:prstGeom prst="rect">
            <a:avLst/>
          </a:prstGeom>
        </p:spPr>
      </p:pic>
      <p:sp>
        <p:nvSpPr>
          <p:cNvPr id="228" name="TextBox 227">
            <a:extLst>
              <a:ext uri="{FF2B5EF4-FFF2-40B4-BE49-F238E27FC236}">
                <a16:creationId xmlns:a16="http://schemas.microsoft.com/office/drawing/2014/main" id="{5B3117D9-CAB9-B348-AD54-E3C74364097C}"/>
              </a:ext>
            </a:extLst>
          </p:cNvPr>
          <p:cNvSpPr txBox="1"/>
          <p:nvPr/>
        </p:nvSpPr>
        <p:spPr>
          <a:xfrm>
            <a:off x="847437" y="5241315"/>
            <a:ext cx="4691067" cy="461665"/>
          </a:xfrm>
          <a:prstGeom prst="rect">
            <a:avLst/>
          </a:prstGeom>
          <a:noFill/>
        </p:spPr>
        <p:txBody>
          <a:bodyPr wrap="square">
            <a:spAutoFit/>
          </a:bodyPr>
          <a:lstStyle/>
          <a:p>
            <a:r>
              <a:rPr lang="en-GB" sz="2400" dirty="0">
                <a:latin typeface="OpenDyslexicAlta" pitchFamily="2" charset="77"/>
              </a:rPr>
              <a:t>c)</a:t>
            </a:r>
            <a:endParaRPr lang="en-US" dirty="0"/>
          </a:p>
        </p:txBody>
      </p:sp>
      <p:sp>
        <p:nvSpPr>
          <p:cNvPr id="5" name="Title 1">
            <a:extLst>
              <a:ext uri="{FF2B5EF4-FFF2-40B4-BE49-F238E27FC236}">
                <a16:creationId xmlns:a16="http://schemas.microsoft.com/office/drawing/2014/main" id="{67704B8F-6754-8C47-1A92-51D9648FF6F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05745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Write what is represented in each of the place value charts in numerals.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8" name="TextBox 27">
            <a:extLst>
              <a:ext uri="{FF2B5EF4-FFF2-40B4-BE49-F238E27FC236}">
                <a16:creationId xmlns:a16="http://schemas.microsoft.com/office/drawing/2014/main" id="{F5AFB85C-524F-4F96-2AEC-69D210110715}"/>
              </a:ext>
            </a:extLst>
          </p:cNvPr>
          <p:cNvSpPr txBox="1"/>
          <p:nvPr/>
        </p:nvSpPr>
        <p:spPr>
          <a:xfrm>
            <a:off x="838200" y="3214004"/>
            <a:ext cx="4691067" cy="461665"/>
          </a:xfrm>
          <a:prstGeom prst="rect">
            <a:avLst/>
          </a:prstGeom>
          <a:noFill/>
        </p:spPr>
        <p:txBody>
          <a:bodyPr wrap="square">
            <a:spAutoFit/>
          </a:bodyPr>
          <a:lstStyle/>
          <a:p>
            <a:r>
              <a:rPr lang="en-GB" sz="2400" dirty="0">
                <a:latin typeface="OpenDyslexicAlta" pitchFamily="2" charset="77"/>
              </a:rPr>
              <a:t>a)</a:t>
            </a:r>
            <a:endParaRPr lang="en-US" dirty="0"/>
          </a:p>
        </p:txBody>
      </p:sp>
      <p:sp>
        <p:nvSpPr>
          <p:cNvPr id="31" name="TextBox 30">
            <a:extLst>
              <a:ext uri="{FF2B5EF4-FFF2-40B4-BE49-F238E27FC236}">
                <a16:creationId xmlns:a16="http://schemas.microsoft.com/office/drawing/2014/main" id="{A81517D0-6BE0-ED29-DB7A-B6A4FCFA00AC}"/>
              </a:ext>
            </a:extLst>
          </p:cNvPr>
          <p:cNvSpPr txBox="1"/>
          <p:nvPr/>
        </p:nvSpPr>
        <p:spPr>
          <a:xfrm>
            <a:off x="6456364" y="3268725"/>
            <a:ext cx="4691067" cy="461665"/>
          </a:xfrm>
          <a:prstGeom prst="rect">
            <a:avLst/>
          </a:prstGeom>
          <a:noFill/>
        </p:spPr>
        <p:txBody>
          <a:bodyPr wrap="square">
            <a:spAutoFit/>
          </a:bodyPr>
          <a:lstStyle/>
          <a:p>
            <a:r>
              <a:rPr lang="en-GB" sz="2400" dirty="0">
                <a:latin typeface="OpenDyslexicAlta" pitchFamily="2" charset="77"/>
              </a:rPr>
              <a:t>b)</a:t>
            </a:r>
            <a:endParaRPr lang="en-US" dirty="0"/>
          </a:p>
        </p:txBody>
      </p:sp>
      <p:sp>
        <p:nvSpPr>
          <p:cNvPr id="34" name="TextBox 33">
            <a:extLst>
              <a:ext uri="{FF2B5EF4-FFF2-40B4-BE49-F238E27FC236}">
                <a16:creationId xmlns:a16="http://schemas.microsoft.com/office/drawing/2014/main" id="{5B3117D9-CAB9-B348-AD54-E3C74364097C}"/>
              </a:ext>
            </a:extLst>
          </p:cNvPr>
          <p:cNvSpPr txBox="1"/>
          <p:nvPr/>
        </p:nvSpPr>
        <p:spPr>
          <a:xfrm>
            <a:off x="6456364" y="5239412"/>
            <a:ext cx="4691067" cy="461665"/>
          </a:xfrm>
          <a:prstGeom prst="rect">
            <a:avLst/>
          </a:prstGeom>
          <a:noFill/>
        </p:spPr>
        <p:txBody>
          <a:bodyPr wrap="square">
            <a:spAutoFit/>
          </a:bodyPr>
          <a:lstStyle/>
          <a:p>
            <a:r>
              <a:rPr lang="en-GB" sz="2400" dirty="0">
                <a:latin typeface="OpenDyslexicAlta" pitchFamily="2" charset="77"/>
              </a:rPr>
              <a:t>d)</a:t>
            </a:r>
            <a:endParaRPr lang="en-US"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350058" y="2900363"/>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nvGraphicFramePr>
        <p:xfrm>
          <a:off x="6939689" y="2887414"/>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3" name="Table 12">
            <a:extLst>
              <a:ext uri="{FF2B5EF4-FFF2-40B4-BE49-F238E27FC236}">
                <a16:creationId xmlns:a16="http://schemas.microsoft.com/office/drawing/2014/main" id="{20FFEDC0-1C3D-6599-A5B2-6CB94AE9D821}"/>
              </a:ext>
            </a:extLst>
          </p:cNvPr>
          <p:cNvGraphicFramePr>
            <a:graphicFrameLocks noGrp="1"/>
          </p:cNvGraphicFramePr>
          <p:nvPr/>
        </p:nvGraphicFramePr>
        <p:xfrm>
          <a:off x="1350058" y="4910824"/>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4" name="Table 13">
            <a:extLst>
              <a:ext uri="{FF2B5EF4-FFF2-40B4-BE49-F238E27FC236}">
                <a16:creationId xmlns:a16="http://schemas.microsoft.com/office/drawing/2014/main" id="{B485C592-B97F-F15F-A80D-42B5D09142D6}"/>
              </a:ext>
            </a:extLst>
          </p:cNvPr>
          <p:cNvGraphicFramePr>
            <a:graphicFrameLocks noGrp="1"/>
          </p:cNvGraphicFramePr>
          <p:nvPr/>
        </p:nvGraphicFramePr>
        <p:xfrm>
          <a:off x="6939689" y="4897875"/>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pic>
        <p:nvPicPr>
          <p:cNvPr id="16" name="Picture 15"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3008102" y="3335055"/>
            <a:ext cx="213177" cy="217114"/>
          </a:xfrm>
          <a:prstGeom prst="rect">
            <a:avLst/>
          </a:prstGeom>
        </p:spPr>
      </p:pic>
      <p:pic>
        <p:nvPicPr>
          <p:cNvPr id="19" name="Picture 18"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3254045" y="3335055"/>
            <a:ext cx="213177" cy="217114"/>
          </a:xfrm>
          <a:prstGeom prst="rect">
            <a:avLst/>
          </a:prstGeom>
        </p:spPr>
      </p:pic>
      <p:pic>
        <p:nvPicPr>
          <p:cNvPr id="21" name="Picture 20"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3499988" y="3336279"/>
            <a:ext cx="213177" cy="217114"/>
          </a:xfrm>
          <a:prstGeom prst="rect">
            <a:avLst/>
          </a:prstGeom>
        </p:spPr>
      </p:pic>
      <p:pic>
        <p:nvPicPr>
          <p:cNvPr id="22" name="Picture 21"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3008102" y="3553393"/>
            <a:ext cx="213177" cy="217114"/>
          </a:xfrm>
          <a:prstGeom prst="rect">
            <a:avLst/>
          </a:prstGeom>
        </p:spPr>
      </p:pic>
      <p:pic>
        <p:nvPicPr>
          <p:cNvPr id="23" name="Picture 22"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3254045" y="3553393"/>
            <a:ext cx="213177" cy="217114"/>
          </a:xfrm>
          <a:prstGeom prst="rect">
            <a:avLst/>
          </a:prstGeom>
        </p:spPr>
      </p:pic>
      <p:pic>
        <p:nvPicPr>
          <p:cNvPr id="24" name="Picture 23"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3499988" y="3554617"/>
            <a:ext cx="213177" cy="217114"/>
          </a:xfrm>
          <a:prstGeom prst="rect">
            <a:avLst/>
          </a:prstGeom>
        </p:spPr>
      </p:pic>
      <p:pic>
        <p:nvPicPr>
          <p:cNvPr id="25" name="Picture 24"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3008102" y="3770507"/>
            <a:ext cx="213177" cy="217114"/>
          </a:xfrm>
          <a:prstGeom prst="rect">
            <a:avLst/>
          </a:prstGeom>
        </p:spPr>
      </p:pic>
      <p:pic>
        <p:nvPicPr>
          <p:cNvPr id="26" name="Picture 25"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3254045" y="3770507"/>
            <a:ext cx="213177" cy="217114"/>
          </a:xfrm>
          <a:prstGeom prst="rect">
            <a:avLst/>
          </a:prstGeom>
        </p:spPr>
      </p:pic>
      <p:pic>
        <p:nvPicPr>
          <p:cNvPr id="27" name="Picture 26"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3499988" y="3771731"/>
            <a:ext cx="213177" cy="217114"/>
          </a:xfrm>
          <a:prstGeom prst="rect">
            <a:avLst/>
          </a:prstGeom>
        </p:spPr>
      </p:pic>
      <p:sp>
        <p:nvSpPr>
          <p:cNvPr id="37" name="Rounded Rectangle 36">
            <a:extLst>
              <a:ext uri="{FF2B5EF4-FFF2-40B4-BE49-F238E27FC236}">
                <a16:creationId xmlns:a16="http://schemas.microsoft.com/office/drawing/2014/main" id="{2280C005-BE5E-5978-A6A1-CD72CD44A921}"/>
              </a:ext>
            </a:extLst>
          </p:cNvPr>
          <p:cNvSpPr/>
          <p:nvPr/>
        </p:nvSpPr>
        <p:spPr>
          <a:xfrm>
            <a:off x="4882551" y="4096777"/>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472182" y="4096776"/>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9" name="Rounded Rectangle 38">
            <a:extLst>
              <a:ext uri="{FF2B5EF4-FFF2-40B4-BE49-F238E27FC236}">
                <a16:creationId xmlns:a16="http://schemas.microsoft.com/office/drawing/2014/main" id="{CBD2AC54-FEDD-9E3D-F47E-538C9BAC6D92}"/>
              </a:ext>
            </a:extLst>
          </p:cNvPr>
          <p:cNvSpPr/>
          <p:nvPr/>
        </p:nvSpPr>
        <p:spPr>
          <a:xfrm>
            <a:off x="4882551" y="6114434"/>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40" name="Rounded Rectangle 39">
            <a:extLst>
              <a:ext uri="{FF2B5EF4-FFF2-40B4-BE49-F238E27FC236}">
                <a16:creationId xmlns:a16="http://schemas.microsoft.com/office/drawing/2014/main" id="{CBFFB350-F214-6002-768B-2BD8FC366BC7}"/>
              </a:ext>
            </a:extLst>
          </p:cNvPr>
          <p:cNvSpPr/>
          <p:nvPr/>
        </p:nvSpPr>
        <p:spPr>
          <a:xfrm>
            <a:off x="10472182" y="6114433"/>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pic>
        <p:nvPicPr>
          <p:cNvPr id="98" name="Picture 97"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1416957" y="3336279"/>
            <a:ext cx="213177" cy="217114"/>
          </a:xfrm>
          <a:prstGeom prst="rect">
            <a:avLst/>
          </a:prstGeom>
        </p:spPr>
      </p:pic>
      <p:pic>
        <p:nvPicPr>
          <p:cNvPr id="101" name="Picture 100"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1662900" y="3336279"/>
            <a:ext cx="213177" cy="217114"/>
          </a:xfrm>
          <a:prstGeom prst="rect">
            <a:avLst/>
          </a:prstGeom>
        </p:spPr>
      </p:pic>
      <p:pic>
        <p:nvPicPr>
          <p:cNvPr id="104" name="Picture 103"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1908843" y="3337503"/>
            <a:ext cx="213177" cy="217114"/>
          </a:xfrm>
          <a:prstGeom prst="rect">
            <a:avLst/>
          </a:prstGeom>
        </p:spPr>
      </p:pic>
      <p:pic>
        <p:nvPicPr>
          <p:cNvPr id="107" name="Picture 106"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1416957" y="3554617"/>
            <a:ext cx="213177" cy="217114"/>
          </a:xfrm>
          <a:prstGeom prst="rect">
            <a:avLst/>
          </a:prstGeom>
        </p:spPr>
      </p:pic>
      <p:pic>
        <p:nvPicPr>
          <p:cNvPr id="108" name="Picture 107"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1662900" y="3554617"/>
            <a:ext cx="213177" cy="217114"/>
          </a:xfrm>
          <a:prstGeom prst="rect">
            <a:avLst/>
          </a:prstGeom>
        </p:spPr>
      </p:pic>
      <p:pic>
        <p:nvPicPr>
          <p:cNvPr id="110" name="Picture 109"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1908843" y="3555841"/>
            <a:ext cx="213177" cy="217114"/>
          </a:xfrm>
          <a:prstGeom prst="rect">
            <a:avLst/>
          </a:prstGeom>
        </p:spPr>
      </p:pic>
      <p:pic>
        <p:nvPicPr>
          <p:cNvPr id="111" name="Picture 110"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1416957" y="3771731"/>
            <a:ext cx="213177" cy="217114"/>
          </a:xfrm>
          <a:prstGeom prst="rect">
            <a:avLst/>
          </a:prstGeom>
        </p:spPr>
      </p:pic>
      <p:pic>
        <p:nvPicPr>
          <p:cNvPr id="113" name="Picture 112"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1662900" y="3771731"/>
            <a:ext cx="213177" cy="217114"/>
          </a:xfrm>
          <a:prstGeom prst="rect">
            <a:avLst/>
          </a:prstGeom>
        </p:spPr>
      </p:pic>
      <p:pic>
        <p:nvPicPr>
          <p:cNvPr id="118" name="Picture 117"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1908843" y="3772955"/>
            <a:ext cx="213177" cy="217114"/>
          </a:xfrm>
          <a:prstGeom prst="rect">
            <a:avLst/>
          </a:prstGeom>
        </p:spPr>
      </p:pic>
      <p:pic>
        <p:nvPicPr>
          <p:cNvPr id="119" name="Picture 118"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2216434" y="3332128"/>
            <a:ext cx="213177" cy="217114"/>
          </a:xfrm>
          <a:prstGeom prst="rect">
            <a:avLst/>
          </a:prstGeom>
        </p:spPr>
      </p:pic>
      <p:pic>
        <p:nvPicPr>
          <p:cNvPr id="126" name="Picture 125"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2462377" y="3332128"/>
            <a:ext cx="213177" cy="217114"/>
          </a:xfrm>
          <a:prstGeom prst="rect">
            <a:avLst/>
          </a:prstGeom>
        </p:spPr>
      </p:pic>
      <p:pic>
        <p:nvPicPr>
          <p:cNvPr id="127" name="Picture 126"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2708320" y="3333352"/>
            <a:ext cx="213177" cy="217114"/>
          </a:xfrm>
          <a:prstGeom prst="rect">
            <a:avLst/>
          </a:prstGeom>
        </p:spPr>
      </p:pic>
      <p:pic>
        <p:nvPicPr>
          <p:cNvPr id="128" name="Picture 127"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2216434" y="3550466"/>
            <a:ext cx="213177" cy="217114"/>
          </a:xfrm>
          <a:prstGeom prst="rect">
            <a:avLst/>
          </a:prstGeom>
        </p:spPr>
      </p:pic>
      <p:pic>
        <p:nvPicPr>
          <p:cNvPr id="129" name="Picture 128"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2462377" y="3550466"/>
            <a:ext cx="213177" cy="217114"/>
          </a:xfrm>
          <a:prstGeom prst="rect">
            <a:avLst/>
          </a:prstGeom>
        </p:spPr>
      </p:pic>
      <p:pic>
        <p:nvPicPr>
          <p:cNvPr id="130" name="Picture 129"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2708320" y="3551690"/>
            <a:ext cx="213177" cy="217114"/>
          </a:xfrm>
          <a:prstGeom prst="rect">
            <a:avLst/>
          </a:prstGeom>
        </p:spPr>
      </p:pic>
      <p:pic>
        <p:nvPicPr>
          <p:cNvPr id="134" name="Picture 133"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2216434" y="3767580"/>
            <a:ext cx="213177" cy="217114"/>
          </a:xfrm>
          <a:prstGeom prst="rect">
            <a:avLst/>
          </a:prstGeom>
        </p:spPr>
      </p:pic>
      <p:pic>
        <p:nvPicPr>
          <p:cNvPr id="135" name="Picture 134"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2462377" y="3767580"/>
            <a:ext cx="213177" cy="217114"/>
          </a:xfrm>
          <a:prstGeom prst="rect">
            <a:avLst/>
          </a:prstGeom>
        </p:spPr>
      </p:pic>
      <p:pic>
        <p:nvPicPr>
          <p:cNvPr id="136" name="Picture 135"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2708320" y="3768804"/>
            <a:ext cx="213177" cy="217114"/>
          </a:xfrm>
          <a:prstGeom prst="rect">
            <a:avLst/>
          </a:prstGeom>
        </p:spPr>
      </p:pic>
      <p:pic>
        <p:nvPicPr>
          <p:cNvPr id="137" name="Picture 136"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7005384" y="3313251"/>
            <a:ext cx="213177" cy="217114"/>
          </a:xfrm>
          <a:prstGeom prst="rect">
            <a:avLst/>
          </a:prstGeom>
        </p:spPr>
      </p:pic>
      <p:pic>
        <p:nvPicPr>
          <p:cNvPr id="138" name="Picture 137"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7251327" y="3313251"/>
            <a:ext cx="213177" cy="217114"/>
          </a:xfrm>
          <a:prstGeom prst="rect">
            <a:avLst/>
          </a:prstGeom>
        </p:spPr>
      </p:pic>
      <p:pic>
        <p:nvPicPr>
          <p:cNvPr id="139" name="Picture 138"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7497270" y="3314475"/>
            <a:ext cx="213177" cy="217114"/>
          </a:xfrm>
          <a:prstGeom prst="rect">
            <a:avLst/>
          </a:prstGeom>
        </p:spPr>
      </p:pic>
      <p:pic>
        <p:nvPicPr>
          <p:cNvPr id="140" name="Picture 139"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7005384" y="3531589"/>
            <a:ext cx="213177" cy="217114"/>
          </a:xfrm>
          <a:prstGeom prst="rect">
            <a:avLst/>
          </a:prstGeom>
        </p:spPr>
      </p:pic>
      <p:pic>
        <p:nvPicPr>
          <p:cNvPr id="141" name="Picture 140"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7251327" y="3531589"/>
            <a:ext cx="213177" cy="217114"/>
          </a:xfrm>
          <a:prstGeom prst="rect">
            <a:avLst/>
          </a:prstGeom>
        </p:spPr>
      </p:pic>
      <p:pic>
        <p:nvPicPr>
          <p:cNvPr id="142" name="Picture 141"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7497270" y="3532813"/>
            <a:ext cx="213177" cy="217114"/>
          </a:xfrm>
          <a:prstGeom prst="rect">
            <a:avLst/>
          </a:prstGeom>
        </p:spPr>
      </p:pic>
      <p:pic>
        <p:nvPicPr>
          <p:cNvPr id="143" name="Picture 142"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7005384" y="3748703"/>
            <a:ext cx="213177" cy="217114"/>
          </a:xfrm>
          <a:prstGeom prst="rect">
            <a:avLst/>
          </a:prstGeom>
        </p:spPr>
      </p:pic>
      <p:pic>
        <p:nvPicPr>
          <p:cNvPr id="146" name="Picture 145"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7251327" y="3748703"/>
            <a:ext cx="213177" cy="217114"/>
          </a:xfrm>
          <a:prstGeom prst="rect">
            <a:avLst/>
          </a:prstGeom>
        </p:spPr>
      </p:pic>
      <p:pic>
        <p:nvPicPr>
          <p:cNvPr id="147" name="Picture 146"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7497270" y="3749927"/>
            <a:ext cx="213177" cy="217114"/>
          </a:xfrm>
          <a:prstGeom prst="rect">
            <a:avLst/>
          </a:prstGeom>
        </p:spPr>
      </p:pic>
      <p:pic>
        <p:nvPicPr>
          <p:cNvPr id="152" name="Picture 151"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8617287" y="3305833"/>
            <a:ext cx="213177" cy="217114"/>
          </a:xfrm>
          <a:prstGeom prst="rect">
            <a:avLst/>
          </a:prstGeom>
        </p:spPr>
      </p:pic>
      <p:pic>
        <p:nvPicPr>
          <p:cNvPr id="153" name="Picture 152"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8863230" y="3305833"/>
            <a:ext cx="213177" cy="217114"/>
          </a:xfrm>
          <a:prstGeom prst="rect">
            <a:avLst/>
          </a:prstGeom>
        </p:spPr>
      </p:pic>
      <p:pic>
        <p:nvPicPr>
          <p:cNvPr id="154" name="Picture 153"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9109173" y="3307057"/>
            <a:ext cx="213177" cy="217114"/>
          </a:xfrm>
          <a:prstGeom prst="rect">
            <a:avLst/>
          </a:prstGeom>
        </p:spPr>
      </p:pic>
      <p:pic>
        <p:nvPicPr>
          <p:cNvPr id="155" name="Picture 154"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8617287" y="3524171"/>
            <a:ext cx="213177" cy="217114"/>
          </a:xfrm>
          <a:prstGeom prst="rect">
            <a:avLst/>
          </a:prstGeom>
        </p:spPr>
      </p:pic>
      <p:pic>
        <p:nvPicPr>
          <p:cNvPr id="156" name="Picture 155"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8863230" y="3524171"/>
            <a:ext cx="213177" cy="217114"/>
          </a:xfrm>
          <a:prstGeom prst="rect">
            <a:avLst/>
          </a:prstGeom>
        </p:spPr>
      </p:pic>
      <p:pic>
        <p:nvPicPr>
          <p:cNvPr id="157" name="Picture 156"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9109173" y="3525395"/>
            <a:ext cx="213177" cy="217114"/>
          </a:xfrm>
          <a:prstGeom prst="rect">
            <a:avLst/>
          </a:prstGeom>
        </p:spPr>
      </p:pic>
      <p:pic>
        <p:nvPicPr>
          <p:cNvPr id="158" name="Picture 157"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8617287" y="3741285"/>
            <a:ext cx="213177" cy="217114"/>
          </a:xfrm>
          <a:prstGeom prst="rect">
            <a:avLst/>
          </a:prstGeom>
        </p:spPr>
      </p:pic>
      <p:pic>
        <p:nvPicPr>
          <p:cNvPr id="159" name="Picture 158"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8863230" y="3741285"/>
            <a:ext cx="213177" cy="217114"/>
          </a:xfrm>
          <a:prstGeom prst="rect">
            <a:avLst/>
          </a:prstGeom>
        </p:spPr>
      </p:pic>
      <p:pic>
        <p:nvPicPr>
          <p:cNvPr id="160" name="Picture 159"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9109173" y="3742509"/>
            <a:ext cx="213177" cy="217114"/>
          </a:xfrm>
          <a:prstGeom prst="rect">
            <a:avLst/>
          </a:prstGeom>
        </p:spPr>
      </p:pic>
      <p:pic>
        <p:nvPicPr>
          <p:cNvPr id="161" name="Picture 160"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9423239" y="3322792"/>
            <a:ext cx="213177" cy="217114"/>
          </a:xfrm>
          <a:prstGeom prst="rect">
            <a:avLst/>
          </a:prstGeom>
        </p:spPr>
      </p:pic>
      <p:pic>
        <p:nvPicPr>
          <p:cNvPr id="162" name="Picture 161"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9669182" y="3322792"/>
            <a:ext cx="213177" cy="217114"/>
          </a:xfrm>
          <a:prstGeom prst="rect">
            <a:avLst/>
          </a:prstGeom>
        </p:spPr>
      </p:pic>
      <p:pic>
        <p:nvPicPr>
          <p:cNvPr id="163" name="Picture 162"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9915125" y="3324016"/>
            <a:ext cx="213177" cy="217114"/>
          </a:xfrm>
          <a:prstGeom prst="rect">
            <a:avLst/>
          </a:prstGeom>
        </p:spPr>
      </p:pic>
      <p:pic>
        <p:nvPicPr>
          <p:cNvPr id="164" name="Picture 163"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9423239" y="3541130"/>
            <a:ext cx="213177" cy="217114"/>
          </a:xfrm>
          <a:prstGeom prst="rect">
            <a:avLst/>
          </a:prstGeom>
        </p:spPr>
      </p:pic>
      <p:pic>
        <p:nvPicPr>
          <p:cNvPr id="165" name="Picture 164"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9669182" y="3541130"/>
            <a:ext cx="213177" cy="217114"/>
          </a:xfrm>
          <a:prstGeom prst="rect">
            <a:avLst/>
          </a:prstGeom>
        </p:spPr>
      </p:pic>
      <p:pic>
        <p:nvPicPr>
          <p:cNvPr id="166" name="Picture 165"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9915125" y="3542354"/>
            <a:ext cx="213177" cy="217114"/>
          </a:xfrm>
          <a:prstGeom prst="rect">
            <a:avLst/>
          </a:prstGeom>
        </p:spPr>
      </p:pic>
      <p:pic>
        <p:nvPicPr>
          <p:cNvPr id="167" name="Picture 166"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9423239" y="3758244"/>
            <a:ext cx="213177" cy="217114"/>
          </a:xfrm>
          <a:prstGeom prst="rect">
            <a:avLst/>
          </a:prstGeom>
        </p:spPr>
      </p:pic>
      <p:pic>
        <p:nvPicPr>
          <p:cNvPr id="168" name="Picture 167"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9669182" y="3758244"/>
            <a:ext cx="213177" cy="217114"/>
          </a:xfrm>
          <a:prstGeom prst="rect">
            <a:avLst/>
          </a:prstGeom>
        </p:spPr>
      </p:pic>
      <p:pic>
        <p:nvPicPr>
          <p:cNvPr id="169" name="Picture 168"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9915125" y="3759468"/>
            <a:ext cx="213177" cy="217114"/>
          </a:xfrm>
          <a:prstGeom prst="rect">
            <a:avLst/>
          </a:prstGeom>
        </p:spPr>
      </p:pic>
      <p:pic>
        <p:nvPicPr>
          <p:cNvPr id="170" name="Picture 169"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1416957" y="5346903"/>
            <a:ext cx="213177" cy="217114"/>
          </a:xfrm>
          <a:prstGeom prst="rect">
            <a:avLst/>
          </a:prstGeom>
        </p:spPr>
      </p:pic>
      <p:pic>
        <p:nvPicPr>
          <p:cNvPr id="171" name="Picture 170"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1662900" y="5346903"/>
            <a:ext cx="213177" cy="217114"/>
          </a:xfrm>
          <a:prstGeom prst="rect">
            <a:avLst/>
          </a:prstGeom>
        </p:spPr>
      </p:pic>
      <p:pic>
        <p:nvPicPr>
          <p:cNvPr id="172" name="Picture 171"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1908843" y="5348127"/>
            <a:ext cx="213177" cy="217114"/>
          </a:xfrm>
          <a:prstGeom prst="rect">
            <a:avLst/>
          </a:prstGeom>
        </p:spPr>
      </p:pic>
      <p:pic>
        <p:nvPicPr>
          <p:cNvPr id="173" name="Picture 172"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1416957" y="5565241"/>
            <a:ext cx="213177" cy="217114"/>
          </a:xfrm>
          <a:prstGeom prst="rect">
            <a:avLst/>
          </a:prstGeom>
        </p:spPr>
      </p:pic>
      <p:pic>
        <p:nvPicPr>
          <p:cNvPr id="174" name="Picture 173"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1662900" y="5565241"/>
            <a:ext cx="213177" cy="217114"/>
          </a:xfrm>
          <a:prstGeom prst="rect">
            <a:avLst/>
          </a:prstGeom>
        </p:spPr>
      </p:pic>
      <p:pic>
        <p:nvPicPr>
          <p:cNvPr id="175" name="Picture 174"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1908843" y="5566465"/>
            <a:ext cx="213177" cy="217114"/>
          </a:xfrm>
          <a:prstGeom prst="rect">
            <a:avLst/>
          </a:prstGeom>
        </p:spPr>
      </p:pic>
      <p:pic>
        <p:nvPicPr>
          <p:cNvPr id="176" name="Picture 175"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1416957" y="5782355"/>
            <a:ext cx="213177" cy="217114"/>
          </a:xfrm>
          <a:prstGeom prst="rect">
            <a:avLst/>
          </a:prstGeom>
        </p:spPr>
      </p:pic>
      <p:pic>
        <p:nvPicPr>
          <p:cNvPr id="177" name="Picture 176"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1662900" y="5782355"/>
            <a:ext cx="213177" cy="217114"/>
          </a:xfrm>
          <a:prstGeom prst="rect">
            <a:avLst/>
          </a:prstGeom>
        </p:spPr>
      </p:pic>
      <p:pic>
        <p:nvPicPr>
          <p:cNvPr id="178" name="Picture 177"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1908843" y="5783579"/>
            <a:ext cx="213177" cy="217114"/>
          </a:xfrm>
          <a:prstGeom prst="rect">
            <a:avLst/>
          </a:prstGeom>
        </p:spPr>
      </p:pic>
      <p:pic>
        <p:nvPicPr>
          <p:cNvPr id="179" name="Picture 178"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4652723" y="5328873"/>
            <a:ext cx="213177" cy="217114"/>
          </a:xfrm>
          <a:prstGeom prst="rect">
            <a:avLst/>
          </a:prstGeom>
        </p:spPr>
      </p:pic>
      <p:pic>
        <p:nvPicPr>
          <p:cNvPr id="180" name="Picture 179"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4898666" y="5328873"/>
            <a:ext cx="213177" cy="217114"/>
          </a:xfrm>
          <a:prstGeom prst="rect">
            <a:avLst/>
          </a:prstGeom>
        </p:spPr>
      </p:pic>
      <p:pic>
        <p:nvPicPr>
          <p:cNvPr id="181" name="Picture 180"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5144609" y="5330097"/>
            <a:ext cx="213177" cy="217114"/>
          </a:xfrm>
          <a:prstGeom prst="rect">
            <a:avLst/>
          </a:prstGeom>
        </p:spPr>
      </p:pic>
      <p:pic>
        <p:nvPicPr>
          <p:cNvPr id="182" name="Picture 181"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4652723" y="5547211"/>
            <a:ext cx="213177" cy="217114"/>
          </a:xfrm>
          <a:prstGeom prst="rect">
            <a:avLst/>
          </a:prstGeom>
        </p:spPr>
      </p:pic>
      <p:pic>
        <p:nvPicPr>
          <p:cNvPr id="183" name="Picture 182"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4898666" y="5547211"/>
            <a:ext cx="213177" cy="217114"/>
          </a:xfrm>
          <a:prstGeom prst="rect">
            <a:avLst/>
          </a:prstGeom>
        </p:spPr>
      </p:pic>
      <p:pic>
        <p:nvPicPr>
          <p:cNvPr id="184" name="Picture 183"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5144609" y="5548435"/>
            <a:ext cx="213177" cy="217114"/>
          </a:xfrm>
          <a:prstGeom prst="rect">
            <a:avLst/>
          </a:prstGeom>
        </p:spPr>
      </p:pic>
      <p:pic>
        <p:nvPicPr>
          <p:cNvPr id="185" name="Picture 184"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4652723" y="5764325"/>
            <a:ext cx="213177" cy="217114"/>
          </a:xfrm>
          <a:prstGeom prst="rect">
            <a:avLst/>
          </a:prstGeom>
        </p:spPr>
      </p:pic>
      <p:pic>
        <p:nvPicPr>
          <p:cNvPr id="186" name="Picture 185"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4898666" y="5764325"/>
            <a:ext cx="213177" cy="217114"/>
          </a:xfrm>
          <a:prstGeom prst="rect">
            <a:avLst/>
          </a:prstGeom>
        </p:spPr>
      </p:pic>
      <p:pic>
        <p:nvPicPr>
          <p:cNvPr id="187" name="Picture 186"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5144609" y="5765549"/>
            <a:ext cx="213177" cy="217114"/>
          </a:xfrm>
          <a:prstGeom prst="rect">
            <a:avLst/>
          </a:prstGeom>
        </p:spPr>
      </p:pic>
      <p:pic>
        <p:nvPicPr>
          <p:cNvPr id="188" name="Picture 187"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5463110" y="5317920"/>
            <a:ext cx="213177" cy="217114"/>
          </a:xfrm>
          <a:prstGeom prst="rect">
            <a:avLst/>
          </a:prstGeom>
        </p:spPr>
      </p:pic>
      <p:pic>
        <p:nvPicPr>
          <p:cNvPr id="189" name="Picture 188"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5709053" y="5317920"/>
            <a:ext cx="213177" cy="217114"/>
          </a:xfrm>
          <a:prstGeom prst="rect">
            <a:avLst/>
          </a:prstGeom>
        </p:spPr>
      </p:pic>
      <p:pic>
        <p:nvPicPr>
          <p:cNvPr id="190" name="Picture 189"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5954996" y="5319144"/>
            <a:ext cx="213177" cy="217114"/>
          </a:xfrm>
          <a:prstGeom prst="rect">
            <a:avLst/>
          </a:prstGeom>
        </p:spPr>
      </p:pic>
      <p:pic>
        <p:nvPicPr>
          <p:cNvPr id="191" name="Picture 190"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5463110" y="5536258"/>
            <a:ext cx="213177" cy="217114"/>
          </a:xfrm>
          <a:prstGeom prst="rect">
            <a:avLst/>
          </a:prstGeom>
        </p:spPr>
      </p:pic>
      <p:pic>
        <p:nvPicPr>
          <p:cNvPr id="192" name="Picture 191"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5709053" y="5536258"/>
            <a:ext cx="213177" cy="217114"/>
          </a:xfrm>
          <a:prstGeom prst="rect">
            <a:avLst/>
          </a:prstGeom>
        </p:spPr>
      </p:pic>
      <p:pic>
        <p:nvPicPr>
          <p:cNvPr id="193" name="Picture 192"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5954996" y="5537482"/>
            <a:ext cx="213177" cy="217114"/>
          </a:xfrm>
          <a:prstGeom prst="rect">
            <a:avLst/>
          </a:prstGeom>
        </p:spPr>
      </p:pic>
      <p:pic>
        <p:nvPicPr>
          <p:cNvPr id="194" name="Picture 193"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5463110" y="5753372"/>
            <a:ext cx="213177" cy="217114"/>
          </a:xfrm>
          <a:prstGeom prst="rect">
            <a:avLst/>
          </a:prstGeom>
        </p:spPr>
      </p:pic>
      <p:pic>
        <p:nvPicPr>
          <p:cNvPr id="195" name="Picture 194"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5709053" y="5753372"/>
            <a:ext cx="213177" cy="217114"/>
          </a:xfrm>
          <a:prstGeom prst="rect">
            <a:avLst/>
          </a:prstGeom>
        </p:spPr>
      </p:pic>
      <p:pic>
        <p:nvPicPr>
          <p:cNvPr id="196" name="Picture 195"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5954996" y="5754596"/>
            <a:ext cx="213177" cy="217114"/>
          </a:xfrm>
          <a:prstGeom prst="rect">
            <a:avLst/>
          </a:prstGeom>
        </p:spPr>
      </p:pic>
      <p:pic>
        <p:nvPicPr>
          <p:cNvPr id="197" name="Picture 196"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7801564" y="5333954"/>
            <a:ext cx="213177" cy="217114"/>
          </a:xfrm>
          <a:prstGeom prst="rect">
            <a:avLst/>
          </a:prstGeom>
        </p:spPr>
      </p:pic>
      <p:pic>
        <p:nvPicPr>
          <p:cNvPr id="198" name="Picture 197"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8047507" y="5333954"/>
            <a:ext cx="213177" cy="217114"/>
          </a:xfrm>
          <a:prstGeom prst="rect">
            <a:avLst/>
          </a:prstGeom>
        </p:spPr>
      </p:pic>
      <p:pic>
        <p:nvPicPr>
          <p:cNvPr id="199" name="Picture 198"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8293450" y="5335178"/>
            <a:ext cx="213177" cy="217114"/>
          </a:xfrm>
          <a:prstGeom prst="rect">
            <a:avLst/>
          </a:prstGeom>
        </p:spPr>
      </p:pic>
      <p:pic>
        <p:nvPicPr>
          <p:cNvPr id="200" name="Picture 199"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7801564" y="5552292"/>
            <a:ext cx="213177" cy="217114"/>
          </a:xfrm>
          <a:prstGeom prst="rect">
            <a:avLst/>
          </a:prstGeom>
        </p:spPr>
      </p:pic>
      <p:pic>
        <p:nvPicPr>
          <p:cNvPr id="201" name="Picture 200"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8047507" y="5552292"/>
            <a:ext cx="213177" cy="217114"/>
          </a:xfrm>
          <a:prstGeom prst="rect">
            <a:avLst/>
          </a:prstGeom>
        </p:spPr>
      </p:pic>
      <p:pic>
        <p:nvPicPr>
          <p:cNvPr id="202" name="Picture 201"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8293450" y="5553516"/>
            <a:ext cx="213177" cy="217114"/>
          </a:xfrm>
          <a:prstGeom prst="rect">
            <a:avLst/>
          </a:prstGeom>
        </p:spPr>
      </p:pic>
      <p:pic>
        <p:nvPicPr>
          <p:cNvPr id="203" name="Picture 202"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7801564" y="5769406"/>
            <a:ext cx="213177" cy="217114"/>
          </a:xfrm>
          <a:prstGeom prst="rect">
            <a:avLst/>
          </a:prstGeom>
        </p:spPr>
      </p:pic>
      <p:pic>
        <p:nvPicPr>
          <p:cNvPr id="204" name="Picture 203"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8047507" y="5769406"/>
            <a:ext cx="213177" cy="217114"/>
          </a:xfrm>
          <a:prstGeom prst="rect">
            <a:avLst/>
          </a:prstGeom>
        </p:spPr>
      </p:pic>
      <p:pic>
        <p:nvPicPr>
          <p:cNvPr id="205" name="Picture 204"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8293450" y="5770630"/>
            <a:ext cx="213177" cy="217114"/>
          </a:xfrm>
          <a:prstGeom prst="rect">
            <a:avLst/>
          </a:prstGeom>
        </p:spPr>
      </p:pic>
      <p:pic>
        <p:nvPicPr>
          <p:cNvPr id="206" name="Picture 205"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9424487" y="5317920"/>
            <a:ext cx="213177" cy="217114"/>
          </a:xfrm>
          <a:prstGeom prst="rect">
            <a:avLst/>
          </a:prstGeom>
        </p:spPr>
      </p:pic>
      <p:pic>
        <p:nvPicPr>
          <p:cNvPr id="207" name="Picture 206"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9670430" y="5317920"/>
            <a:ext cx="213177" cy="217114"/>
          </a:xfrm>
          <a:prstGeom prst="rect">
            <a:avLst/>
          </a:prstGeom>
        </p:spPr>
      </p:pic>
      <p:pic>
        <p:nvPicPr>
          <p:cNvPr id="208" name="Picture 207"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9916373" y="5319144"/>
            <a:ext cx="213177" cy="217114"/>
          </a:xfrm>
          <a:prstGeom prst="rect">
            <a:avLst/>
          </a:prstGeom>
        </p:spPr>
      </p:pic>
      <p:pic>
        <p:nvPicPr>
          <p:cNvPr id="209" name="Picture 208"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9424487" y="5536258"/>
            <a:ext cx="213177" cy="217114"/>
          </a:xfrm>
          <a:prstGeom prst="rect">
            <a:avLst/>
          </a:prstGeom>
        </p:spPr>
      </p:pic>
      <p:pic>
        <p:nvPicPr>
          <p:cNvPr id="210" name="Picture 209"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9670430" y="5536258"/>
            <a:ext cx="213177" cy="217114"/>
          </a:xfrm>
          <a:prstGeom prst="rect">
            <a:avLst/>
          </a:prstGeom>
        </p:spPr>
      </p:pic>
      <p:pic>
        <p:nvPicPr>
          <p:cNvPr id="211" name="Picture 210"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9916373" y="5537482"/>
            <a:ext cx="213177" cy="217114"/>
          </a:xfrm>
          <a:prstGeom prst="rect">
            <a:avLst/>
          </a:prstGeom>
        </p:spPr>
      </p:pic>
      <p:pic>
        <p:nvPicPr>
          <p:cNvPr id="212" name="Picture 211"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9424487" y="5753372"/>
            <a:ext cx="213177" cy="217114"/>
          </a:xfrm>
          <a:prstGeom prst="rect">
            <a:avLst/>
          </a:prstGeom>
        </p:spPr>
      </p:pic>
      <p:pic>
        <p:nvPicPr>
          <p:cNvPr id="213" name="Picture 212"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9670430" y="5753372"/>
            <a:ext cx="213177" cy="217114"/>
          </a:xfrm>
          <a:prstGeom prst="rect">
            <a:avLst/>
          </a:prstGeom>
        </p:spPr>
      </p:pic>
      <p:pic>
        <p:nvPicPr>
          <p:cNvPr id="214" name="Picture 213"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9916373" y="5754596"/>
            <a:ext cx="213177" cy="217114"/>
          </a:xfrm>
          <a:prstGeom prst="rect">
            <a:avLst/>
          </a:prstGeom>
        </p:spPr>
      </p:pic>
      <p:pic>
        <p:nvPicPr>
          <p:cNvPr id="215" name="Picture 214" descr="Shape, circle&#10;&#10;Description automatically generated">
            <a:extLst>
              <a:ext uri="{FF2B5EF4-FFF2-40B4-BE49-F238E27FC236}">
                <a16:creationId xmlns:a16="http://schemas.microsoft.com/office/drawing/2014/main" id="{D3892F36-5A9C-7C0F-2B41-892F44858E03}"/>
              </a:ext>
            </a:extLst>
          </p:cNvPr>
          <p:cNvPicPr>
            <a:picLocks noChangeAspect="1"/>
          </p:cNvPicPr>
          <p:nvPr/>
        </p:nvPicPr>
        <p:blipFill>
          <a:blip r:embed="rId3"/>
          <a:stretch>
            <a:fillRect/>
          </a:stretch>
        </p:blipFill>
        <p:spPr>
          <a:xfrm>
            <a:off x="11040652" y="5317920"/>
            <a:ext cx="213177" cy="217114"/>
          </a:xfrm>
          <a:prstGeom prst="rect">
            <a:avLst/>
          </a:prstGeom>
        </p:spPr>
      </p:pic>
      <p:pic>
        <p:nvPicPr>
          <p:cNvPr id="216" name="Picture 215" descr="Shape, circle&#10;&#10;Description automatically generated">
            <a:extLst>
              <a:ext uri="{FF2B5EF4-FFF2-40B4-BE49-F238E27FC236}">
                <a16:creationId xmlns:a16="http://schemas.microsoft.com/office/drawing/2014/main" id="{5ED5B838-CA03-1CE5-518C-E25C9943ADEF}"/>
              </a:ext>
            </a:extLst>
          </p:cNvPr>
          <p:cNvPicPr>
            <a:picLocks noChangeAspect="1"/>
          </p:cNvPicPr>
          <p:nvPr/>
        </p:nvPicPr>
        <p:blipFill>
          <a:blip r:embed="rId3"/>
          <a:stretch>
            <a:fillRect/>
          </a:stretch>
        </p:blipFill>
        <p:spPr>
          <a:xfrm>
            <a:off x="11286595" y="5317920"/>
            <a:ext cx="213177" cy="217114"/>
          </a:xfrm>
          <a:prstGeom prst="rect">
            <a:avLst/>
          </a:prstGeom>
        </p:spPr>
      </p:pic>
      <p:pic>
        <p:nvPicPr>
          <p:cNvPr id="217" name="Picture 216" descr="Shape, circle&#10;&#10;Description automatically generated">
            <a:extLst>
              <a:ext uri="{FF2B5EF4-FFF2-40B4-BE49-F238E27FC236}">
                <a16:creationId xmlns:a16="http://schemas.microsoft.com/office/drawing/2014/main" id="{2B494469-680C-EB66-6B34-7D9FB34F5447}"/>
              </a:ext>
            </a:extLst>
          </p:cNvPr>
          <p:cNvPicPr>
            <a:picLocks noChangeAspect="1"/>
          </p:cNvPicPr>
          <p:nvPr/>
        </p:nvPicPr>
        <p:blipFill>
          <a:blip r:embed="rId3"/>
          <a:stretch>
            <a:fillRect/>
          </a:stretch>
        </p:blipFill>
        <p:spPr>
          <a:xfrm>
            <a:off x="11532538" y="5319144"/>
            <a:ext cx="213177" cy="217114"/>
          </a:xfrm>
          <a:prstGeom prst="rect">
            <a:avLst/>
          </a:prstGeom>
        </p:spPr>
      </p:pic>
      <p:pic>
        <p:nvPicPr>
          <p:cNvPr id="218" name="Picture 217" descr="Shape, circle&#10;&#10;Description automatically generated">
            <a:extLst>
              <a:ext uri="{FF2B5EF4-FFF2-40B4-BE49-F238E27FC236}">
                <a16:creationId xmlns:a16="http://schemas.microsoft.com/office/drawing/2014/main" id="{B76258BE-1C9E-E7AC-A38E-1D9DDF258882}"/>
              </a:ext>
            </a:extLst>
          </p:cNvPr>
          <p:cNvPicPr>
            <a:picLocks noChangeAspect="1"/>
          </p:cNvPicPr>
          <p:nvPr/>
        </p:nvPicPr>
        <p:blipFill>
          <a:blip r:embed="rId3"/>
          <a:stretch>
            <a:fillRect/>
          </a:stretch>
        </p:blipFill>
        <p:spPr>
          <a:xfrm>
            <a:off x="11040652" y="5536258"/>
            <a:ext cx="213177" cy="217114"/>
          </a:xfrm>
          <a:prstGeom prst="rect">
            <a:avLst/>
          </a:prstGeom>
        </p:spPr>
      </p:pic>
      <p:pic>
        <p:nvPicPr>
          <p:cNvPr id="219" name="Picture 218" descr="Shape, circle&#10;&#10;Description automatically generated">
            <a:extLst>
              <a:ext uri="{FF2B5EF4-FFF2-40B4-BE49-F238E27FC236}">
                <a16:creationId xmlns:a16="http://schemas.microsoft.com/office/drawing/2014/main" id="{71CD42E5-1DEF-F183-57D1-DD22CA1F3BB0}"/>
              </a:ext>
            </a:extLst>
          </p:cNvPr>
          <p:cNvPicPr>
            <a:picLocks noChangeAspect="1"/>
          </p:cNvPicPr>
          <p:nvPr/>
        </p:nvPicPr>
        <p:blipFill>
          <a:blip r:embed="rId3"/>
          <a:stretch>
            <a:fillRect/>
          </a:stretch>
        </p:blipFill>
        <p:spPr>
          <a:xfrm>
            <a:off x="11286595" y="5536258"/>
            <a:ext cx="213177" cy="217114"/>
          </a:xfrm>
          <a:prstGeom prst="rect">
            <a:avLst/>
          </a:prstGeom>
        </p:spPr>
      </p:pic>
      <p:pic>
        <p:nvPicPr>
          <p:cNvPr id="220" name="Picture 219" descr="Shape, circle&#10;&#10;Description automatically generated">
            <a:extLst>
              <a:ext uri="{FF2B5EF4-FFF2-40B4-BE49-F238E27FC236}">
                <a16:creationId xmlns:a16="http://schemas.microsoft.com/office/drawing/2014/main" id="{1587B9CF-940D-E65D-9150-44E7A20AC95E}"/>
              </a:ext>
            </a:extLst>
          </p:cNvPr>
          <p:cNvPicPr>
            <a:picLocks noChangeAspect="1"/>
          </p:cNvPicPr>
          <p:nvPr/>
        </p:nvPicPr>
        <p:blipFill>
          <a:blip r:embed="rId3"/>
          <a:stretch>
            <a:fillRect/>
          </a:stretch>
        </p:blipFill>
        <p:spPr>
          <a:xfrm>
            <a:off x="11532538" y="5537482"/>
            <a:ext cx="213177" cy="217114"/>
          </a:xfrm>
          <a:prstGeom prst="rect">
            <a:avLst/>
          </a:prstGeom>
        </p:spPr>
      </p:pic>
      <p:pic>
        <p:nvPicPr>
          <p:cNvPr id="221" name="Picture 220" descr="Shape, circle&#10;&#10;Description automatically generated">
            <a:extLst>
              <a:ext uri="{FF2B5EF4-FFF2-40B4-BE49-F238E27FC236}">
                <a16:creationId xmlns:a16="http://schemas.microsoft.com/office/drawing/2014/main" id="{8D003780-0E19-075A-1D54-673D63ADA362}"/>
              </a:ext>
            </a:extLst>
          </p:cNvPr>
          <p:cNvPicPr>
            <a:picLocks noChangeAspect="1"/>
          </p:cNvPicPr>
          <p:nvPr/>
        </p:nvPicPr>
        <p:blipFill>
          <a:blip r:embed="rId3"/>
          <a:stretch>
            <a:fillRect/>
          </a:stretch>
        </p:blipFill>
        <p:spPr>
          <a:xfrm>
            <a:off x="11040652" y="5753372"/>
            <a:ext cx="213177" cy="217114"/>
          </a:xfrm>
          <a:prstGeom prst="rect">
            <a:avLst/>
          </a:prstGeom>
        </p:spPr>
      </p:pic>
      <p:pic>
        <p:nvPicPr>
          <p:cNvPr id="222" name="Picture 221" descr="Shape, circle&#10;&#10;Description automatically generated">
            <a:extLst>
              <a:ext uri="{FF2B5EF4-FFF2-40B4-BE49-F238E27FC236}">
                <a16:creationId xmlns:a16="http://schemas.microsoft.com/office/drawing/2014/main" id="{1F42E684-7D33-BB72-0AA9-319531AF131B}"/>
              </a:ext>
            </a:extLst>
          </p:cNvPr>
          <p:cNvPicPr>
            <a:picLocks noChangeAspect="1"/>
          </p:cNvPicPr>
          <p:nvPr/>
        </p:nvPicPr>
        <p:blipFill>
          <a:blip r:embed="rId3"/>
          <a:stretch>
            <a:fillRect/>
          </a:stretch>
        </p:blipFill>
        <p:spPr>
          <a:xfrm>
            <a:off x="11286595" y="5753372"/>
            <a:ext cx="213177" cy="217114"/>
          </a:xfrm>
          <a:prstGeom prst="rect">
            <a:avLst/>
          </a:prstGeom>
        </p:spPr>
      </p:pic>
      <p:pic>
        <p:nvPicPr>
          <p:cNvPr id="223" name="Picture 222" descr="Shape, circle&#10;&#10;Description automatically generated">
            <a:extLst>
              <a:ext uri="{FF2B5EF4-FFF2-40B4-BE49-F238E27FC236}">
                <a16:creationId xmlns:a16="http://schemas.microsoft.com/office/drawing/2014/main" id="{280F38C1-9781-B342-7B3A-FCDB1EB3C91A}"/>
              </a:ext>
            </a:extLst>
          </p:cNvPr>
          <p:cNvPicPr>
            <a:picLocks noChangeAspect="1"/>
          </p:cNvPicPr>
          <p:nvPr/>
        </p:nvPicPr>
        <p:blipFill>
          <a:blip r:embed="rId3"/>
          <a:stretch>
            <a:fillRect/>
          </a:stretch>
        </p:blipFill>
        <p:spPr>
          <a:xfrm>
            <a:off x="11532538" y="5754596"/>
            <a:ext cx="213177" cy="217114"/>
          </a:xfrm>
          <a:prstGeom prst="rect">
            <a:avLst/>
          </a:prstGeom>
        </p:spPr>
      </p:pic>
      <p:sp>
        <p:nvSpPr>
          <p:cNvPr id="224" name="Rounded Rectangle 223">
            <a:extLst>
              <a:ext uri="{FF2B5EF4-FFF2-40B4-BE49-F238E27FC236}">
                <a16:creationId xmlns:a16="http://schemas.microsoft.com/office/drawing/2014/main" id="{EA4612BA-C7DC-6925-1DE0-3FE7EEE1F3A0}"/>
              </a:ext>
            </a:extLst>
          </p:cNvPr>
          <p:cNvSpPr/>
          <p:nvPr/>
        </p:nvSpPr>
        <p:spPr>
          <a:xfrm>
            <a:off x="4882551" y="4098905"/>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999,000</a:t>
            </a:r>
          </a:p>
        </p:txBody>
      </p:sp>
      <p:sp>
        <p:nvSpPr>
          <p:cNvPr id="225" name="Rounded Rectangle 224">
            <a:extLst>
              <a:ext uri="{FF2B5EF4-FFF2-40B4-BE49-F238E27FC236}">
                <a16:creationId xmlns:a16="http://schemas.microsoft.com/office/drawing/2014/main" id="{EA4612BA-C7DC-6925-1DE0-3FE7EEE1F3A0}"/>
              </a:ext>
            </a:extLst>
          </p:cNvPr>
          <p:cNvSpPr/>
          <p:nvPr/>
        </p:nvSpPr>
        <p:spPr>
          <a:xfrm>
            <a:off x="10472182" y="4103972"/>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909,900</a:t>
            </a:r>
          </a:p>
        </p:txBody>
      </p:sp>
      <p:sp>
        <p:nvSpPr>
          <p:cNvPr id="226" name="Rounded Rectangle 225">
            <a:extLst>
              <a:ext uri="{FF2B5EF4-FFF2-40B4-BE49-F238E27FC236}">
                <a16:creationId xmlns:a16="http://schemas.microsoft.com/office/drawing/2014/main" id="{EA4612BA-C7DC-6925-1DE0-3FE7EEE1F3A0}"/>
              </a:ext>
            </a:extLst>
          </p:cNvPr>
          <p:cNvSpPr/>
          <p:nvPr/>
        </p:nvSpPr>
        <p:spPr>
          <a:xfrm>
            <a:off x="4882551" y="6114434"/>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900,099</a:t>
            </a:r>
          </a:p>
        </p:txBody>
      </p:sp>
      <p:sp>
        <p:nvSpPr>
          <p:cNvPr id="227" name="Rounded Rectangle 226">
            <a:extLst>
              <a:ext uri="{FF2B5EF4-FFF2-40B4-BE49-F238E27FC236}">
                <a16:creationId xmlns:a16="http://schemas.microsoft.com/office/drawing/2014/main" id="{EA4612BA-C7DC-6925-1DE0-3FE7EEE1F3A0}"/>
              </a:ext>
            </a:extLst>
          </p:cNvPr>
          <p:cNvSpPr/>
          <p:nvPr/>
        </p:nvSpPr>
        <p:spPr>
          <a:xfrm>
            <a:off x="10472181" y="6118157"/>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90,909</a:t>
            </a:r>
          </a:p>
        </p:txBody>
      </p:sp>
      <p:sp>
        <p:nvSpPr>
          <p:cNvPr id="228" name="TextBox 227">
            <a:extLst>
              <a:ext uri="{FF2B5EF4-FFF2-40B4-BE49-F238E27FC236}">
                <a16:creationId xmlns:a16="http://schemas.microsoft.com/office/drawing/2014/main" id="{5B3117D9-CAB9-B348-AD54-E3C74364097C}"/>
              </a:ext>
            </a:extLst>
          </p:cNvPr>
          <p:cNvSpPr txBox="1"/>
          <p:nvPr/>
        </p:nvSpPr>
        <p:spPr>
          <a:xfrm>
            <a:off x="847437" y="5241315"/>
            <a:ext cx="4691067" cy="461665"/>
          </a:xfrm>
          <a:prstGeom prst="rect">
            <a:avLst/>
          </a:prstGeom>
          <a:noFill/>
        </p:spPr>
        <p:txBody>
          <a:bodyPr wrap="square">
            <a:spAutoFit/>
          </a:bodyPr>
          <a:lstStyle/>
          <a:p>
            <a:r>
              <a:rPr lang="en-GB" sz="2400" dirty="0">
                <a:latin typeface="OpenDyslexicAlta" pitchFamily="2" charset="77"/>
              </a:rPr>
              <a:t>c)</a:t>
            </a:r>
            <a:endParaRPr lang="en-US" dirty="0"/>
          </a:p>
        </p:txBody>
      </p:sp>
      <p:sp>
        <p:nvSpPr>
          <p:cNvPr id="5" name="Title 1">
            <a:extLst>
              <a:ext uri="{FF2B5EF4-FFF2-40B4-BE49-F238E27FC236}">
                <a16:creationId xmlns:a16="http://schemas.microsoft.com/office/drawing/2014/main" id="{67704B8F-6754-8C47-1A92-51D9648FF6F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1933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linds(horizontal)">
                                      <p:cBhvr>
                                        <p:cTn id="7" dur="5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blinds(horizontal)">
                                      <p:cBhvr>
                                        <p:cTn id="12" dur="5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blinds(horizontal)">
                                      <p:cBhvr>
                                        <p:cTn id="17" dur="5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7"/>
                                        </p:tgtEl>
                                        <p:attrNameLst>
                                          <p:attrName>style.visibility</p:attrName>
                                        </p:attrNameLst>
                                      </p:cBhvr>
                                      <p:to>
                                        <p:strVal val="visible"/>
                                      </p:to>
                                    </p:set>
                                    <p:animEffect transition="in" filter="blinds(horizontal)">
                                      <p:cBhvr>
                                        <p:cTn id="22"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874072"/>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8328" y="4311597"/>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758" y="4322063"/>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1188" y="4322063"/>
            <a:ext cx="446430" cy="454675"/>
          </a:xfrm>
          <a:prstGeom prst="rect">
            <a:avLst/>
          </a:prstGeom>
        </p:spPr>
      </p:pic>
      <p:pic>
        <p:nvPicPr>
          <p:cNvPr id="76" name="Picture 75">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05" y="4248412"/>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758" y="4812836"/>
            <a:ext cx="446430" cy="454675"/>
          </a:xfrm>
          <a:prstGeom prst="rect">
            <a:avLst/>
          </a:prstGeom>
        </p:spPr>
      </p:pic>
      <p:pic>
        <p:nvPicPr>
          <p:cNvPr id="7" name="Picture 6">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334" y="4585496"/>
            <a:ext cx="446430" cy="454675"/>
          </a:xfrm>
          <a:prstGeom prst="rect">
            <a:avLst/>
          </a:prstGeom>
        </p:spPr>
      </p:pic>
      <p:pic>
        <p:nvPicPr>
          <p:cNvPr id="14" name="Picture 13">
            <a:extLst>
              <a:ext uri="{FF2B5EF4-FFF2-40B4-BE49-F238E27FC236}">
                <a16:creationId xmlns:a16="http://schemas.microsoft.com/office/drawing/2014/main" id="{6432B90C-B588-38CD-9B92-5EAF419D5E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173" y="4415644"/>
            <a:ext cx="446430" cy="454675"/>
          </a:xfrm>
          <a:prstGeom prst="rect">
            <a:avLst/>
          </a:prstGeom>
        </p:spPr>
      </p:pic>
      <p:pic>
        <p:nvPicPr>
          <p:cNvPr id="16" name="Picture 15">
            <a:extLst>
              <a:ext uri="{FF2B5EF4-FFF2-40B4-BE49-F238E27FC236}">
                <a16:creationId xmlns:a16="http://schemas.microsoft.com/office/drawing/2014/main" id="{7CE27C33-CE32-563E-4C96-08E8C494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7209" y="4947834"/>
            <a:ext cx="446430" cy="454675"/>
          </a:xfrm>
          <a:prstGeom prst="rect">
            <a:avLst/>
          </a:prstGeom>
        </p:spPr>
      </p:pic>
      <p:pic>
        <p:nvPicPr>
          <p:cNvPr id="6" name="Picture 5">
            <a:extLst>
              <a:ext uri="{FF2B5EF4-FFF2-40B4-BE49-F238E27FC236}">
                <a16:creationId xmlns:a16="http://schemas.microsoft.com/office/drawing/2014/main" id="{FBE9BBE9-E9C6-6D8F-0C86-D3E42A66F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7899" y="4706937"/>
            <a:ext cx="446430" cy="454675"/>
          </a:xfrm>
          <a:prstGeom prst="rect">
            <a:avLst/>
          </a:prstGeom>
        </p:spPr>
      </p:pic>
      <p:pic>
        <p:nvPicPr>
          <p:cNvPr id="4" name="Picture 3">
            <a:extLst>
              <a:ext uri="{FF2B5EF4-FFF2-40B4-BE49-F238E27FC236}">
                <a16:creationId xmlns:a16="http://schemas.microsoft.com/office/drawing/2014/main" id="{E471DC63-76A3-BF3D-7B51-A7E20BDCA7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8667" y="4812835"/>
            <a:ext cx="446430" cy="454675"/>
          </a:xfrm>
          <a:prstGeom prst="rect">
            <a:avLst/>
          </a:prstGeom>
        </p:spPr>
      </p:pic>
      <p:pic>
        <p:nvPicPr>
          <p:cNvPr id="8" name="Picture 7">
            <a:extLst>
              <a:ext uri="{FF2B5EF4-FFF2-40B4-BE49-F238E27FC236}">
                <a16:creationId xmlns:a16="http://schemas.microsoft.com/office/drawing/2014/main" id="{153B726E-B66E-4B1A-B98A-A6B3C292C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0849" y="4812834"/>
            <a:ext cx="446430" cy="454675"/>
          </a:xfrm>
          <a:prstGeom prst="rect">
            <a:avLst/>
          </a:prstGeom>
        </p:spPr>
      </p:pic>
      <p:pic>
        <p:nvPicPr>
          <p:cNvPr id="12" name="Picture 11">
            <a:extLst>
              <a:ext uri="{FF2B5EF4-FFF2-40B4-BE49-F238E27FC236}">
                <a16:creationId xmlns:a16="http://schemas.microsoft.com/office/drawing/2014/main" id="{5C1EA1AB-E3AB-DD3C-415F-B8E03584D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1246" y="4415644"/>
            <a:ext cx="446430" cy="454675"/>
          </a:xfrm>
          <a:prstGeom prst="rect">
            <a:avLst/>
          </a:prstGeom>
        </p:spPr>
      </p:pic>
      <p:pic>
        <p:nvPicPr>
          <p:cNvPr id="19" name="Picture 18">
            <a:extLst>
              <a:ext uri="{FF2B5EF4-FFF2-40B4-BE49-F238E27FC236}">
                <a16:creationId xmlns:a16="http://schemas.microsoft.com/office/drawing/2014/main" id="{786EEECB-3E2A-CD3A-715E-A81775CC6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816" y="4906417"/>
            <a:ext cx="446430" cy="454675"/>
          </a:xfrm>
          <a:prstGeom prst="rect">
            <a:avLst/>
          </a:prstGeom>
        </p:spPr>
      </p:pic>
      <p:pic>
        <p:nvPicPr>
          <p:cNvPr id="22" name="Picture 21">
            <a:extLst>
              <a:ext uri="{FF2B5EF4-FFF2-40B4-BE49-F238E27FC236}">
                <a16:creationId xmlns:a16="http://schemas.microsoft.com/office/drawing/2014/main" id="{89C87C71-2E32-ECAF-0D88-99F9E68B53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8030" y="4489309"/>
            <a:ext cx="446430" cy="454675"/>
          </a:xfrm>
          <a:prstGeom prst="rect">
            <a:avLst/>
          </a:prstGeom>
        </p:spPr>
      </p:pic>
      <p:pic>
        <p:nvPicPr>
          <p:cNvPr id="23" name="Picture 22">
            <a:extLst>
              <a:ext uri="{FF2B5EF4-FFF2-40B4-BE49-F238E27FC236}">
                <a16:creationId xmlns:a16="http://schemas.microsoft.com/office/drawing/2014/main" id="{ED4F5415-98AB-37F2-A8F6-D5FCBAAF0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9824" y="4947834"/>
            <a:ext cx="446430" cy="454675"/>
          </a:xfrm>
          <a:prstGeom prst="rect">
            <a:avLst/>
          </a:prstGeom>
        </p:spPr>
      </p:pic>
      <p:pic>
        <p:nvPicPr>
          <p:cNvPr id="13" name="Picture 12">
            <a:extLst>
              <a:ext uri="{FF2B5EF4-FFF2-40B4-BE49-F238E27FC236}">
                <a16:creationId xmlns:a16="http://schemas.microsoft.com/office/drawing/2014/main" id="{0AFC86AA-5023-6CE4-6BAF-18DACC402A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671" y="4415644"/>
            <a:ext cx="446430" cy="454675"/>
          </a:xfrm>
          <a:prstGeom prst="rect">
            <a:avLst/>
          </a:prstGeom>
        </p:spPr>
      </p:pic>
      <p:pic>
        <p:nvPicPr>
          <p:cNvPr id="18" name="Picture 17">
            <a:extLst>
              <a:ext uri="{FF2B5EF4-FFF2-40B4-BE49-F238E27FC236}">
                <a16:creationId xmlns:a16="http://schemas.microsoft.com/office/drawing/2014/main" id="{AA4B7858-5A14-064F-FA87-DD227B55AE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3663" y="4354794"/>
            <a:ext cx="446430" cy="454675"/>
          </a:xfrm>
          <a:prstGeom prst="rect">
            <a:avLst/>
          </a:prstGeom>
        </p:spPr>
      </p:pic>
      <p:pic>
        <p:nvPicPr>
          <p:cNvPr id="26" name="Picture 25">
            <a:extLst>
              <a:ext uri="{FF2B5EF4-FFF2-40B4-BE49-F238E27FC236}">
                <a16:creationId xmlns:a16="http://schemas.microsoft.com/office/drawing/2014/main" id="{D4E0DB22-46AD-919F-A64A-2ADB4C924B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0093" y="4365260"/>
            <a:ext cx="446430" cy="454675"/>
          </a:xfrm>
          <a:prstGeom prst="rect">
            <a:avLst/>
          </a:prstGeom>
        </p:spPr>
      </p:pic>
      <p:pic>
        <p:nvPicPr>
          <p:cNvPr id="27" name="Picture 26">
            <a:extLst>
              <a:ext uri="{FF2B5EF4-FFF2-40B4-BE49-F238E27FC236}">
                <a16:creationId xmlns:a16="http://schemas.microsoft.com/office/drawing/2014/main" id="{24E143EE-E91F-09EE-BDBC-042E331EA9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6523" y="4365260"/>
            <a:ext cx="446430" cy="454675"/>
          </a:xfrm>
          <a:prstGeom prst="rect">
            <a:avLst/>
          </a:prstGeom>
        </p:spPr>
      </p:pic>
      <p:pic>
        <p:nvPicPr>
          <p:cNvPr id="28" name="Picture 27">
            <a:extLst>
              <a:ext uri="{FF2B5EF4-FFF2-40B4-BE49-F238E27FC236}">
                <a16:creationId xmlns:a16="http://schemas.microsoft.com/office/drawing/2014/main" id="{B65FE338-82EF-D7E4-1756-F17661E0AC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3744" y="4865249"/>
            <a:ext cx="446430" cy="454675"/>
          </a:xfrm>
          <a:prstGeom prst="rect">
            <a:avLst/>
          </a:prstGeom>
        </p:spPr>
      </p:pic>
      <p:pic>
        <p:nvPicPr>
          <p:cNvPr id="30" name="Picture 29">
            <a:extLst>
              <a:ext uri="{FF2B5EF4-FFF2-40B4-BE49-F238E27FC236}">
                <a16:creationId xmlns:a16="http://schemas.microsoft.com/office/drawing/2014/main" id="{8D57C7CD-E9A0-BEFD-5F2E-57E7997D6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0174" y="4865249"/>
            <a:ext cx="446430" cy="454675"/>
          </a:xfrm>
          <a:prstGeom prst="rect">
            <a:avLst/>
          </a:prstGeom>
        </p:spPr>
      </p:pic>
      <p:sp>
        <p:nvSpPr>
          <p:cNvPr id="31" name="Rounded Rectangle 30">
            <a:extLst>
              <a:ext uri="{FF2B5EF4-FFF2-40B4-BE49-F238E27FC236}">
                <a16:creationId xmlns:a16="http://schemas.microsoft.com/office/drawing/2014/main" id="{EA4612BA-C7DC-6925-1DE0-3FE7EEE1F3A0}"/>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32" name="Rounded Rectangle 31">
            <a:extLst>
              <a:ext uri="{FF2B5EF4-FFF2-40B4-BE49-F238E27FC236}">
                <a16:creationId xmlns:a16="http://schemas.microsoft.com/office/drawing/2014/main" id="{EA4612BA-C7DC-6925-1DE0-3FE7EEE1F3A0}"/>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10" name="Title 1">
            <a:extLst>
              <a:ext uri="{FF2B5EF4-FFF2-40B4-BE49-F238E27FC236}">
                <a16:creationId xmlns:a16="http://schemas.microsoft.com/office/drawing/2014/main" id="{7135C6A3-5BFD-74EB-ACCF-C8BD7D9831E1}"/>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25" name="Content Placeholder 2">
            <a:extLst>
              <a:ext uri="{FF2B5EF4-FFF2-40B4-BE49-F238E27FC236}">
                <a16:creationId xmlns:a16="http://schemas.microsoft.com/office/drawing/2014/main" id="{EC17BDB7-46DB-87CE-AD1B-E1434993A3A9}"/>
              </a:ext>
            </a:extLst>
          </p:cNvPr>
          <p:cNvSpPr>
            <a:spLocks noGrp="1"/>
          </p:cNvSpPr>
          <p:nvPr>
            <p:ph idx="1"/>
          </p:nvPr>
        </p:nvSpPr>
        <p:spPr>
          <a:xfrm>
            <a:off x="838200" y="1522734"/>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61609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1363DC7-F8F4-2AFF-0E9D-1A203B0FA470}"/>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9" name="Rounded Rectangle 8">
            <a:extLst>
              <a:ext uri="{FF2B5EF4-FFF2-40B4-BE49-F238E27FC236}">
                <a16:creationId xmlns:a16="http://schemas.microsoft.com/office/drawing/2014/main" id="{0613AE09-6332-BFBC-C398-BE90E82924EE}"/>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874072"/>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8328" y="4311597"/>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758" y="4322063"/>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1188" y="4322063"/>
            <a:ext cx="446430" cy="454675"/>
          </a:xfrm>
          <a:prstGeom prst="rect">
            <a:avLst/>
          </a:prstGeom>
        </p:spPr>
      </p:pic>
      <p:pic>
        <p:nvPicPr>
          <p:cNvPr id="76" name="Picture 75">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05" y="4248412"/>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758" y="4812836"/>
            <a:ext cx="446430" cy="454675"/>
          </a:xfrm>
          <a:prstGeom prst="rect">
            <a:avLst/>
          </a:prstGeom>
        </p:spPr>
      </p:pic>
      <p:pic>
        <p:nvPicPr>
          <p:cNvPr id="7" name="Picture 6">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334" y="4585496"/>
            <a:ext cx="446430" cy="454675"/>
          </a:xfrm>
          <a:prstGeom prst="rect">
            <a:avLst/>
          </a:prstGeom>
        </p:spPr>
      </p:pic>
      <p:pic>
        <p:nvPicPr>
          <p:cNvPr id="14" name="Picture 13">
            <a:extLst>
              <a:ext uri="{FF2B5EF4-FFF2-40B4-BE49-F238E27FC236}">
                <a16:creationId xmlns:a16="http://schemas.microsoft.com/office/drawing/2014/main" id="{6432B90C-B588-38CD-9B92-5EAF419D5E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173" y="4415644"/>
            <a:ext cx="446430" cy="454675"/>
          </a:xfrm>
          <a:prstGeom prst="rect">
            <a:avLst/>
          </a:prstGeom>
        </p:spPr>
      </p:pic>
      <p:pic>
        <p:nvPicPr>
          <p:cNvPr id="16" name="Picture 15">
            <a:extLst>
              <a:ext uri="{FF2B5EF4-FFF2-40B4-BE49-F238E27FC236}">
                <a16:creationId xmlns:a16="http://schemas.microsoft.com/office/drawing/2014/main" id="{7CE27C33-CE32-563E-4C96-08E8C494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7209" y="4947834"/>
            <a:ext cx="446430" cy="454675"/>
          </a:xfrm>
          <a:prstGeom prst="rect">
            <a:avLst/>
          </a:prstGeom>
        </p:spPr>
      </p:pic>
      <p:pic>
        <p:nvPicPr>
          <p:cNvPr id="6" name="Picture 5">
            <a:extLst>
              <a:ext uri="{FF2B5EF4-FFF2-40B4-BE49-F238E27FC236}">
                <a16:creationId xmlns:a16="http://schemas.microsoft.com/office/drawing/2014/main" id="{FBE9BBE9-E9C6-6D8F-0C86-D3E42A66F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7899" y="4706937"/>
            <a:ext cx="446430" cy="454675"/>
          </a:xfrm>
          <a:prstGeom prst="rect">
            <a:avLst/>
          </a:prstGeom>
        </p:spPr>
      </p:pic>
      <p:pic>
        <p:nvPicPr>
          <p:cNvPr id="4" name="Picture 3">
            <a:extLst>
              <a:ext uri="{FF2B5EF4-FFF2-40B4-BE49-F238E27FC236}">
                <a16:creationId xmlns:a16="http://schemas.microsoft.com/office/drawing/2014/main" id="{E471DC63-76A3-BF3D-7B51-A7E20BDCA7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8667" y="4812835"/>
            <a:ext cx="446430" cy="454675"/>
          </a:xfrm>
          <a:prstGeom prst="rect">
            <a:avLst/>
          </a:prstGeom>
        </p:spPr>
      </p:pic>
      <p:pic>
        <p:nvPicPr>
          <p:cNvPr id="8" name="Picture 7">
            <a:extLst>
              <a:ext uri="{FF2B5EF4-FFF2-40B4-BE49-F238E27FC236}">
                <a16:creationId xmlns:a16="http://schemas.microsoft.com/office/drawing/2014/main" id="{153B726E-B66E-4B1A-B98A-A6B3C292C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0849" y="4812834"/>
            <a:ext cx="446430" cy="454675"/>
          </a:xfrm>
          <a:prstGeom prst="rect">
            <a:avLst/>
          </a:prstGeom>
        </p:spPr>
      </p:pic>
      <p:pic>
        <p:nvPicPr>
          <p:cNvPr id="12" name="Picture 11">
            <a:extLst>
              <a:ext uri="{FF2B5EF4-FFF2-40B4-BE49-F238E27FC236}">
                <a16:creationId xmlns:a16="http://schemas.microsoft.com/office/drawing/2014/main" id="{5C1EA1AB-E3AB-DD3C-415F-B8E03584D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1246" y="4415644"/>
            <a:ext cx="446430" cy="454675"/>
          </a:xfrm>
          <a:prstGeom prst="rect">
            <a:avLst/>
          </a:prstGeom>
        </p:spPr>
      </p:pic>
      <p:pic>
        <p:nvPicPr>
          <p:cNvPr id="19" name="Picture 18">
            <a:extLst>
              <a:ext uri="{FF2B5EF4-FFF2-40B4-BE49-F238E27FC236}">
                <a16:creationId xmlns:a16="http://schemas.microsoft.com/office/drawing/2014/main" id="{786EEECB-3E2A-CD3A-715E-A81775CC6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816" y="4906417"/>
            <a:ext cx="446430" cy="454675"/>
          </a:xfrm>
          <a:prstGeom prst="rect">
            <a:avLst/>
          </a:prstGeom>
        </p:spPr>
      </p:pic>
      <p:pic>
        <p:nvPicPr>
          <p:cNvPr id="22" name="Picture 21">
            <a:extLst>
              <a:ext uri="{FF2B5EF4-FFF2-40B4-BE49-F238E27FC236}">
                <a16:creationId xmlns:a16="http://schemas.microsoft.com/office/drawing/2014/main" id="{89C87C71-2E32-ECAF-0D88-99F9E68B53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8030" y="4489309"/>
            <a:ext cx="446430" cy="454675"/>
          </a:xfrm>
          <a:prstGeom prst="rect">
            <a:avLst/>
          </a:prstGeom>
        </p:spPr>
      </p:pic>
      <p:pic>
        <p:nvPicPr>
          <p:cNvPr id="23" name="Picture 22">
            <a:extLst>
              <a:ext uri="{FF2B5EF4-FFF2-40B4-BE49-F238E27FC236}">
                <a16:creationId xmlns:a16="http://schemas.microsoft.com/office/drawing/2014/main" id="{ED4F5415-98AB-37F2-A8F6-D5FCBAAF0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9824" y="4947834"/>
            <a:ext cx="446430" cy="454675"/>
          </a:xfrm>
          <a:prstGeom prst="rect">
            <a:avLst/>
          </a:prstGeom>
        </p:spPr>
      </p:pic>
      <p:pic>
        <p:nvPicPr>
          <p:cNvPr id="13" name="Picture 12">
            <a:extLst>
              <a:ext uri="{FF2B5EF4-FFF2-40B4-BE49-F238E27FC236}">
                <a16:creationId xmlns:a16="http://schemas.microsoft.com/office/drawing/2014/main" id="{0AFC86AA-5023-6CE4-6BAF-18DACC402A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671" y="4415644"/>
            <a:ext cx="446430" cy="454675"/>
          </a:xfrm>
          <a:prstGeom prst="rect">
            <a:avLst/>
          </a:prstGeom>
        </p:spPr>
      </p:pic>
      <p:pic>
        <p:nvPicPr>
          <p:cNvPr id="18" name="Picture 17">
            <a:extLst>
              <a:ext uri="{FF2B5EF4-FFF2-40B4-BE49-F238E27FC236}">
                <a16:creationId xmlns:a16="http://schemas.microsoft.com/office/drawing/2014/main" id="{AA4B7858-5A14-064F-FA87-DD227B55AE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3663" y="4354794"/>
            <a:ext cx="446430" cy="454675"/>
          </a:xfrm>
          <a:prstGeom prst="rect">
            <a:avLst/>
          </a:prstGeom>
        </p:spPr>
      </p:pic>
      <p:pic>
        <p:nvPicPr>
          <p:cNvPr id="26" name="Picture 25">
            <a:extLst>
              <a:ext uri="{FF2B5EF4-FFF2-40B4-BE49-F238E27FC236}">
                <a16:creationId xmlns:a16="http://schemas.microsoft.com/office/drawing/2014/main" id="{D4E0DB22-46AD-919F-A64A-2ADB4C924B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0093" y="4365260"/>
            <a:ext cx="446430" cy="454675"/>
          </a:xfrm>
          <a:prstGeom prst="rect">
            <a:avLst/>
          </a:prstGeom>
        </p:spPr>
      </p:pic>
      <p:pic>
        <p:nvPicPr>
          <p:cNvPr id="27" name="Picture 26">
            <a:extLst>
              <a:ext uri="{FF2B5EF4-FFF2-40B4-BE49-F238E27FC236}">
                <a16:creationId xmlns:a16="http://schemas.microsoft.com/office/drawing/2014/main" id="{24E143EE-E91F-09EE-BDBC-042E331EA9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6523" y="4365260"/>
            <a:ext cx="446430" cy="454675"/>
          </a:xfrm>
          <a:prstGeom prst="rect">
            <a:avLst/>
          </a:prstGeom>
        </p:spPr>
      </p:pic>
      <p:pic>
        <p:nvPicPr>
          <p:cNvPr id="28" name="Picture 27">
            <a:extLst>
              <a:ext uri="{FF2B5EF4-FFF2-40B4-BE49-F238E27FC236}">
                <a16:creationId xmlns:a16="http://schemas.microsoft.com/office/drawing/2014/main" id="{B65FE338-82EF-D7E4-1756-F17661E0AC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3744" y="4865249"/>
            <a:ext cx="446430" cy="454675"/>
          </a:xfrm>
          <a:prstGeom prst="rect">
            <a:avLst/>
          </a:prstGeom>
        </p:spPr>
      </p:pic>
      <p:pic>
        <p:nvPicPr>
          <p:cNvPr id="30" name="Picture 29">
            <a:extLst>
              <a:ext uri="{FF2B5EF4-FFF2-40B4-BE49-F238E27FC236}">
                <a16:creationId xmlns:a16="http://schemas.microsoft.com/office/drawing/2014/main" id="{8D57C7CD-E9A0-BEFD-5F2E-57E7997D6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0174" y="4865249"/>
            <a:ext cx="446430" cy="454675"/>
          </a:xfrm>
          <a:prstGeom prst="rect">
            <a:avLst/>
          </a:prstGeom>
        </p:spPr>
      </p:pic>
      <p:sp>
        <p:nvSpPr>
          <p:cNvPr id="31" name="Rounded Rectangle 30">
            <a:extLst>
              <a:ext uri="{FF2B5EF4-FFF2-40B4-BE49-F238E27FC236}">
                <a16:creationId xmlns:a16="http://schemas.microsoft.com/office/drawing/2014/main" id="{EA4612BA-C7DC-6925-1DE0-3FE7EEE1F3A0}"/>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632,145</a:t>
            </a:r>
          </a:p>
        </p:txBody>
      </p:sp>
      <p:sp>
        <p:nvSpPr>
          <p:cNvPr id="32" name="Rounded Rectangle 31">
            <a:extLst>
              <a:ext uri="{FF2B5EF4-FFF2-40B4-BE49-F238E27FC236}">
                <a16:creationId xmlns:a16="http://schemas.microsoft.com/office/drawing/2014/main" id="{EA4612BA-C7DC-6925-1DE0-3FE7EEE1F3A0}"/>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six hundred and thirty-two thousand, one hundred and forty-five</a:t>
            </a:r>
          </a:p>
        </p:txBody>
      </p:sp>
      <p:sp>
        <p:nvSpPr>
          <p:cNvPr id="10" name="Title 1">
            <a:extLst>
              <a:ext uri="{FF2B5EF4-FFF2-40B4-BE49-F238E27FC236}">
                <a16:creationId xmlns:a16="http://schemas.microsoft.com/office/drawing/2014/main" id="{7135C6A3-5BFD-74EB-ACCF-C8BD7D9831E1}"/>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24" name="Content Placeholder 2">
            <a:extLst>
              <a:ext uri="{FF2B5EF4-FFF2-40B4-BE49-F238E27FC236}">
                <a16:creationId xmlns:a16="http://schemas.microsoft.com/office/drawing/2014/main" id="{5A10C083-9FCD-6C27-9C77-133C50764201}"/>
              </a:ext>
            </a:extLst>
          </p:cNvPr>
          <p:cNvSpPr>
            <a:spLocks noGrp="1"/>
          </p:cNvSpPr>
          <p:nvPr>
            <p:ph idx="1"/>
          </p:nvPr>
        </p:nvSpPr>
        <p:spPr>
          <a:xfrm>
            <a:off x="838200" y="1522734"/>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7279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522734"/>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874072"/>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4559" y="4069833"/>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129" y="4596420"/>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4559" y="4606886"/>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0989" y="4606886"/>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4559" y="5097659"/>
            <a:ext cx="446430" cy="454675"/>
          </a:xfrm>
          <a:prstGeom prst="rect">
            <a:avLst/>
          </a:prstGeom>
        </p:spPr>
      </p:pic>
      <p:pic>
        <p:nvPicPr>
          <p:cNvPr id="7" name="Picture 6">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898" y="4571937"/>
            <a:ext cx="446430" cy="454675"/>
          </a:xfrm>
          <a:prstGeom prst="rect">
            <a:avLst/>
          </a:prstGeom>
        </p:spPr>
      </p:pic>
      <p:pic>
        <p:nvPicPr>
          <p:cNvPr id="14" name="Picture 13">
            <a:extLst>
              <a:ext uri="{FF2B5EF4-FFF2-40B4-BE49-F238E27FC236}">
                <a16:creationId xmlns:a16="http://schemas.microsoft.com/office/drawing/2014/main" id="{6432B90C-B588-38CD-9B92-5EAF419D5E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173" y="4415644"/>
            <a:ext cx="446430" cy="454675"/>
          </a:xfrm>
          <a:prstGeom prst="rect">
            <a:avLst/>
          </a:prstGeom>
        </p:spPr>
      </p:pic>
      <p:pic>
        <p:nvPicPr>
          <p:cNvPr id="16" name="Picture 15">
            <a:extLst>
              <a:ext uri="{FF2B5EF4-FFF2-40B4-BE49-F238E27FC236}">
                <a16:creationId xmlns:a16="http://schemas.microsoft.com/office/drawing/2014/main" id="{7CE27C33-CE32-563E-4C96-08E8C494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8743" y="4906417"/>
            <a:ext cx="446430" cy="454675"/>
          </a:xfrm>
          <a:prstGeom prst="rect">
            <a:avLst/>
          </a:prstGeom>
        </p:spPr>
      </p:pic>
      <p:pic>
        <p:nvPicPr>
          <p:cNvPr id="4" name="Picture 3">
            <a:extLst>
              <a:ext uri="{FF2B5EF4-FFF2-40B4-BE49-F238E27FC236}">
                <a16:creationId xmlns:a16="http://schemas.microsoft.com/office/drawing/2014/main" id="{E471DC63-76A3-BF3D-7B51-A7E20BDCA7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468" y="5097658"/>
            <a:ext cx="446430" cy="454675"/>
          </a:xfrm>
          <a:prstGeom prst="rect">
            <a:avLst/>
          </a:prstGeom>
        </p:spPr>
      </p:pic>
      <p:pic>
        <p:nvPicPr>
          <p:cNvPr id="8" name="Picture 7">
            <a:extLst>
              <a:ext uri="{FF2B5EF4-FFF2-40B4-BE49-F238E27FC236}">
                <a16:creationId xmlns:a16="http://schemas.microsoft.com/office/drawing/2014/main" id="{153B726E-B66E-4B1A-B98A-A6B3C292C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0650" y="5097657"/>
            <a:ext cx="446430" cy="454675"/>
          </a:xfrm>
          <a:prstGeom prst="rect">
            <a:avLst/>
          </a:prstGeom>
        </p:spPr>
      </p:pic>
      <p:pic>
        <p:nvPicPr>
          <p:cNvPr id="10" name="Picture 9">
            <a:extLst>
              <a:ext uri="{FF2B5EF4-FFF2-40B4-BE49-F238E27FC236}">
                <a16:creationId xmlns:a16="http://schemas.microsoft.com/office/drawing/2014/main" id="{FA72752E-D535-AB5E-92C9-B1E6FDCAA4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5661" y="4378411"/>
            <a:ext cx="446430" cy="454675"/>
          </a:xfrm>
          <a:prstGeom prst="rect">
            <a:avLst/>
          </a:prstGeom>
        </p:spPr>
      </p:pic>
      <p:pic>
        <p:nvPicPr>
          <p:cNvPr id="12" name="Picture 11">
            <a:extLst>
              <a:ext uri="{FF2B5EF4-FFF2-40B4-BE49-F238E27FC236}">
                <a16:creationId xmlns:a16="http://schemas.microsoft.com/office/drawing/2014/main" id="{5C1EA1AB-E3AB-DD3C-415F-B8E03584D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1755" y="4388243"/>
            <a:ext cx="446430" cy="454675"/>
          </a:xfrm>
          <a:prstGeom prst="rect">
            <a:avLst/>
          </a:prstGeom>
        </p:spPr>
      </p:pic>
      <p:pic>
        <p:nvPicPr>
          <p:cNvPr id="19" name="Picture 18">
            <a:extLst>
              <a:ext uri="{FF2B5EF4-FFF2-40B4-BE49-F238E27FC236}">
                <a16:creationId xmlns:a16="http://schemas.microsoft.com/office/drawing/2014/main" id="{786EEECB-3E2A-CD3A-715E-A81775CC6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5661" y="4869184"/>
            <a:ext cx="446430" cy="454675"/>
          </a:xfrm>
          <a:prstGeom prst="rect">
            <a:avLst/>
          </a:prstGeom>
        </p:spPr>
      </p:pic>
      <p:pic>
        <p:nvPicPr>
          <p:cNvPr id="21" name="Picture 20">
            <a:extLst>
              <a:ext uri="{FF2B5EF4-FFF2-40B4-BE49-F238E27FC236}">
                <a16:creationId xmlns:a16="http://schemas.microsoft.com/office/drawing/2014/main" id="{149B5DC5-5E60-4C0F-1975-A434BD9E3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1752" y="4869182"/>
            <a:ext cx="446430" cy="454675"/>
          </a:xfrm>
          <a:prstGeom prst="rect">
            <a:avLst/>
          </a:prstGeom>
        </p:spPr>
      </p:pic>
      <p:sp>
        <p:nvSpPr>
          <p:cNvPr id="26" name="Rounded Rectangle 25">
            <a:extLst>
              <a:ext uri="{FF2B5EF4-FFF2-40B4-BE49-F238E27FC236}">
                <a16:creationId xmlns:a16="http://schemas.microsoft.com/office/drawing/2014/main" id="{EA4612BA-C7DC-6925-1DE0-3FE7EEE1F3A0}"/>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27" name="Rounded Rectangle 26">
            <a:extLst>
              <a:ext uri="{FF2B5EF4-FFF2-40B4-BE49-F238E27FC236}">
                <a16:creationId xmlns:a16="http://schemas.microsoft.com/office/drawing/2014/main" id="{EA4612BA-C7DC-6925-1DE0-3FE7EEE1F3A0}"/>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13" name="Title 1">
            <a:extLst>
              <a:ext uri="{FF2B5EF4-FFF2-40B4-BE49-F238E27FC236}">
                <a16:creationId xmlns:a16="http://schemas.microsoft.com/office/drawing/2014/main" id="{43C40000-45E7-CBCD-6360-F4FAE1A4AC28}"/>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6389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concrete and pictorial representations for numbers up to 1,000,000</a:t>
            </a:r>
          </a:p>
          <a:p>
            <a:pPr>
              <a:buClr>
                <a:srgbClr val="23D160"/>
              </a:buClr>
              <a:buSzPct val="85000"/>
              <a:buFont typeface="Wingdings" pitchFamily="2" charset="2"/>
              <a:buChar char="ü"/>
            </a:pPr>
            <a:r>
              <a:rPr lang="en-GB" sz="2200" dirty="0"/>
              <a:t>I can use reasoning to explain my responses when partitioning and representing numbers of values up to 1,000,000</a:t>
            </a:r>
          </a:p>
          <a:p>
            <a:pPr>
              <a:buClr>
                <a:srgbClr val="23D160"/>
              </a:buClr>
              <a:buSzPct val="85000"/>
              <a:buFont typeface="Wingdings" pitchFamily="2" charset="2"/>
              <a:buChar char="ü"/>
            </a:pPr>
            <a:endParaRPr lang="en-GB" sz="2200" dirty="0"/>
          </a:p>
        </p:txBody>
      </p:sp>
      <p:sp>
        <p:nvSpPr>
          <p:cNvPr id="6" name="Title 1">
            <a:extLst>
              <a:ext uri="{FF2B5EF4-FFF2-40B4-BE49-F238E27FC236}">
                <a16:creationId xmlns:a16="http://schemas.microsoft.com/office/drawing/2014/main" id="{1D615724-8A78-33E8-C7DD-7A71B09A2AA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472DCF8-17DA-5B10-EDBA-5208F74F4697}"/>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6" name="Rounded Rectangle 5">
            <a:extLst>
              <a:ext uri="{FF2B5EF4-FFF2-40B4-BE49-F238E27FC236}">
                <a16:creationId xmlns:a16="http://schemas.microsoft.com/office/drawing/2014/main" id="{20BEB75E-4867-858F-E2BD-2381C3D0AD55}"/>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522734"/>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874072"/>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4559" y="4069833"/>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129" y="4596420"/>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4559" y="4606886"/>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0989" y="4606886"/>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4559" y="5097659"/>
            <a:ext cx="446430" cy="454675"/>
          </a:xfrm>
          <a:prstGeom prst="rect">
            <a:avLst/>
          </a:prstGeom>
        </p:spPr>
      </p:pic>
      <p:pic>
        <p:nvPicPr>
          <p:cNvPr id="7" name="Picture 6">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898" y="4571937"/>
            <a:ext cx="446430" cy="454675"/>
          </a:xfrm>
          <a:prstGeom prst="rect">
            <a:avLst/>
          </a:prstGeom>
        </p:spPr>
      </p:pic>
      <p:pic>
        <p:nvPicPr>
          <p:cNvPr id="14" name="Picture 13">
            <a:extLst>
              <a:ext uri="{FF2B5EF4-FFF2-40B4-BE49-F238E27FC236}">
                <a16:creationId xmlns:a16="http://schemas.microsoft.com/office/drawing/2014/main" id="{6432B90C-B588-38CD-9B92-5EAF419D5E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173" y="4415644"/>
            <a:ext cx="446430" cy="454675"/>
          </a:xfrm>
          <a:prstGeom prst="rect">
            <a:avLst/>
          </a:prstGeom>
        </p:spPr>
      </p:pic>
      <p:pic>
        <p:nvPicPr>
          <p:cNvPr id="16" name="Picture 15">
            <a:extLst>
              <a:ext uri="{FF2B5EF4-FFF2-40B4-BE49-F238E27FC236}">
                <a16:creationId xmlns:a16="http://schemas.microsoft.com/office/drawing/2014/main" id="{7CE27C33-CE32-563E-4C96-08E8C494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8743" y="4906417"/>
            <a:ext cx="446430" cy="454675"/>
          </a:xfrm>
          <a:prstGeom prst="rect">
            <a:avLst/>
          </a:prstGeom>
        </p:spPr>
      </p:pic>
      <p:pic>
        <p:nvPicPr>
          <p:cNvPr id="4" name="Picture 3">
            <a:extLst>
              <a:ext uri="{FF2B5EF4-FFF2-40B4-BE49-F238E27FC236}">
                <a16:creationId xmlns:a16="http://schemas.microsoft.com/office/drawing/2014/main" id="{E471DC63-76A3-BF3D-7B51-A7E20BDCA7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468" y="5097658"/>
            <a:ext cx="446430" cy="454675"/>
          </a:xfrm>
          <a:prstGeom prst="rect">
            <a:avLst/>
          </a:prstGeom>
        </p:spPr>
      </p:pic>
      <p:pic>
        <p:nvPicPr>
          <p:cNvPr id="8" name="Picture 7">
            <a:extLst>
              <a:ext uri="{FF2B5EF4-FFF2-40B4-BE49-F238E27FC236}">
                <a16:creationId xmlns:a16="http://schemas.microsoft.com/office/drawing/2014/main" id="{153B726E-B66E-4B1A-B98A-A6B3C292C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0650" y="5097657"/>
            <a:ext cx="446430" cy="454675"/>
          </a:xfrm>
          <a:prstGeom prst="rect">
            <a:avLst/>
          </a:prstGeom>
        </p:spPr>
      </p:pic>
      <p:pic>
        <p:nvPicPr>
          <p:cNvPr id="10" name="Picture 9">
            <a:extLst>
              <a:ext uri="{FF2B5EF4-FFF2-40B4-BE49-F238E27FC236}">
                <a16:creationId xmlns:a16="http://schemas.microsoft.com/office/drawing/2014/main" id="{FA72752E-D535-AB5E-92C9-B1E6FDCAA4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5661" y="4378411"/>
            <a:ext cx="446430" cy="454675"/>
          </a:xfrm>
          <a:prstGeom prst="rect">
            <a:avLst/>
          </a:prstGeom>
        </p:spPr>
      </p:pic>
      <p:pic>
        <p:nvPicPr>
          <p:cNvPr id="12" name="Picture 11">
            <a:extLst>
              <a:ext uri="{FF2B5EF4-FFF2-40B4-BE49-F238E27FC236}">
                <a16:creationId xmlns:a16="http://schemas.microsoft.com/office/drawing/2014/main" id="{5C1EA1AB-E3AB-DD3C-415F-B8E03584D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1755" y="4388243"/>
            <a:ext cx="446430" cy="454675"/>
          </a:xfrm>
          <a:prstGeom prst="rect">
            <a:avLst/>
          </a:prstGeom>
        </p:spPr>
      </p:pic>
      <p:pic>
        <p:nvPicPr>
          <p:cNvPr id="19" name="Picture 18">
            <a:extLst>
              <a:ext uri="{FF2B5EF4-FFF2-40B4-BE49-F238E27FC236}">
                <a16:creationId xmlns:a16="http://schemas.microsoft.com/office/drawing/2014/main" id="{786EEECB-3E2A-CD3A-715E-A81775CC6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5661" y="4869184"/>
            <a:ext cx="446430" cy="454675"/>
          </a:xfrm>
          <a:prstGeom prst="rect">
            <a:avLst/>
          </a:prstGeom>
        </p:spPr>
      </p:pic>
      <p:pic>
        <p:nvPicPr>
          <p:cNvPr id="21" name="Picture 20">
            <a:extLst>
              <a:ext uri="{FF2B5EF4-FFF2-40B4-BE49-F238E27FC236}">
                <a16:creationId xmlns:a16="http://schemas.microsoft.com/office/drawing/2014/main" id="{149B5DC5-5E60-4C0F-1975-A434BD9E3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1752" y="4869182"/>
            <a:ext cx="446430" cy="454675"/>
          </a:xfrm>
          <a:prstGeom prst="rect">
            <a:avLst/>
          </a:prstGeom>
        </p:spPr>
      </p:pic>
      <p:sp>
        <p:nvSpPr>
          <p:cNvPr id="26" name="Rounded Rectangle 25">
            <a:extLst>
              <a:ext uri="{FF2B5EF4-FFF2-40B4-BE49-F238E27FC236}">
                <a16:creationId xmlns:a16="http://schemas.microsoft.com/office/drawing/2014/main" id="{EA4612BA-C7DC-6925-1DE0-3FE7EEE1F3A0}"/>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420,701</a:t>
            </a:r>
          </a:p>
        </p:txBody>
      </p:sp>
      <p:sp>
        <p:nvSpPr>
          <p:cNvPr id="27" name="Rounded Rectangle 26">
            <a:extLst>
              <a:ext uri="{FF2B5EF4-FFF2-40B4-BE49-F238E27FC236}">
                <a16:creationId xmlns:a16="http://schemas.microsoft.com/office/drawing/2014/main" id="{EA4612BA-C7DC-6925-1DE0-3FE7EEE1F3A0}"/>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four hundred and twenty thousand, seven hundred and one</a:t>
            </a:r>
          </a:p>
        </p:txBody>
      </p:sp>
      <p:sp>
        <p:nvSpPr>
          <p:cNvPr id="13" name="Title 1">
            <a:extLst>
              <a:ext uri="{FF2B5EF4-FFF2-40B4-BE49-F238E27FC236}">
                <a16:creationId xmlns:a16="http://schemas.microsoft.com/office/drawing/2014/main" id="{43C40000-45E7-CBCD-6360-F4FAE1A4AC28}"/>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17330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extLst>
              <p:ext uri="{D42A27DB-BD31-4B8C-83A1-F6EECF244321}">
                <p14:modId xmlns:p14="http://schemas.microsoft.com/office/powerpoint/2010/main" val="3693784949"/>
              </p:ext>
            </p:extLst>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874072"/>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4105929"/>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7242" y="4632516"/>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4642982"/>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102" y="4642982"/>
            <a:ext cx="446430" cy="454675"/>
          </a:xfrm>
          <a:prstGeom prst="rect">
            <a:avLst/>
          </a:prstGeom>
        </p:spPr>
      </p:pic>
      <p:pic>
        <p:nvPicPr>
          <p:cNvPr id="79" name="Picture 78">
            <a:extLst>
              <a:ext uri="{FF2B5EF4-FFF2-40B4-BE49-F238E27FC236}">
                <a16:creationId xmlns:a16="http://schemas.microsoft.com/office/drawing/2014/main" id="{8FD935F5-12A9-974E-943A-A2F2E2568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511" y="5103616"/>
            <a:ext cx="446430" cy="454675"/>
          </a:xfrm>
          <a:prstGeom prst="rect">
            <a:avLst/>
          </a:prstGeom>
        </p:spPr>
      </p:pic>
      <p:pic>
        <p:nvPicPr>
          <p:cNvPr id="84" name="Picture 83">
            <a:extLst>
              <a:ext uri="{FF2B5EF4-FFF2-40B4-BE49-F238E27FC236}">
                <a16:creationId xmlns:a16="http://schemas.microsoft.com/office/drawing/2014/main" id="{5384B14D-D2CF-4EA7-962B-5DC6BDFA5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8669" y="4070699"/>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5133755"/>
            <a:ext cx="446430" cy="454675"/>
          </a:xfrm>
          <a:prstGeom prst="rect">
            <a:avLst/>
          </a:prstGeom>
        </p:spPr>
      </p:pic>
      <p:pic>
        <p:nvPicPr>
          <p:cNvPr id="7" name="Picture 6">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8112" y="4587157"/>
            <a:ext cx="446430" cy="454675"/>
          </a:xfrm>
          <a:prstGeom prst="rect">
            <a:avLst/>
          </a:prstGeom>
        </p:spPr>
      </p:pic>
      <p:pic>
        <p:nvPicPr>
          <p:cNvPr id="21" name="Picture 20">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900" y="4060570"/>
            <a:ext cx="446430" cy="454675"/>
          </a:xfrm>
          <a:prstGeom prst="rect">
            <a:avLst/>
          </a:prstGeom>
        </p:spPr>
      </p:pic>
      <p:pic>
        <p:nvPicPr>
          <p:cNvPr id="22" name="Picture 21">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5470" y="4587157"/>
            <a:ext cx="446430" cy="454675"/>
          </a:xfrm>
          <a:prstGeom prst="rect">
            <a:avLst/>
          </a:prstGeom>
        </p:spPr>
      </p:pic>
      <p:pic>
        <p:nvPicPr>
          <p:cNvPr id="23" name="Picture 22">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900" y="4597623"/>
            <a:ext cx="446430" cy="454675"/>
          </a:xfrm>
          <a:prstGeom prst="rect">
            <a:avLst/>
          </a:prstGeom>
        </p:spPr>
      </p:pic>
      <p:pic>
        <p:nvPicPr>
          <p:cNvPr id="24" name="Picture 23">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8330" y="4597623"/>
            <a:ext cx="446430" cy="454675"/>
          </a:xfrm>
          <a:prstGeom prst="rect">
            <a:avLst/>
          </a:prstGeom>
        </p:spPr>
      </p:pic>
      <p:pic>
        <p:nvPicPr>
          <p:cNvPr id="25" name="Picture 2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900" y="5088396"/>
            <a:ext cx="446430" cy="454675"/>
          </a:xfrm>
          <a:prstGeom prst="rect">
            <a:avLst/>
          </a:prstGeom>
        </p:spPr>
      </p:pic>
      <p:sp>
        <p:nvSpPr>
          <p:cNvPr id="26" name="Rounded Rectangle 25">
            <a:extLst>
              <a:ext uri="{FF2B5EF4-FFF2-40B4-BE49-F238E27FC236}">
                <a16:creationId xmlns:a16="http://schemas.microsoft.com/office/drawing/2014/main" id="{EA4612BA-C7DC-6925-1DE0-3FE7EEE1F3A0}"/>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27" name="Rounded Rectangle 26">
            <a:extLst>
              <a:ext uri="{FF2B5EF4-FFF2-40B4-BE49-F238E27FC236}">
                <a16:creationId xmlns:a16="http://schemas.microsoft.com/office/drawing/2014/main" id="{EA4612BA-C7DC-6925-1DE0-3FE7EEE1F3A0}"/>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6" name="Title 1">
            <a:extLst>
              <a:ext uri="{FF2B5EF4-FFF2-40B4-BE49-F238E27FC236}">
                <a16:creationId xmlns:a16="http://schemas.microsoft.com/office/drawing/2014/main" id="{357B0ADA-698C-A9D4-D1C6-5D1D64E5A0BC}"/>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12" name="Content Placeholder 2">
            <a:extLst>
              <a:ext uri="{FF2B5EF4-FFF2-40B4-BE49-F238E27FC236}">
                <a16:creationId xmlns:a16="http://schemas.microsoft.com/office/drawing/2014/main" id="{E510AE63-D9A1-9993-A773-9C984AFDFC1F}"/>
              </a:ext>
            </a:extLst>
          </p:cNvPr>
          <p:cNvSpPr>
            <a:spLocks noGrp="1"/>
          </p:cNvSpPr>
          <p:nvPr>
            <p:ph idx="1"/>
          </p:nvPr>
        </p:nvSpPr>
        <p:spPr>
          <a:xfrm>
            <a:off x="838200" y="1522734"/>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82670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4F682F0-20C0-FCC0-1535-30C2942B399A}"/>
              </a:ext>
            </a:extLst>
          </p:cNvPr>
          <p:cNvSpPr/>
          <p:nvPr/>
        </p:nvSpPr>
        <p:spPr>
          <a:xfrm>
            <a:off x="8903031" y="5874072"/>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4" name="Rounded Rectangle 3">
            <a:extLst>
              <a:ext uri="{FF2B5EF4-FFF2-40B4-BE49-F238E27FC236}">
                <a16:creationId xmlns:a16="http://schemas.microsoft.com/office/drawing/2014/main" id="{1FF04242-57AD-451C-41CB-2E24960A270F}"/>
              </a:ext>
            </a:extLst>
          </p:cNvPr>
          <p:cNvSpPr/>
          <p:nvPr/>
        </p:nvSpPr>
        <p:spPr>
          <a:xfrm>
            <a:off x="358293" y="5871944"/>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874072"/>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4105929"/>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7242" y="4632516"/>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4642982"/>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102" y="4642982"/>
            <a:ext cx="446430" cy="454675"/>
          </a:xfrm>
          <a:prstGeom prst="rect">
            <a:avLst/>
          </a:prstGeom>
        </p:spPr>
      </p:pic>
      <p:pic>
        <p:nvPicPr>
          <p:cNvPr id="79" name="Picture 78">
            <a:extLst>
              <a:ext uri="{FF2B5EF4-FFF2-40B4-BE49-F238E27FC236}">
                <a16:creationId xmlns:a16="http://schemas.microsoft.com/office/drawing/2014/main" id="{8FD935F5-12A9-974E-943A-A2F2E2568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511" y="5103616"/>
            <a:ext cx="446430" cy="454675"/>
          </a:xfrm>
          <a:prstGeom prst="rect">
            <a:avLst/>
          </a:prstGeom>
        </p:spPr>
      </p:pic>
      <p:pic>
        <p:nvPicPr>
          <p:cNvPr id="84" name="Picture 83">
            <a:extLst>
              <a:ext uri="{FF2B5EF4-FFF2-40B4-BE49-F238E27FC236}">
                <a16:creationId xmlns:a16="http://schemas.microsoft.com/office/drawing/2014/main" id="{5384B14D-D2CF-4EA7-962B-5DC6BDFA5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8669" y="4070699"/>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5133755"/>
            <a:ext cx="446430" cy="454675"/>
          </a:xfrm>
          <a:prstGeom prst="rect">
            <a:avLst/>
          </a:prstGeom>
        </p:spPr>
      </p:pic>
      <p:pic>
        <p:nvPicPr>
          <p:cNvPr id="7" name="Picture 6">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8112" y="4587157"/>
            <a:ext cx="446430" cy="454675"/>
          </a:xfrm>
          <a:prstGeom prst="rect">
            <a:avLst/>
          </a:prstGeom>
        </p:spPr>
      </p:pic>
      <p:pic>
        <p:nvPicPr>
          <p:cNvPr id="21" name="Picture 20">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900" y="4060570"/>
            <a:ext cx="446430" cy="454675"/>
          </a:xfrm>
          <a:prstGeom prst="rect">
            <a:avLst/>
          </a:prstGeom>
        </p:spPr>
      </p:pic>
      <p:pic>
        <p:nvPicPr>
          <p:cNvPr id="22" name="Picture 21">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5470" y="4587157"/>
            <a:ext cx="446430" cy="454675"/>
          </a:xfrm>
          <a:prstGeom prst="rect">
            <a:avLst/>
          </a:prstGeom>
        </p:spPr>
      </p:pic>
      <p:pic>
        <p:nvPicPr>
          <p:cNvPr id="23" name="Picture 22">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900" y="4597623"/>
            <a:ext cx="446430" cy="454675"/>
          </a:xfrm>
          <a:prstGeom prst="rect">
            <a:avLst/>
          </a:prstGeom>
        </p:spPr>
      </p:pic>
      <p:pic>
        <p:nvPicPr>
          <p:cNvPr id="24" name="Picture 23">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8330" y="4597623"/>
            <a:ext cx="446430" cy="454675"/>
          </a:xfrm>
          <a:prstGeom prst="rect">
            <a:avLst/>
          </a:prstGeom>
        </p:spPr>
      </p:pic>
      <p:pic>
        <p:nvPicPr>
          <p:cNvPr id="25" name="Picture 2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900" y="5088396"/>
            <a:ext cx="446430" cy="454675"/>
          </a:xfrm>
          <a:prstGeom prst="rect">
            <a:avLst/>
          </a:prstGeom>
        </p:spPr>
      </p:pic>
      <p:sp>
        <p:nvSpPr>
          <p:cNvPr id="26" name="Rounded Rectangle 25">
            <a:extLst>
              <a:ext uri="{FF2B5EF4-FFF2-40B4-BE49-F238E27FC236}">
                <a16:creationId xmlns:a16="http://schemas.microsoft.com/office/drawing/2014/main" id="{EA4612BA-C7DC-6925-1DE0-3FE7EEE1F3A0}"/>
              </a:ext>
            </a:extLst>
          </p:cNvPr>
          <p:cNvSpPr/>
          <p:nvPr/>
        </p:nvSpPr>
        <p:spPr>
          <a:xfrm>
            <a:off x="8903031" y="5876200"/>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505,300</a:t>
            </a:r>
          </a:p>
        </p:txBody>
      </p:sp>
      <p:sp>
        <p:nvSpPr>
          <p:cNvPr id="27" name="Rounded Rectangle 26">
            <a:extLst>
              <a:ext uri="{FF2B5EF4-FFF2-40B4-BE49-F238E27FC236}">
                <a16:creationId xmlns:a16="http://schemas.microsoft.com/office/drawing/2014/main" id="{EA4612BA-C7DC-6925-1DE0-3FE7EEE1F3A0}"/>
              </a:ext>
            </a:extLst>
          </p:cNvPr>
          <p:cNvSpPr/>
          <p:nvPr/>
        </p:nvSpPr>
        <p:spPr>
          <a:xfrm>
            <a:off x="358293" y="5874072"/>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five hundred and five thousand and three hundred</a:t>
            </a:r>
          </a:p>
        </p:txBody>
      </p:sp>
      <p:sp>
        <p:nvSpPr>
          <p:cNvPr id="6" name="Title 1">
            <a:extLst>
              <a:ext uri="{FF2B5EF4-FFF2-40B4-BE49-F238E27FC236}">
                <a16:creationId xmlns:a16="http://schemas.microsoft.com/office/drawing/2014/main" id="{357B0ADA-698C-A9D4-D1C6-5D1D64E5A0BC}"/>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12" name="Content Placeholder 2">
            <a:extLst>
              <a:ext uri="{FF2B5EF4-FFF2-40B4-BE49-F238E27FC236}">
                <a16:creationId xmlns:a16="http://schemas.microsoft.com/office/drawing/2014/main" id="{8452A8DB-18AD-8082-B800-F8C8B6C81240}"/>
              </a:ext>
            </a:extLst>
          </p:cNvPr>
          <p:cNvSpPr>
            <a:spLocks noGrp="1"/>
          </p:cNvSpPr>
          <p:nvPr>
            <p:ph idx="1"/>
          </p:nvPr>
        </p:nvSpPr>
        <p:spPr>
          <a:xfrm>
            <a:off x="838200" y="1522734"/>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0278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what is represented in each of the place value charts in numerals.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is the same and what’s different about the two numbers?</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extLst>
              <p:ext uri="{D42A27DB-BD31-4B8C-83A1-F6EECF244321}">
                <p14:modId xmlns:p14="http://schemas.microsoft.com/office/powerpoint/2010/main" val="4019646207"/>
              </p:ext>
            </p:extLst>
          </p:nvPr>
        </p:nvGraphicFramePr>
        <p:xfrm>
          <a:off x="1350058" y="3291411"/>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extLst>
              <p:ext uri="{D42A27DB-BD31-4B8C-83A1-F6EECF244321}">
                <p14:modId xmlns:p14="http://schemas.microsoft.com/office/powerpoint/2010/main" val="3060565187"/>
              </p:ext>
            </p:extLst>
          </p:nvPr>
        </p:nvGraphicFramePr>
        <p:xfrm>
          <a:off x="6939689"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4684683" y="4487825"/>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274314" y="4487824"/>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pic>
        <p:nvPicPr>
          <p:cNvPr id="55" name="Picture 54"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3834055" y="3823844"/>
            <a:ext cx="213177" cy="217114"/>
          </a:xfrm>
          <a:prstGeom prst="rect">
            <a:avLst/>
          </a:prstGeom>
        </p:spPr>
      </p:pic>
      <p:pic>
        <p:nvPicPr>
          <p:cNvPr id="60" name="Picture 59" descr="Shape, circle&#10;&#10;Description automatically generated">
            <a:extLst>
              <a:ext uri="{FF2B5EF4-FFF2-40B4-BE49-F238E27FC236}">
                <a16:creationId xmlns:a16="http://schemas.microsoft.com/office/drawing/2014/main" id="{CE71479B-6657-28D0-DE45-C1F5535D9EF0}"/>
              </a:ext>
            </a:extLst>
          </p:cNvPr>
          <p:cNvPicPr>
            <a:picLocks noChangeAspect="1"/>
          </p:cNvPicPr>
          <p:nvPr/>
        </p:nvPicPr>
        <p:blipFill>
          <a:blip r:embed="rId3"/>
          <a:stretch>
            <a:fillRect/>
          </a:stretch>
        </p:blipFill>
        <p:spPr>
          <a:xfrm>
            <a:off x="4335409" y="3822406"/>
            <a:ext cx="213177" cy="217114"/>
          </a:xfrm>
          <a:prstGeom prst="rect">
            <a:avLst/>
          </a:prstGeom>
        </p:spPr>
      </p:pic>
      <p:pic>
        <p:nvPicPr>
          <p:cNvPr id="61" name="Picture 60" descr="Shape, circle&#10;&#10;Description automatically generated">
            <a:extLst>
              <a:ext uri="{FF2B5EF4-FFF2-40B4-BE49-F238E27FC236}">
                <a16:creationId xmlns:a16="http://schemas.microsoft.com/office/drawing/2014/main" id="{9454E101-8340-B8B5-CC64-55E0D478A295}"/>
              </a:ext>
            </a:extLst>
          </p:cNvPr>
          <p:cNvPicPr>
            <a:picLocks noChangeAspect="1"/>
          </p:cNvPicPr>
          <p:nvPr/>
        </p:nvPicPr>
        <p:blipFill>
          <a:blip r:embed="rId3"/>
          <a:stretch>
            <a:fillRect/>
          </a:stretch>
        </p:blipFill>
        <p:spPr>
          <a:xfrm>
            <a:off x="4080184" y="3822406"/>
            <a:ext cx="213177" cy="217114"/>
          </a:xfrm>
          <a:prstGeom prst="rect">
            <a:avLst/>
          </a:prstGeom>
        </p:spPr>
      </p:pic>
      <p:pic>
        <p:nvPicPr>
          <p:cNvPr id="64" name="Picture 63" descr="Shape, circle&#10;&#10;Description automatically generated">
            <a:extLst>
              <a:ext uri="{FF2B5EF4-FFF2-40B4-BE49-F238E27FC236}">
                <a16:creationId xmlns:a16="http://schemas.microsoft.com/office/drawing/2014/main" id="{F8F0A8E2-9D2A-2B21-5731-3507C3C3E6E8}"/>
              </a:ext>
            </a:extLst>
          </p:cNvPr>
          <p:cNvPicPr>
            <a:picLocks noChangeAspect="1"/>
          </p:cNvPicPr>
          <p:nvPr/>
        </p:nvPicPr>
        <p:blipFill>
          <a:blip r:embed="rId3"/>
          <a:stretch>
            <a:fillRect/>
          </a:stretch>
        </p:blipFill>
        <p:spPr>
          <a:xfrm>
            <a:off x="4861083" y="3784180"/>
            <a:ext cx="213177" cy="217114"/>
          </a:xfrm>
          <a:prstGeom prst="rect">
            <a:avLst/>
          </a:prstGeom>
        </p:spPr>
      </p:pic>
      <p:pic>
        <p:nvPicPr>
          <p:cNvPr id="66" name="Picture 65" descr="Shape, circle&#10;&#10;Description automatically generated">
            <a:extLst>
              <a:ext uri="{FF2B5EF4-FFF2-40B4-BE49-F238E27FC236}">
                <a16:creationId xmlns:a16="http://schemas.microsoft.com/office/drawing/2014/main" id="{FBBB8E99-F577-8B67-9C2F-8BCC37FFAF63}"/>
              </a:ext>
            </a:extLst>
          </p:cNvPr>
          <p:cNvPicPr>
            <a:picLocks noChangeAspect="1"/>
          </p:cNvPicPr>
          <p:nvPr/>
        </p:nvPicPr>
        <p:blipFill>
          <a:blip r:embed="rId3"/>
          <a:stretch>
            <a:fillRect/>
          </a:stretch>
        </p:blipFill>
        <p:spPr>
          <a:xfrm>
            <a:off x="5029913" y="4027962"/>
            <a:ext cx="213177" cy="217114"/>
          </a:xfrm>
          <a:prstGeom prst="rect">
            <a:avLst/>
          </a:prstGeom>
        </p:spPr>
      </p:pic>
      <p:pic>
        <p:nvPicPr>
          <p:cNvPr id="67" name="Picture 66" descr="Shape, circle&#10;&#10;Description automatically generated">
            <a:extLst>
              <a:ext uri="{FF2B5EF4-FFF2-40B4-BE49-F238E27FC236}">
                <a16:creationId xmlns:a16="http://schemas.microsoft.com/office/drawing/2014/main" id="{869A07BE-67D4-6500-6BCF-E47A664E0EFD}"/>
              </a:ext>
            </a:extLst>
          </p:cNvPr>
          <p:cNvPicPr>
            <a:picLocks noChangeAspect="1"/>
          </p:cNvPicPr>
          <p:nvPr/>
        </p:nvPicPr>
        <p:blipFill>
          <a:blip r:embed="rId3"/>
          <a:stretch>
            <a:fillRect/>
          </a:stretch>
        </p:blipFill>
        <p:spPr>
          <a:xfrm>
            <a:off x="5507406" y="3810848"/>
            <a:ext cx="213177" cy="217114"/>
          </a:xfrm>
          <a:prstGeom prst="rect">
            <a:avLst/>
          </a:prstGeom>
        </p:spPr>
      </p:pic>
      <p:pic>
        <p:nvPicPr>
          <p:cNvPr id="9" name="Picture 8" descr="Shape, circle&#10;&#10;Description automatically generated">
            <a:extLst>
              <a:ext uri="{FF2B5EF4-FFF2-40B4-BE49-F238E27FC236}">
                <a16:creationId xmlns:a16="http://schemas.microsoft.com/office/drawing/2014/main" id="{E70595A7-02AF-25F7-45AD-B2BB005DEE2A}"/>
              </a:ext>
            </a:extLst>
          </p:cNvPr>
          <p:cNvPicPr>
            <a:picLocks noChangeAspect="1"/>
          </p:cNvPicPr>
          <p:nvPr/>
        </p:nvPicPr>
        <p:blipFill>
          <a:blip r:embed="rId3"/>
          <a:stretch>
            <a:fillRect/>
          </a:stretch>
        </p:blipFill>
        <p:spPr>
          <a:xfrm>
            <a:off x="5843686" y="4077713"/>
            <a:ext cx="213177" cy="217114"/>
          </a:xfrm>
          <a:prstGeom prst="rect">
            <a:avLst/>
          </a:prstGeom>
        </p:spPr>
      </p:pic>
      <p:pic>
        <p:nvPicPr>
          <p:cNvPr id="35" name="Picture 34" descr="Shape, circle&#10;&#10;Description automatically generated">
            <a:extLst>
              <a:ext uri="{FF2B5EF4-FFF2-40B4-BE49-F238E27FC236}">
                <a16:creationId xmlns:a16="http://schemas.microsoft.com/office/drawing/2014/main" id="{32A11A0E-150D-8FFF-8562-2FFCEBE8ED43}"/>
              </a:ext>
            </a:extLst>
          </p:cNvPr>
          <p:cNvPicPr>
            <a:picLocks noChangeAspect="1"/>
          </p:cNvPicPr>
          <p:nvPr/>
        </p:nvPicPr>
        <p:blipFill>
          <a:blip r:embed="rId3"/>
          <a:stretch>
            <a:fillRect/>
          </a:stretch>
        </p:blipFill>
        <p:spPr>
          <a:xfrm>
            <a:off x="4213728" y="4051288"/>
            <a:ext cx="213177" cy="217114"/>
          </a:xfrm>
          <a:prstGeom prst="rect">
            <a:avLst/>
          </a:prstGeom>
        </p:spPr>
      </p:pic>
      <p:pic>
        <p:nvPicPr>
          <p:cNvPr id="36" name="Picture 35" descr="Shape, circle&#10;&#10;Description automatically generated">
            <a:extLst>
              <a:ext uri="{FF2B5EF4-FFF2-40B4-BE49-F238E27FC236}">
                <a16:creationId xmlns:a16="http://schemas.microsoft.com/office/drawing/2014/main" id="{6787D9C9-F8C9-2001-492C-8F1515E2B0C8}"/>
              </a:ext>
            </a:extLst>
          </p:cNvPr>
          <p:cNvPicPr>
            <a:picLocks noChangeAspect="1"/>
          </p:cNvPicPr>
          <p:nvPr/>
        </p:nvPicPr>
        <p:blipFill>
          <a:blip r:embed="rId3"/>
          <a:stretch>
            <a:fillRect/>
          </a:stretch>
        </p:blipFill>
        <p:spPr>
          <a:xfrm>
            <a:off x="3958503" y="4051288"/>
            <a:ext cx="213177" cy="217114"/>
          </a:xfrm>
          <a:prstGeom prst="rect">
            <a:avLst/>
          </a:prstGeom>
        </p:spPr>
      </p:pic>
      <p:pic>
        <p:nvPicPr>
          <p:cNvPr id="41" name="Picture 40" descr="Shape, circle&#10;&#10;Description automatically generated">
            <a:extLst>
              <a:ext uri="{FF2B5EF4-FFF2-40B4-BE49-F238E27FC236}">
                <a16:creationId xmlns:a16="http://schemas.microsoft.com/office/drawing/2014/main" id="{D7346E7E-94E7-1636-B3A3-8C1618EC1D85}"/>
              </a:ext>
            </a:extLst>
          </p:cNvPr>
          <p:cNvPicPr>
            <a:picLocks noChangeAspect="1"/>
          </p:cNvPicPr>
          <p:nvPr/>
        </p:nvPicPr>
        <p:blipFill>
          <a:blip r:embed="rId3"/>
          <a:stretch>
            <a:fillRect/>
          </a:stretch>
        </p:blipFill>
        <p:spPr>
          <a:xfrm>
            <a:off x="4684683" y="4039520"/>
            <a:ext cx="213177" cy="217114"/>
          </a:xfrm>
          <a:prstGeom prst="rect">
            <a:avLst/>
          </a:prstGeom>
        </p:spPr>
      </p:pic>
      <p:pic>
        <p:nvPicPr>
          <p:cNvPr id="48" name="Picture 47"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1631492" y="3929520"/>
            <a:ext cx="213177" cy="217114"/>
          </a:xfrm>
          <a:prstGeom prst="rect">
            <a:avLst/>
          </a:prstGeom>
        </p:spPr>
      </p:pic>
      <p:pic>
        <p:nvPicPr>
          <p:cNvPr id="51" name="Picture 50"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3229940" y="3926846"/>
            <a:ext cx="213177" cy="217114"/>
          </a:xfrm>
          <a:prstGeom prst="rect">
            <a:avLst/>
          </a:prstGeom>
        </p:spPr>
      </p:pic>
      <p:pic>
        <p:nvPicPr>
          <p:cNvPr id="52" name="Picture 51"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9648763" y="3935075"/>
            <a:ext cx="213177" cy="217114"/>
          </a:xfrm>
          <a:prstGeom prst="rect">
            <a:avLst/>
          </a:prstGeom>
        </p:spPr>
      </p:pic>
      <p:pic>
        <p:nvPicPr>
          <p:cNvPr id="56" name="Picture 55"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11247211" y="3932401"/>
            <a:ext cx="213177" cy="217114"/>
          </a:xfrm>
          <a:prstGeom prst="rect">
            <a:avLst/>
          </a:prstGeom>
        </p:spPr>
      </p:pic>
      <p:pic>
        <p:nvPicPr>
          <p:cNvPr id="57" name="Picture 56"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6998966" y="3829494"/>
            <a:ext cx="213177" cy="217114"/>
          </a:xfrm>
          <a:prstGeom prst="rect">
            <a:avLst/>
          </a:prstGeom>
        </p:spPr>
      </p:pic>
      <p:pic>
        <p:nvPicPr>
          <p:cNvPr id="58" name="Picture 57" descr="Shape, circle&#10;&#10;Description automatically generated">
            <a:extLst>
              <a:ext uri="{FF2B5EF4-FFF2-40B4-BE49-F238E27FC236}">
                <a16:creationId xmlns:a16="http://schemas.microsoft.com/office/drawing/2014/main" id="{CE71479B-6657-28D0-DE45-C1F5535D9EF0}"/>
              </a:ext>
            </a:extLst>
          </p:cNvPr>
          <p:cNvPicPr>
            <a:picLocks noChangeAspect="1"/>
          </p:cNvPicPr>
          <p:nvPr/>
        </p:nvPicPr>
        <p:blipFill>
          <a:blip r:embed="rId3"/>
          <a:stretch>
            <a:fillRect/>
          </a:stretch>
        </p:blipFill>
        <p:spPr>
          <a:xfrm>
            <a:off x="7500320" y="3828056"/>
            <a:ext cx="213177" cy="217114"/>
          </a:xfrm>
          <a:prstGeom prst="rect">
            <a:avLst/>
          </a:prstGeom>
        </p:spPr>
      </p:pic>
      <p:pic>
        <p:nvPicPr>
          <p:cNvPr id="59" name="Picture 58" descr="Shape, circle&#10;&#10;Description automatically generated">
            <a:extLst>
              <a:ext uri="{FF2B5EF4-FFF2-40B4-BE49-F238E27FC236}">
                <a16:creationId xmlns:a16="http://schemas.microsoft.com/office/drawing/2014/main" id="{9454E101-8340-B8B5-CC64-55E0D478A295}"/>
              </a:ext>
            </a:extLst>
          </p:cNvPr>
          <p:cNvPicPr>
            <a:picLocks noChangeAspect="1"/>
          </p:cNvPicPr>
          <p:nvPr/>
        </p:nvPicPr>
        <p:blipFill>
          <a:blip r:embed="rId3"/>
          <a:stretch>
            <a:fillRect/>
          </a:stretch>
        </p:blipFill>
        <p:spPr>
          <a:xfrm>
            <a:off x="7245095" y="3828056"/>
            <a:ext cx="213177" cy="217114"/>
          </a:xfrm>
          <a:prstGeom prst="rect">
            <a:avLst/>
          </a:prstGeom>
        </p:spPr>
      </p:pic>
      <p:pic>
        <p:nvPicPr>
          <p:cNvPr id="62" name="Picture 61" descr="Shape, circle&#10;&#10;Description automatically generated">
            <a:extLst>
              <a:ext uri="{FF2B5EF4-FFF2-40B4-BE49-F238E27FC236}">
                <a16:creationId xmlns:a16="http://schemas.microsoft.com/office/drawing/2014/main" id="{F8F0A8E2-9D2A-2B21-5731-3507C3C3E6E8}"/>
              </a:ext>
            </a:extLst>
          </p:cNvPr>
          <p:cNvPicPr>
            <a:picLocks noChangeAspect="1"/>
          </p:cNvPicPr>
          <p:nvPr/>
        </p:nvPicPr>
        <p:blipFill>
          <a:blip r:embed="rId3"/>
          <a:stretch>
            <a:fillRect/>
          </a:stretch>
        </p:blipFill>
        <p:spPr>
          <a:xfrm>
            <a:off x="8025994" y="3789830"/>
            <a:ext cx="213177" cy="217114"/>
          </a:xfrm>
          <a:prstGeom prst="rect">
            <a:avLst/>
          </a:prstGeom>
        </p:spPr>
      </p:pic>
      <p:pic>
        <p:nvPicPr>
          <p:cNvPr id="63" name="Picture 62" descr="Shape, circle&#10;&#10;Description automatically generated">
            <a:extLst>
              <a:ext uri="{FF2B5EF4-FFF2-40B4-BE49-F238E27FC236}">
                <a16:creationId xmlns:a16="http://schemas.microsoft.com/office/drawing/2014/main" id="{FBBB8E99-F577-8B67-9C2F-8BCC37FFAF63}"/>
              </a:ext>
            </a:extLst>
          </p:cNvPr>
          <p:cNvPicPr>
            <a:picLocks noChangeAspect="1"/>
          </p:cNvPicPr>
          <p:nvPr/>
        </p:nvPicPr>
        <p:blipFill>
          <a:blip r:embed="rId3"/>
          <a:stretch>
            <a:fillRect/>
          </a:stretch>
        </p:blipFill>
        <p:spPr>
          <a:xfrm>
            <a:off x="8194824" y="4033612"/>
            <a:ext cx="213177" cy="217114"/>
          </a:xfrm>
          <a:prstGeom prst="rect">
            <a:avLst/>
          </a:prstGeom>
        </p:spPr>
      </p:pic>
      <p:pic>
        <p:nvPicPr>
          <p:cNvPr id="65" name="Picture 64" descr="Shape, circle&#10;&#10;Description automatically generated">
            <a:extLst>
              <a:ext uri="{FF2B5EF4-FFF2-40B4-BE49-F238E27FC236}">
                <a16:creationId xmlns:a16="http://schemas.microsoft.com/office/drawing/2014/main" id="{869A07BE-67D4-6500-6BCF-E47A664E0EFD}"/>
              </a:ext>
            </a:extLst>
          </p:cNvPr>
          <p:cNvPicPr>
            <a:picLocks noChangeAspect="1"/>
          </p:cNvPicPr>
          <p:nvPr/>
        </p:nvPicPr>
        <p:blipFill>
          <a:blip r:embed="rId3"/>
          <a:stretch>
            <a:fillRect/>
          </a:stretch>
        </p:blipFill>
        <p:spPr>
          <a:xfrm>
            <a:off x="8672317" y="3816498"/>
            <a:ext cx="213177" cy="217114"/>
          </a:xfrm>
          <a:prstGeom prst="rect">
            <a:avLst/>
          </a:prstGeom>
        </p:spPr>
      </p:pic>
      <p:pic>
        <p:nvPicPr>
          <p:cNvPr id="68" name="Picture 67" descr="Shape, circle&#10;&#10;Description automatically generated">
            <a:extLst>
              <a:ext uri="{FF2B5EF4-FFF2-40B4-BE49-F238E27FC236}">
                <a16:creationId xmlns:a16="http://schemas.microsoft.com/office/drawing/2014/main" id="{E70595A7-02AF-25F7-45AD-B2BB005DEE2A}"/>
              </a:ext>
            </a:extLst>
          </p:cNvPr>
          <p:cNvPicPr>
            <a:picLocks noChangeAspect="1"/>
          </p:cNvPicPr>
          <p:nvPr/>
        </p:nvPicPr>
        <p:blipFill>
          <a:blip r:embed="rId3"/>
          <a:stretch>
            <a:fillRect/>
          </a:stretch>
        </p:blipFill>
        <p:spPr>
          <a:xfrm>
            <a:off x="9008597" y="4083363"/>
            <a:ext cx="213177" cy="217114"/>
          </a:xfrm>
          <a:prstGeom prst="rect">
            <a:avLst/>
          </a:prstGeom>
        </p:spPr>
      </p:pic>
      <p:pic>
        <p:nvPicPr>
          <p:cNvPr id="69" name="Picture 68" descr="Shape, circle&#10;&#10;Description automatically generated">
            <a:extLst>
              <a:ext uri="{FF2B5EF4-FFF2-40B4-BE49-F238E27FC236}">
                <a16:creationId xmlns:a16="http://schemas.microsoft.com/office/drawing/2014/main" id="{32A11A0E-150D-8FFF-8562-2FFCEBE8ED43}"/>
              </a:ext>
            </a:extLst>
          </p:cNvPr>
          <p:cNvPicPr>
            <a:picLocks noChangeAspect="1"/>
          </p:cNvPicPr>
          <p:nvPr/>
        </p:nvPicPr>
        <p:blipFill>
          <a:blip r:embed="rId3"/>
          <a:stretch>
            <a:fillRect/>
          </a:stretch>
        </p:blipFill>
        <p:spPr>
          <a:xfrm>
            <a:off x="7378639" y="4056938"/>
            <a:ext cx="213177" cy="217114"/>
          </a:xfrm>
          <a:prstGeom prst="rect">
            <a:avLst/>
          </a:prstGeom>
        </p:spPr>
      </p:pic>
      <p:pic>
        <p:nvPicPr>
          <p:cNvPr id="70" name="Picture 69" descr="Shape, circle&#10;&#10;Description automatically generated">
            <a:extLst>
              <a:ext uri="{FF2B5EF4-FFF2-40B4-BE49-F238E27FC236}">
                <a16:creationId xmlns:a16="http://schemas.microsoft.com/office/drawing/2014/main" id="{6787D9C9-F8C9-2001-492C-8F1515E2B0C8}"/>
              </a:ext>
            </a:extLst>
          </p:cNvPr>
          <p:cNvPicPr>
            <a:picLocks noChangeAspect="1"/>
          </p:cNvPicPr>
          <p:nvPr/>
        </p:nvPicPr>
        <p:blipFill>
          <a:blip r:embed="rId3"/>
          <a:stretch>
            <a:fillRect/>
          </a:stretch>
        </p:blipFill>
        <p:spPr>
          <a:xfrm>
            <a:off x="7123414" y="4056938"/>
            <a:ext cx="213177" cy="217114"/>
          </a:xfrm>
          <a:prstGeom prst="rect">
            <a:avLst/>
          </a:prstGeom>
        </p:spPr>
      </p:pic>
      <p:pic>
        <p:nvPicPr>
          <p:cNvPr id="71" name="Picture 70" descr="Shape, circle&#10;&#10;Description automatically generated">
            <a:extLst>
              <a:ext uri="{FF2B5EF4-FFF2-40B4-BE49-F238E27FC236}">
                <a16:creationId xmlns:a16="http://schemas.microsoft.com/office/drawing/2014/main" id="{D7346E7E-94E7-1636-B3A3-8C1618EC1D85}"/>
              </a:ext>
            </a:extLst>
          </p:cNvPr>
          <p:cNvPicPr>
            <a:picLocks noChangeAspect="1"/>
          </p:cNvPicPr>
          <p:nvPr/>
        </p:nvPicPr>
        <p:blipFill>
          <a:blip r:embed="rId3"/>
          <a:stretch>
            <a:fillRect/>
          </a:stretch>
        </p:blipFill>
        <p:spPr>
          <a:xfrm>
            <a:off x="7849594" y="4045170"/>
            <a:ext cx="213177" cy="217114"/>
          </a:xfrm>
          <a:prstGeom prst="rect">
            <a:avLst/>
          </a:prstGeom>
        </p:spPr>
      </p:pic>
      <p:sp>
        <p:nvSpPr>
          <p:cNvPr id="72" name="Rounded Rectangle 71">
            <a:extLst>
              <a:ext uri="{FF2B5EF4-FFF2-40B4-BE49-F238E27FC236}">
                <a16:creationId xmlns:a16="http://schemas.microsoft.com/office/drawing/2014/main" id="{2280C005-BE5E-5978-A6A1-CD72CD44A921}"/>
              </a:ext>
            </a:extLst>
          </p:cNvPr>
          <p:cNvSpPr/>
          <p:nvPr/>
        </p:nvSpPr>
        <p:spPr>
          <a:xfrm>
            <a:off x="4684683" y="4487636"/>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chemeClr val="bg1"/>
              </a:solidFill>
              <a:latin typeface="OpenDyslexicAlta" pitchFamily="2" charset="77"/>
            </a:endParaRPr>
          </a:p>
        </p:txBody>
      </p:sp>
      <p:sp>
        <p:nvSpPr>
          <p:cNvPr id="73" name="Rounded Rectangle 72">
            <a:extLst>
              <a:ext uri="{FF2B5EF4-FFF2-40B4-BE49-F238E27FC236}">
                <a16:creationId xmlns:a16="http://schemas.microsoft.com/office/drawing/2014/main" id="{2280C005-BE5E-5978-A6A1-CD72CD44A921}"/>
              </a:ext>
            </a:extLst>
          </p:cNvPr>
          <p:cNvSpPr/>
          <p:nvPr/>
        </p:nvSpPr>
        <p:spPr>
          <a:xfrm>
            <a:off x="10274314" y="4487635"/>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chemeClr val="bg1"/>
              </a:solidFill>
              <a:latin typeface="OpenDyslexicAlta" pitchFamily="2" charset="77"/>
            </a:endParaRPr>
          </a:p>
        </p:txBody>
      </p:sp>
      <p:sp>
        <p:nvSpPr>
          <p:cNvPr id="5" name="Title 1">
            <a:extLst>
              <a:ext uri="{FF2B5EF4-FFF2-40B4-BE49-F238E27FC236}">
                <a16:creationId xmlns:a16="http://schemas.microsoft.com/office/drawing/2014/main" id="{E190273A-7BA2-5163-E4C8-A7764E57306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719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4DDC7B9-8637-9CF8-B8B3-F6DC33D20070}"/>
              </a:ext>
            </a:extLst>
          </p:cNvPr>
          <p:cNvSpPr/>
          <p:nvPr/>
        </p:nvSpPr>
        <p:spPr>
          <a:xfrm>
            <a:off x="4684683" y="4486526"/>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bg1"/>
                </a:solidFill>
                <a:latin typeface="OpenDyslexicAlta" pitchFamily="2" charset="77"/>
              </a:rPr>
              <a:t>101,532</a:t>
            </a:r>
          </a:p>
        </p:txBody>
      </p:sp>
      <p:sp>
        <p:nvSpPr>
          <p:cNvPr id="4" name="Rounded Rectangle 3">
            <a:extLst>
              <a:ext uri="{FF2B5EF4-FFF2-40B4-BE49-F238E27FC236}">
                <a16:creationId xmlns:a16="http://schemas.microsoft.com/office/drawing/2014/main" id="{AB612FB3-E3EF-7D67-04D9-BAC8156DC72A}"/>
              </a:ext>
            </a:extLst>
          </p:cNvPr>
          <p:cNvSpPr/>
          <p:nvPr/>
        </p:nvSpPr>
        <p:spPr>
          <a:xfrm>
            <a:off x="10274314" y="4486525"/>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bg1"/>
                </a:solidFill>
                <a:latin typeface="OpenDyslexicAlta" pitchFamily="2" charset="77"/>
              </a:rPr>
              <a:t>532,101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what is represented in each of the place value charts in numerals.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is the same and what’s different about the two numbers?</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350058" y="3291411"/>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nvGraphicFramePr>
        <p:xfrm>
          <a:off x="6939689"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4684683" y="4487825"/>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274314" y="4487824"/>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pic>
        <p:nvPicPr>
          <p:cNvPr id="55" name="Picture 54"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3834055" y="3823844"/>
            <a:ext cx="213177" cy="217114"/>
          </a:xfrm>
          <a:prstGeom prst="rect">
            <a:avLst/>
          </a:prstGeom>
        </p:spPr>
      </p:pic>
      <p:pic>
        <p:nvPicPr>
          <p:cNvPr id="60" name="Picture 59" descr="Shape, circle&#10;&#10;Description automatically generated">
            <a:extLst>
              <a:ext uri="{FF2B5EF4-FFF2-40B4-BE49-F238E27FC236}">
                <a16:creationId xmlns:a16="http://schemas.microsoft.com/office/drawing/2014/main" id="{CE71479B-6657-28D0-DE45-C1F5535D9EF0}"/>
              </a:ext>
            </a:extLst>
          </p:cNvPr>
          <p:cNvPicPr>
            <a:picLocks noChangeAspect="1"/>
          </p:cNvPicPr>
          <p:nvPr/>
        </p:nvPicPr>
        <p:blipFill>
          <a:blip r:embed="rId3"/>
          <a:stretch>
            <a:fillRect/>
          </a:stretch>
        </p:blipFill>
        <p:spPr>
          <a:xfrm>
            <a:off x="4335409" y="3822406"/>
            <a:ext cx="213177" cy="217114"/>
          </a:xfrm>
          <a:prstGeom prst="rect">
            <a:avLst/>
          </a:prstGeom>
        </p:spPr>
      </p:pic>
      <p:pic>
        <p:nvPicPr>
          <p:cNvPr id="61" name="Picture 60" descr="Shape, circle&#10;&#10;Description automatically generated">
            <a:extLst>
              <a:ext uri="{FF2B5EF4-FFF2-40B4-BE49-F238E27FC236}">
                <a16:creationId xmlns:a16="http://schemas.microsoft.com/office/drawing/2014/main" id="{9454E101-8340-B8B5-CC64-55E0D478A295}"/>
              </a:ext>
            </a:extLst>
          </p:cNvPr>
          <p:cNvPicPr>
            <a:picLocks noChangeAspect="1"/>
          </p:cNvPicPr>
          <p:nvPr/>
        </p:nvPicPr>
        <p:blipFill>
          <a:blip r:embed="rId3"/>
          <a:stretch>
            <a:fillRect/>
          </a:stretch>
        </p:blipFill>
        <p:spPr>
          <a:xfrm>
            <a:off x="4080184" y="3822406"/>
            <a:ext cx="213177" cy="217114"/>
          </a:xfrm>
          <a:prstGeom prst="rect">
            <a:avLst/>
          </a:prstGeom>
        </p:spPr>
      </p:pic>
      <p:pic>
        <p:nvPicPr>
          <p:cNvPr id="64" name="Picture 63" descr="Shape, circle&#10;&#10;Description automatically generated">
            <a:extLst>
              <a:ext uri="{FF2B5EF4-FFF2-40B4-BE49-F238E27FC236}">
                <a16:creationId xmlns:a16="http://schemas.microsoft.com/office/drawing/2014/main" id="{F8F0A8E2-9D2A-2B21-5731-3507C3C3E6E8}"/>
              </a:ext>
            </a:extLst>
          </p:cNvPr>
          <p:cNvPicPr>
            <a:picLocks noChangeAspect="1"/>
          </p:cNvPicPr>
          <p:nvPr/>
        </p:nvPicPr>
        <p:blipFill>
          <a:blip r:embed="rId3"/>
          <a:stretch>
            <a:fillRect/>
          </a:stretch>
        </p:blipFill>
        <p:spPr>
          <a:xfrm>
            <a:off x="4861083" y="3784180"/>
            <a:ext cx="213177" cy="217114"/>
          </a:xfrm>
          <a:prstGeom prst="rect">
            <a:avLst/>
          </a:prstGeom>
        </p:spPr>
      </p:pic>
      <p:pic>
        <p:nvPicPr>
          <p:cNvPr id="66" name="Picture 65" descr="Shape, circle&#10;&#10;Description automatically generated">
            <a:extLst>
              <a:ext uri="{FF2B5EF4-FFF2-40B4-BE49-F238E27FC236}">
                <a16:creationId xmlns:a16="http://schemas.microsoft.com/office/drawing/2014/main" id="{FBBB8E99-F577-8B67-9C2F-8BCC37FFAF63}"/>
              </a:ext>
            </a:extLst>
          </p:cNvPr>
          <p:cNvPicPr>
            <a:picLocks noChangeAspect="1"/>
          </p:cNvPicPr>
          <p:nvPr/>
        </p:nvPicPr>
        <p:blipFill>
          <a:blip r:embed="rId3"/>
          <a:stretch>
            <a:fillRect/>
          </a:stretch>
        </p:blipFill>
        <p:spPr>
          <a:xfrm>
            <a:off x="5029913" y="4027962"/>
            <a:ext cx="213177" cy="217114"/>
          </a:xfrm>
          <a:prstGeom prst="rect">
            <a:avLst/>
          </a:prstGeom>
        </p:spPr>
      </p:pic>
      <p:pic>
        <p:nvPicPr>
          <p:cNvPr id="67" name="Picture 66" descr="Shape, circle&#10;&#10;Description automatically generated">
            <a:extLst>
              <a:ext uri="{FF2B5EF4-FFF2-40B4-BE49-F238E27FC236}">
                <a16:creationId xmlns:a16="http://schemas.microsoft.com/office/drawing/2014/main" id="{869A07BE-67D4-6500-6BCF-E47A664E0EFD}"/>
              </a:ext>
            </a:extLst>
          </p:cNvPr>
          <p:cNvPicPr>
            <a:picLocks noChangeAspect="1"/>
          </p:cNvPicPr>
          <p:nvPr/>
        </p:nvPicPr>
        <p:blipFill>
          <a:blip r:embed="rId3"/>
          <a:stretch>
            <a:fillRect/>
          </a:stretch>
        </p:blipFill>
        <p:spPr>
          <a:xfrm>
            <a:off x="5507406" y="3810848"/>
            <a:ext cx="213177" cy="217114"/>
          </a:xfrm>
          <a:prstGeom prst="rect">
            <a:avLst/>
          </a:prstGeom>
        </p:spPr>
      </p:pic>
      <p:pic>
        <p:nvPicPr>
          <p:cNvPr id="9" name="Picture 8" descr="Shape, circle&#10;&#10;Description automatically generated">
            <a:extLst>
              <a:ext uri="{FF2B5EF4-FFF2-40B4-BE49-F238E27FC236}">
                <a16:creationId xmlns:a16="http://schemas.microsoft.com/office/drawing/2014/main" id="{E70595A7-02AF-25F7-45AD-B2BB005DEE2A}"/>
              </a:ext>
            </a:extLst>
          </p:cNvPr>
          <p:cNvPicPr>
            <a:picLocks noChangeAspect="1"/>
          </p:cNvPicPr>
          <p:nvPr/>
        </p:nvPicPr>
        <p:blipFill>
          <a:blip r:embed="rId3"/>
          <a:stretch>
            <a:fillRect/>
          </a:stretch>
        </p:blipFill>
        <p:spPr>
          <a:xfrm>
            <a:off x="5843686" y="4077713"/>
            <a:ext cx="213177" cy="217114"/>
          </a:xfrm>
          <a:prstGeom prst="rect">
            <a:avLst/>
          </a:prstGeom>
        </p:spPr>
      </p:pic>
      <p:pic>
        <p:nvPicPr>
          <p:cNvPr id="35" name="Picture 34" descr="Shape, circle&#10;&#10;Description automatically generated">
            <a:extLst>
              <a:ext uri="{FF2B5EF4-FFF2-40B4-BE49-F238E27FC236}">
                <a16:creationId xmlns:a16="http://schemas.microsoft.com/office/drawing/2014/main" id="{32A11A0E-150D-8FFF-8562-2FFCEBE8ED43}"/>
              </a:ext>
            </a:extLst>
          </p:cNvPr>
          <p:cNvPicPr>
            <a:picLocks noChangeAspect="1"/>
          </p:cNvPicPr>
          <p:nvPr/>
        </p:nvPicPr>
        <p:blipFill>
          <a:blip r:embed="rId3"/>
          <a:stretch>
            <a:fillRect/>
          </a:stretch>
        </p:blipFill>
        <p:spPr>
          <a:xfrm>
            <a:off x="4213728" y="4051288"/>
            <a:ext cx="213177" cy="217114"/>
          </a:xfrm>
          <a:prstGeom prst="rect">
            <a:avLst/>
          </a:prstGeom>
        </p:spPr>
      </p:pic>
      <p:pic>
        <p:nvPicPr>
          <p:cNvPr id="36" name="Picture 35" descr="Shape, circle&#10;&#10;Description automatically generated">
            <a:extLst>
              <a:ext uri="{FF2B5EF4-FFF2-40B4-BE49-F238E27FC236}">
                <a16:creationId xmlns:a16="http://schemas.microsoft.com/office/drawing/2014/main" id="{6787D9C9-F8C9-2001-492C-8F1515E2B0C8}"/>
              </a:ext>
            </a:extLst>
          </p:cNvPr>
          <p:cNvPicPr>
            <a:picLocks noChangeAspect="1"/>
          </p:cNvPicPr>
          <p:nvPr/>
        </p:nvPicPr>
        <p:blipFill>
          <a:blip r:embed="rId3"/>
          <a:stretch>
            <a:fillRect/>
          </a:stretch>
        </p:blipFill>
        <p:spPr>
          <a:xfrm>
            <a:off x="3958503" y="4051288"/>
            <a:ext cx="213177" cy="217114"/>
          </a:xfrm>
          <a:prstGeom prst="rect">
            <a:avLst/>
          </a:prstGeom>
        </p:spPr>
      </p:pic>
      <p:pic>
        <p:nvPicPr>
          <p:cNvPr id="41" name="Picture 40" descr="Shape, circle&#10;&#10;Description automatically generated">
            <a:extLst>
              <a:ext uri="{FF2B5EF4-FFF2-40B4-BE49-F238E27FC236}">
                <a16:creationId xmlns:a16="http://schemas.microsoft.com/office/drawing/2014/main" id="{D7346E7E-94E7-1636-B3A3-8C1618EC1D85}"/>
              </a:ext>
            </a:extLst>
          </p:cNvPr>
          <p:cNvPicPr>
            <a:picLocks noChangeAspect="1"/>
          </p:cNvPicPr>
          <p:nvPr/>
        </p:nvPicPr>
        <p:blipFill>
          <a:blip r:embed="rId3"/>
          <a:stretch>
            <a:fillRect/>
          </a:stretch>
        </p:blipFill>
        <p:spPr>
          <a:xfrm>
            <a:off x="4684683" y="4039520"/>
            <a:ext cx="213177" cy="217114"/>
          </a:xfrm>
          <a:prstGeom prst="rect">
            <a:avLst/>
          </a:prstGeom>
        </p:spPr>
      </p:pic>
      <p:pic>
        <p:nvPicPr>
          <p:cNvPr id="48" name="Picture 47"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1631492" y="3929520"/>
            <a:ext cx="213177" cy="217114"/>
          </a:xfrm>
          <a:prstGeom prst="rect">
            <a:avLst/>
          </a:prstGeom>
        </p:spPr>
      </p:pic>
      <p:pic>
        <p:nvPicPr>
          <p:cNvPr id="51" name="Picture 50"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3229940" y="3926846"/>
            <a:ext cx="213177" cy="217114"/>
          </a:xfrm>
          <a:prstGeom prst="rect">
            <a:avLst/>
          </a:prstGeom>
        </p:spPr>
      </p:pic>
      <p:pic>
        <p:nvPicPr>
          <p:cNvPr id="52" name="Picture 51"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9648763" y="3935075"/>
            <a:ext cx="213177" cy="217114"/>
          </a:xfrm>
          <a:prstGeom prst="rect">
            <a:avLst/>
          </a:prstGeom>
        </p:spPr>
      </p:pic>
      <p:pic>
        <p:nvPicPr>
          <p:cNvPr id="56" name="Picture 55"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11247211" y="3932401"/>
            <a:ext cx="213177" cy="217114"/>
          </a:xfrm>
          <a:prstGeom prst="rect">
            <a:avLst/>
          </a:prstGeom>
        </p:spPr>
      </p:pic>
      <p:pic>
        <p:nvPicPr>
          <p:cNvPr id="57" name="Picture 56"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6998966" y="3829494"/>
            <a:ext cx="213177" cy="217114"/>
          </a:xfrm>
          <a:prstGeom prst="rect">
            <a:avLst/>
          </a:prstGeom>
        </p:spPr>
      </p:pic>
      <p:pic>
        <p:nvPicPr>
          <p:cNvPr id="58" name="Picture 57" descr="Shape, circle&#10;&#10;Description automatically generated">
            <a:extLst>
              <a:ext uri="{FF2B5EF4-FFF2-40B4-BE49-F238E27FC236}">
                <a16:creationId xmlns:a16="http://schemas.microsoft.com/office/drawing/2014/main" id="{CE71479B-6657-28D0-DE45-C1F5535D9EF0}"/>
              </a:ext>
            </a:extLst>
          </p:cNvPr>
          <p:cNvPicPr>
            <a:picLocks noChangeAspect="1"/>
          </p:cNvPicPr>
          <p:nvPr/>
        </p:nvPicPr>
        <p:blipFill>
          <a:blip r:embed="rId3"/>
          <a:stretch>
            <a:fillRect/>
          </a:stretch>
        </p:blipFill>
        <p:spPr>
          <a:xfrm>
            <a:off x="7500320" y="3828056"/>
            <a:ext cx="213177" cy="217114"/>
          </a:xfrm>
          <a:prstGeom prst="rect">
            <a:avLst/>
          </a:prstGeom>
        </p:spPr>
      </p:pic>
      <p:pic>
        <p:nvPicPr>
          <p:cNvPr id="59" name="Picture 58" descr="Shape, circle&#10;&#10;Description automatically generated">
            <a:extLst>
              <a:ext uri="{FF2B5EF4-FFF2-40B4-BE49-F238E27FC236}">
                <a16:creationId xmlns:a16="http://schemas.microsoft.com/office/drawing/2014/main" id="{9454E101-8340-B8B5-CC64-55E0D478A295}"/>
              </a:ext>
            </a:extLst>
          </p:cNvPr>
          <p:cNvPicPr>
            <a:picLocks noChangeAspect="1"/>
          </p:cNvPicPr>
          <p:nvPr/>
        </p:nvPicPr>
        <p:blipFill>
          <a:blip r:embed="rId3"/>
          <a:stretch>
            <a:fillRect/>
          </a:stretch>
        </p:blipFill>
        <p:spPr>
          <a:xfrm>
            <a:off x="7245095" y="3828056"/>
            <a:ext cx="213177" cy="217114"/>
          </a:xfrm>
          <a:prstGeom prst="rect">
            <a:avLst/>
          </a:prstGeom>
        </p:spPr>
      </p:pic>
      <p:pic>
        <p:nvPicPr>
          <p:cNvPr id="62" name="Picture 61" descr="Shape, circle&#10;&#10;Description automatically generated">
            <a:extLst>
              <a:ext uri="{FF2B5EF4-FFF2-40B4-BE49-F238E27FC236}">
                <a16:creationId xmlns:a16="http://schemas.microsoft.com/office/drawing/2014/main" id="{F8F0A8E2-9D2A-2B21-5731-3507C3C3E6E8}"/>
              </a:ext>
            </a:extLst>
          </p:cNvPr>
          <p:cNvPicPr>
            <a:picLocks noChangeAspect="1"/>
          </p:cNvPicPr>
          <p:nvPr/>
        </p:nvPicPr>
        <p:blipFill>
          <a:blip r:embed="rId3"/>
          <a:stretch>
            <a:fillRect/>
          </a:stretch>
        </p:blipFill>
        <p:spPr>
          <a:xfrm>
            <a:off x="8025994" y="3789830"/>
            <a:ext cx="213177" cy="217114"/>
          </a:xfrm>
          <a:prstGeom prst="rect">
            <a:avLst/>
          </a:prstGeom>
        </p:spPr>
      </p:pic>
      <p:pic>
        <p:nvPicPr>
          <p:cNvPr id="63" name="Picture 62" descr="Shape, circle&#10;&#10;Description automatically generated">
            <a:extLst>
              <a:ext uri="{FF2B5EF4-FFF2-40B4-BE49-F238E27FC236}">
                <a16:creationId xmlns:a16="http://schemas.microsoft.com/office/drawing/2014/main" id="{FBBB8E99-F577-8B67-9C2F-8BCC37FFAF63}"/>
              </a:ext>
            </a:extLst>
          </p:cNvPr>
          <p:cNvPicPr>
            <a:picLocks noChangeAspect="1"/>
          </p:cNvPicPr>
          <p:nvPr/>
        </p:nvPicPr>
        <p:blipFill>
          <a:blip r:embed="rId3"/>
          <a:stretch>
            <a:fillRect/>
          </a:stretch>
        </p:blipFill>
        <p:spPr>
          <a:xfrm>
            <a:off x="8194824" y="4033612"/>
            <a:ext cx="213177" cy="217114"/>
          </a:xfrm>
          <a:prstGeom prst="rect">
            <a:avLst/>
          </a:prstGeom>
        </p:spPr>
      </p:pic>
      <p:pic>
        <p:nvPicPr>
          <p:cNvPr id="65" name="Picture 64" descr="Shape, circle&#10;&#10;Description automatically generated">
            <a:extLst>
              <a:ext uri="{FF2B5EF4-FFF2-40B4-BE49-F238E27FC236}">
                <a16:creationId xmlns:a16="http://schemas.microsoft.com/office/drawing/2014/main" id="{869A07BE-67D4-6500-6BCF-E47A664E0EFD}"/>
              </a:ext>
            </a:extLst>
          </p:cNvPr>
          <p:cNvPicPr>
            <a:picLocks noChangeAspect="1"/>
          </p:cNvPicPr>
          <p:nvPr/>
        </p:nvPicPr>
        <p:blipFill>
          <a:blip r:embed="rId3"/>
          <a:stretch>
            <a:fillRect/>
          </a:stretch>
        </p:blipFill>
        <p:spPr>
          <a:xfrm>
            <a:off x="8672317" y="3816498"/>
            <a:ext cx="213177" cy="217114"/>
          </a:xfrm>
          <a:prstGeom prst="rect">
            <a:avLst/>
          </a:prstGeom>
        </p:spPr>
      </p:pic>
      <p:pic>
        <p:nvPicPr>
          <p:cNvPr id="68" name="Picture 67" descr="Shape, circle&#10;&#10;Description automatically generated">
            <a:extLst>
              <a:ext uri="{FF2B5EF4-FFF2-40B4-BE49-F238E27FC236}">
                <a16:creationId xmlns:a16="http://schemas.microsoft.com/office/drawing/2014/main" id="{E70595A7-02AF-25F7-45AD-B2BB005DEE2A}"/>
              </a:ext>
            </a:extLst>
          </p:cNvPr>
          <p:cNvPicPr>
            <a:picLocks noChangeAspect="1"/>
          </p:cNvPicPr>
          <p:nvPr/>
        </p:nvPicPr>
        <p:blipFill>
          <a:blip r:embed="rId3"/>
          <a:stretch>
            <a:fillRect/>
          </a:stretch>
        </p:blipFill>
        <p:spPr>
          <a:xfrm>
            <a:off x="9008597" y="4083363"/>
            <a:ext cx="213177" cy="217114"/>
          </a:xfrm>
          <a:prstGeom prst="rect">
            <a:avLst/>
          </a:prstGeom>
        </p:spPr>
      </p:pic>
      <p:pic>
        <p:nvPicPr>
          <p:cNvPr id="69" name="Picture 68" descr="Shape, circle&#10;&#10;Description automatically generated">
            <a:extLst>
              <a:ext uri="{FF2B5EF4-FFF2-40B4-BE49-F238E27FC236}">
                <a16:creationId xmlns:a16="http://schemas.microsoft.com/office/drawing/2014/main" id="{32A11A0E-150D-8FFF-8562-2FFCEBE8ED43}"/>
              </a:ext>
            </a:extLst>
          </p:cNvPr>
          <p:cNvPicPr>
            <a:picLocks noChangeAspect="1"/>
          </p:cNvPicPr>
          <p:nvPr/>
        </p:nvPicPr>
        <p:blipFill>
          <a:blip r:embed="rId3"/>
          <a:stretch>
            <a:fillRect/>
          </a:stretch>
        </p:blipFill>
        <p:spPr>
          <a:xfrm>
            <a:off x="7378639" y="4056938"/>
            <a:ext cx="213177" cy="217114"/>
          </a:xfrm>
          <a:prstGeom prst="rect">
            <a:avLst/>
          </a:prstGeom>
        </p:spPr>
      </p:pic>
      <p:pic>
        <p:nvPicPr>
          <p:cNvPr id="70" name="Picture 69" descr="Shape, circle&#10;&#10;Description automatically generated">
            <a:extLst>
              <a:ext uri="{FF2B5EF4-FFF2-40B4-BE49-F238E27FC236}">
                <a16:creationId xmlns:a16="http://schemas.microsoft.com/office/drawing/2014/main" id="{6787D9C9-F8C9-2001-492C-8F1515E2B0C8}"/>
              </a:ext>
            </a:extLst>
          </p:cNvPr>
          <p:cNvPicPr>
            <a:picLocks noChangeAspect="1"/>
          </p:cNvPicPr>
          <p:nvPr/>
        </p:nvPicPr>
        <p:blipFill>
          <a:blip r:embed="rId3"/>
          <a:stretch>
            <a:fillRect/>
          </a:stretch>
        </p:blipFill>
        <p:spPr>
          <a:xfrm>
            <a:off x="7123414" y="4056938"/>
            <a:ext cx="213177" cy="217114"/>
          </a:xfrm>
          <a:prstGeom prst="rect">
            <a:avLst/>
          </a:prstGeom>
        </p:spPr>
      </p:pic>
      <p:pic>
        <p:nvPicPr>
          <p:cNvPr id="71" name="Picture 70" descr="Shape, circle&#10;&#10;Description automatically generated">
            <a:extLst>
              <a:ext uri="{FF2B5EF4-FFF2-40B4-BE49-F238E27FC236}">
                <a16:creationId xmlns:a16="http://schemas.microsoft.com/office/drawing/2014/main" id="{D7346E7E-94E7-1636-B3A3-8C1618EC1D85}"/>
              </a:ext>
            </a:extLst>
          </p:cNvPr>
          <p:cNvPicPr>
            <a:picLocks noChangeAspect="1"/>
          </p:cNvPicPr>
          <p:nvPr/>
        </p:nvPicPr>
        <p:blipFill>
          <a:blip r:embed="rId3"/>
          <a:stretch>
            <a:fillRect/>
          </a:stretch>
        </p:blipFill>
        <p:spPr>
          <a:xfrm>
            <a:off x="7849594" y="4045170"/>
            <a:ext cx="213177" cy="217114"/>
          </a:xfrm>
          <a:prstGeom prst="rect">
            <a:avLst/>
          </a:prstGeom>
        </p:spPr>
      </p:pic>
      <p:sp>
        <p:nvSpPr>
          <p:cNvPr id="72" name="Rounded Rectangle 71">
            <a:extLst>
              <a:ext uri="{FF2B5EF4-FFF2-40B4-BE49-F238E27FC236}">
                <a16:creationId xmlns:a16="http://schemas.microsoft.com/office/drawing/2014/main" id="{2280C005-BE5E-5978-A6A1-CD72CD44A921}"/>
              </a:ext>
            </a:extLst>
          </p:cNvPr>
          <p:cNvSpPr/>
          <p:nvPr/>
        </p:nvSpPr>
        <p:spPr>
          <a:xfrm>
            <a:off x="4684683" y="4487636"/>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101,532</a:t>
            </a:r>
          </a:p>
        </p:txBody>
      </p:sp>
      <p:sp>
        <p:nvSpPr>
          <p:cNvPr id="73" name="Rounded Rectangle 72">
            <a:extLst>
              <a:ext uri="{FF2B5EF4-FFF2-40B4-BE49-F238E27FC236}">
                <a16:creationId xmlns:a16="http://schemas.microsoft.com/office/drawing/2014/main" id="{2280C005-BE5E-5978-A6A1-CD72CD44A921}"/>
              </a:ext>
            </a:extLst>
          </p:cNvPr>
          <p:cNvSpPr/>
          <p:nvPr/>
        </p:nvSpPr>
        <p:spPr>
          <a:xfrm>
            <a:off x="10274314" y="4487635"/>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532,101</a:t>
            </a:r>
          </a:p>
        </p:txBody>
      </p:sp>
      <p:sp>
        <p:nvSpPr>
          <p:cNvPr id="5" name="Title 1">
            <a:extLst>
              <a:ext uri="{FF2B5EF4-FFF2-40B4-BE49-F238E27FC236}">
                <a16:creationId xmlns:a16="http://schemas.microsoft.com/office/drawing/2014/main" id="{E190273A-7BA2-5163-E4C8-A7764E57306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03701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Write what is represented in each of the place value charts in numerals.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760"/>
                </a:solidFill>
              </a:rPr>
              <a:t>Both numbers are made up of ‘101’ and ‘532’ but the first chart has 101 </a:t>
            </a:r>
            <a:r>
              <a:rPr lang="en-GB" sz="2200" i="1" dirty="0">
                <a:solidFill>
                  <a:srgbClr val="FF3760"/>
                </a:solidFill>
              </a:rPr>
              <a:t>thousands</a:t>
            </a:r>
            <a:r>
              <a:rPr lang="en-GB" sz="2200" dirty="0">
                <a:solidFill>
                  <a:srgbClr val="FF3760"/>
                </a:solidFill>
              </a:rPr>
              <a:t> and 532 </a:t>
            </a:r>
            <a:r>
              <a:rPr lang="en-GB" sz="2200" i="1" dirty="0">
                <a:solidFill>
                  <a:srgbClr val="FF3760"/>
                </a:solidFill>
              </a:rPr>
              <a:t>ones.</a:t>
            </a:r>
            <a:r>
              <a:rPr lang="en-GB" sz="2200" dirty="0">
                <a:solidFill>
                  <a:srgbClr val="FF3760"/>
                </a:solidFill>
              </a:rPr>
              <a:t> The second chart has 532 </a:t>
            </a:r>
            <a:r>
              <a:rPr lang="en-GB" sz="2200" i="1" dirty="0">
                <a:solidFill>
                  <a:srgbClr val="FF3760"/>
                </a:solidFill>
              </a:rPr>
              <a:t>thousands</a:t>
            </a:r>
            <a:r>
              <a:rPr lang="en-GB" sz="2200" dirty="0">
                <a:solidFill>
                  <a:srgbClr val="FF3760"/>
                </a:solidFill>
              </a:rPr>
              <a:t> and 101 </a:t>
            </a:r>
            <a:r>
              <a:rPr lang="en-GB" sz="2200" i="1" dirty="0">
                <a:solidFill>
                  <a:srgbClr val="FF3760"/>
                </a:solidFill>
              </a:rPr>
              <a:t>ones.</a:t>
            </a:r>
            <a:endParaRPr lang="en-GB" sz="2200" dirty="0">
              <a:solidFill>
                <a:srgbClr val="FF3760"/>
              </a:solidFill>
            </a:endParaRPr>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350058" y="3291411"/>
          <a:ext cx="4854228" cy="109728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a:txBody>
                    <a:bodyPr/>
                    <a:lstStyle/>
                    <a:p>
                      <a:pPr algn="ctr"/>
                      <a:r>
                        <a:rPr lang="en-US" sz="2000" b="0" i="0" dirty="0" err="1">
                          <a:solidFill>
                            <a:schemeClr val="tx1"/>
                          </a:solidFill>
                          <a:latin typeface="OpenDyslexicAlta" pitchFamily="2" charset="77"/>
                        </a:rPr>
                        <a:t>HTh</a:t>
                      </a:r>
                      <a:endParaRPr lang="en-US" sz="2000" b="0" i="0" dirty="0">
                        <a:solidFill>
                          <a:schemeClr val="tx1"/>
                        </a:solidFill>
                        <a:latin typeface="OpenDyslexicAlta" pitchFamily="2" charset="77"/>
                      </a:endParaRPr>
                    </a:p>
                  </a:txBody>
                  <a:tcPr>
                    <a:solidFill>
                      <a:srgbClr val="F338C6">
                        <a:alpha val="50000"/>
                      </a:srgbClr>
                    </a:solidFill>
                  </a:tcPr>
                </a:tc>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nvGraphicFramePr>
        <p:xfrm>
          <a:off x="6939689"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4684683" y="4487825"/>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274314" y="4487824"/>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pic>
        <p:nvPicPr>
          <p:cNvPr id="55" name="Picture 54"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3834055" y="3823844"/>
            <a:ext cx="213177" cy="217114"/>
          </a:xfrm>
          <a:prstGeom prst="rect">
            <a:avLst/>
          </a:prstGeom>
        </p:spPr>
      </p:pic>
      <p:pic>
        <p:nvPicPr>
          <p:cNvPr id="60" name="Picture 59" descr="Shape, circle&#10;&#10;Description automatically generated">
            <a:extLst>
              <a:ext uri="{FF2B5EF4-FFF2-40B4-BE49-F238E27FC236}">
                <a16:creationId xmlns:a16="http://schemas.microsoft.com/office/drawing/2014/main" id="{CE71479B-6657-28D0-DE45-C1F5535D9EF0}"/>
              </a:ext>
            </a:extLst>
          </p:cNvPr>
          <p:cNvPicPr>
            <a:picLocks noChangeAspect="1"/>
          </p:cNvPicPr>
          <p:nvPr/>
        </p:nvPicPr>
        <p:blipFill>
          <a:blip r:embed="rId3"/>
          <a:stretch>
            <a:fillRect/>
          </a:stretch>
        </p:blipFill>
        <p:spPr>
          <a:xfrm>
            <a:off x="4335409" y="3822406"/>
            <a:ext cx="213177" cy="217114"/>
          </a:xfrm>
          <a:prstGeom prst="rect">
            <a:avLst/>
          </a:prstGeom>
        </p:spPr>
      </p:pic>
      <p:pic>
        <p:nvPicPr>
          <p:cNvPr id="61" name="Picture 60" descr="Shape, circle&#10;&#10;Description automatically generated">
            <a:extLst>
              <a:ext uri="{FF2B5EF4-FFF2-40B4-BE49-F238E27FC236}">
                <a16:creationId xmlns:a16="http://schemas.microsoft.com/office/drawing/2014/main" id="{9454E101-8340-B8B5-CC64-55E0D478A295}"/>
              </a:ext>
            </a:extLst>
          </p:cNvPr>
          <p:cNvPicPr>
            <a:picLocks noChangeAspect="1"/>
          </p:cNvPicPr>
          <p:nvPr/>
        </p:nvPicPr>
        <p:blipFill>
          <a:blip r:embed="rId3"/>
          <a:stretch>
            <a:fillRect/>
          </a:stretch>
        </p:blipFill>
        <p:spPr>
          <a:xfrm>
            <a:off x="4080184" y="3822406"/>
            <a:ext cx="213177" cy="217114"/>
          </a:xfrm>
          <a:prstGeom prst="rect">
            <a:avLst/>
          </a:prstGeom>
        </p:spPr>
      </p:pic>
      <p:pic>
        <p:nvPicPr>
          <p:cNvPr id="64" name="Picture 63" descr="Shape, circle&#10;&#10;Description automatically generated">
            <a:extLst>
              <a:ext uri="{FF2B5EF4-FFF2-40B4-BE49-F238E27FC236}">
                <a16:creationId xmlns:a16="http://schemas.microsoft.com/office/drawing/2014/main" id="{F8F0A8E2-9D2A-2B21-5731-3507C3C3E6E8}"/>
              </a:ext>
            </a:extLst>
          </p:cNvPr>
          <p:cNvPicPr>
            <a:picLocks noChangeAspect="1"/>
          </p:cNvPicPr>
          <p:nvPr/>
        </p:nvPicPr>
        <p:blipFill>
          <a:blip r:embed="rId3"/>
          <a:stretch>
            <a:fillRect/>
          </a:stretch>
        </p:blipFill>
        <p:spPr>
          <a:xfrm>
            <a:off x="4861083" y="3784180"/>
            <a:ext cx="213177" cy="217114"/>
          </a:xfrm>
          <a:prstGeom prst="rect">
            <a:avLst/>
          </a:prstGeom>
        </p:spPr>
      </p:pic>
      <p:pic>
        <p:nvPicPr>
          <p:cNvPr id="66" name="Picture 65" descr="Shape, circle&#10;&#10;Description automatically generated">
            <a:extLst>
              <a:ext uri="{FF2B5EF4-FFF2-40B4-BE49-F238E27FC236}">
                <a16:creationId xmlns:a16="http://schemas.microsoft.com/office/drawing/2014/main" id="{FBBB8E99-F577-8B67-9C2F-8BCC37FFAF63}"/>
              </a:ext>
            </a:extLst>
          </p:cNvPr>
          <p:cNvPicPr>
            <a:picLocks noChangeAspect="1"/>
          </p:cNvPicPr>
          <p:nvPr/>
        </p:nvPicPr>
        <p:blipFill>
          <a:blip r:embed="rId3"/>
          <a:stretch>
            <a:fillRect/>
          </a:stretch>
        </p:blipFill>
        <p:spPr>
          <a:xfrm>
            <a:off x="5029913" y="4027962"/>
            <a:ext cx="213177" cy="217114"/>
          </a:xfrm>
          <a:prstGeom prst="rect">
            <a:avLst/>
          </a:prstGeom>
        </p:spPr>
      </p:pic>
      <p:pic>
        <p:nvPicPr>
          <p:cNvPr id="67" name="Picture 66" descr="Shape, circle&#10;&#10;Description automatically generated">
            <a:extLst>
              <a:ext uri="{FF2B5EF4-FFF2-40B4-BE49-F238E27FC236}">
                <a16:creationId xmlns:a16="http://schemas.microsoft.com/office/drawing/2014/main" id="{869A07BE-67D4-6500-6BCF-E47A664E0EFD}"/>
              </a:ext>
            </a:extLst>
          </p:cNvPr>
          <p:cNvPicPr>
            <a:picLocks noChangeAspect="1"/>
          </p:cNvPicPr>
          <p:nvPr/>
        </p:nvPicPr>
        <p:blipFill>
          <a:blip r:embed="rId3"/>
          <a:stretch>
            <a:fillRect/>
          </a:stretch>
        </p:blipFill>
        <p:spPr>
          <a:xfrm>
            <a:off x="5507406" y="3810848"/>
            <a:ext cx="213177" cy="217114"/>
          </a:xfrm>
          <a:prstGeom prst="rect">
            <a:avLst/>
          </a:prstGeom>
        </p:spPr>
      </p:pic>
      <p:pic>
        <p:nvPicPr>
          <p:cNvPr id="9" name="Picture 8" descr="Shape, circle&#10;&#10;Description automatically generated">
            <a:extLst>
              <a:ext uri="{FF2B5EF4-FFF2-40B4-BE49-F238E27FC236}">
                <a16:creationId xmlns:a16="http://schemas.microsoft.com/office/drawing/2014/main" id="{E70595A7-02AF-25F7-45AD-B2BB005DEE2A}"/>
              </a:ext>
            </a:extLst>
          </p:cNvPr>
          <p:cNvPicPr>
            <a:picLocks noChangeAspect="1"/>
          </p:cNvPicPr>
          <p:nvPr/>
        </p:nvPicPr>
        <p:blipFill>
          <a:blip r:embed="rId3"/>
          <a:stretch>
            <a:fillRect/>
          </a:stretch>
        </p:blipFill>
        <p:spPr>
          <a:xfrm>
            <a:off x="5843686" y="4077713"/>
            <a:ext cx="213177" cy="217114"/>
          </a:xfrm>
          <a:prstGeom prst="rect">
            <a:avLst/>
          </a:prstGeom>
        </p:spPr>
      </p:pic>
      <p:pic>
        <p:nvPicPr>
          <p:cNvPr id="35" name="Picture 34" descr="Shape, circle&#10;&#10;Description automatically generated">
            <a:extLst>
              <a:ext uri="{FF2B5EF4-FFF2-40B4-BE49-F238E27FC236}">
                <a16:creationId xmlns:a16="http://schemas.microsoft.com/office/drawing/2014/main" id="{32A11A0E-150D-8FFF-8562-2FFCEBE8ED43}"/>
              </a:ext>
            </a:extLst>
          </p:cNvPr>
          <p:cNvPicPr>
            <a:picLocks noChangeAspect="1"/>
          </p:cNvPicPr>
          <p:nvPr/>
        </p:nvPicPr>
        <p:blipFill>
          <a:blip r:embed="rId3"/>
          <a:stretch>
            <a:fillRect/>
          </a:stretch>
        </p:blipFill>
        <p:spPr>
          <a:xfrm>
            <a:off x="4213728" y="4051288"/>
            <a:ext cx="213177" cy="217114"/>
          </a:xfrm>
          <a:prstGeom prst="rect">
            <a:avLst/>
          </a:prstGeom>
        </p:spPr>
      </p:pic>
      <p:pic>
        <p:nvPicPr>
          <p:cNvPr id="36" name="Picture 35" descr="Shape, circle&#10;&#10;Description automatically generated">
            <a:extLst>
              <a:ext uri="{FF2B5EF4-FFF2-40B4-BE49-F238E27FC236}">
                <a16:creationId xmlns:a16="http://schemas.microsoft.com/office/drawing/2014/main" id="{6787D9C9-F8C9-2001-492C-8F1515E2B0C8}"/>
              </a:ext>
            </a:extLst>
          </p:cNvPr>
          <p:cNvPicPr>
            <a:picLocks noChangeAspect="1"/>
          </p:cNvPicPr>
          <p:nvPr/>
        </p:nvPicPr>
        <p:blipFill>
          <a:blip r:embed="rId3"/>
          <a:stretch>
            <a:fillRect/>
          </a:stretch>
        </p:blipFill>
        <p:spPr>
          <a:xfrm>
            <a:off x="3958503" y="4051288"/>
            <a:ext cx="213177" cy="217114"/>
          </a:xfrm>
          <a:prstGeom prst="rect">
            <a:avLst/>
          </a:prstGeom>
        </p:spPr>
      </p:pic>
      <p:pic>
        <p:nvPicPr>
          <p:cNvPr id="41" name="Picture 40" descr="Shape, circle&#10;&#10;Description automatically generated">
            <a:extLst>
              <a:ext uri="{FF2B5EF4-FFF2-40B4-BE49-F238E27FC236}">
                <a16:creationId xmlns:a16="http://schemas.microsoft.com/office/drawing/2014/main" id="{D7346E7E-94E7-1636-B3A3-8C1618EC1D85}"/>
              </a:ext>
            </a:extLst>
          </p:cNvPr>
          <p:cNvPicPr>
            <a:picLocks noChangeAspect="1"/>
          </p:cNvPicPr>
          <p:nvPr/>
        </p:nvPicPr>
        <p:blipFill>
          <a:blip r:embed="rId3"/>
          <a:stretch>
            <a:fillRect/>
          </a:stretch>
        </p:blipFill>
        <p:spPr>
          <a:xfrm>
            <a:off x="4684683" y="4039520"/>
            <a:ext cx="213177" cy="217114"/>
          </a:xfrm>
          <a:prstGeom prst="rect">
            <a:avLst/>
          </a:prstGeom>
        </p:spPr>
      </p:pic>
      <p:pic>
        <p:nvPicPr>
          <p:cNvPr id="48" name="Picture 47"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1631492" y="3929520"/>
            <a:ext cx="213177" cy="217114"/>
          </a:xfrm>
          <a:prstGeom prst="rect">
            <a:avLst/>
          </a:prstGeom>
        </p:spPr>
      </p:pic>
      <p:pic>
        <p:nvPicPr>
          <p:cNvPr id="51" name="Picture 50"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3229940" y="3926846"/>
            <a:ext cx="213177" cy="217114"/>
          </a:xfrm>
          <a:prstGeom prst="rect">
            <a:avLst/>
          </a:prstGeom>
        </p:spPr>
      </p:pic>
      <p:pic>
        <p:nvPicPr>
          <p:cNvPr id="52" name="Picture 51"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9648763" y="3935075"/>
            <a:ext cx="213177" cy="217114"/>
          </a:xfrm>
          <a:prstGeom prst="rect">
            <a:avLst/>
          </a:prstGeom>
        </p:spPr>
      </p:pic>
      <p:pic>
        <p:nvPicPr>
          <p:cNvPr id="56" name="Picture 55"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11247211" y="3932401"/>
            <a:ext cx="213177" cy="217114"/>
          </a:xfrm>
          <a:prstGeom prst="rect">
            <a:avLst/>
          </a:prstGeom>
        </p:spPr>
      </p:pic>
      <p:pic>
        <p:nvPicPr>
          <p:cNvPr id="57" name="Picture 56" descr="Shape, circle&#10;&#10;Description automatically generated">
            <a:extLst>
              <a:ext uri="{FF2B5EF4-FFF2-40B4-BE49-F238E27FC236}">
                <a16:creationId xmlns:a16="http://schemas.microsoft.com/office/drawing/2014/main" id="{FB460E6C-ADCA-0FCD-5CD8-1FC73D61C8B9}"/>
              </a:ext>
            </a:extLst>
          </p:cNvPr>
          <p:cNvPicPr>
            <a:picLocks noChangeAspect="1"/>
          </p:cNvPicPr>
          <p:nvPr/>
        </p:nvPicPr>
        <p:blipFill>
          <a:blip r:embed="rId3"/>
          <a:stretch>
            <a:fillRect/>
          </a:stretch>
        </p:blipFill>
        <p:spPr>
          <a:xfrm>
            <a:off x="6998966" y="3829494"/>
            <a:ext cx="213177" cy="217114"/>
          </a:xfrm>
          <a:prstGeom prst="rect">
            <a:avLst/>
          </a:prstGeom>
        </p:spPr>
      </p:pic>
      <p:pic>
        <p:nvPicPr>
          <p:cNvPr id="58" name="Picture 57" descr="Shape, circle&#10;&#10;Description automatically generated">
            <a:extLst>
              <a:ext uri="{FF2B5EF4-FFF2-40B4-BE49-F238E27FC236}">
                <a16:creationId xmlns:a16="http://schemas.microsoft.com/office/drawing/2014/main" id="{CE71479B-6657-28D0-DE45-C1F5535D9EF0}"/>
              </a:ext>
            </a:extLst>
          </p:cNvPr>
          <p:cNvPicPr>
            <a:picLocks noChangeAspect="1"/>
          </p:cNvPicPr>
          <p:nvPr/>
        </p:nvPicPr>
        <p:blipFill>
          <a:blip r:embed="rId3"/>
          <a:stretch>
            <a:fillRect/>
          </a:stretch>
        </p:blipFill>
        <p:spPr>
          <a:xfrm>
            <a:off x="7500320" y="3828056"/>
            <a:ext cx="213177" cy="217114"/>
          </a:xfrm>
          <a:prstGeom prst="rect">
            <a:avLst/>
          </a:prstGeom>
        </p:spPr>
      </p:pic>
      <p:pic>
        <p:nvPicPr>
          <p:cNvPr id="59" name="Picture 58" descr="Shape, circle&#10;&#10;Description automatically generated">
            <a:extLst>
              <a:ext uri="{FF2B5EF4-FFF2-40B4-BE49-F238E27FC236}">
                <a16:creationId xmlns:a16="http://schemas.microsoft.com/office/drawing/2014/main" id="{9454E101-8340-B8B5-CC64-55E0D478A295}"/>
              </a:ext>
            </a:extLst>
          </p:cNvPr>
          <p:cNvPicPr>
            <a:picLocks noChangeAspect="1"/>
          </p:cNvPicPr>
          <p:nvPr/>
        </p:nvPicPr>
        <p:blipFill>
          <a:blip r:embed="rId3"/>
          <a:stretch>
            <a:fillRect/>
          </a:stretch>
        </p:blipFill>
        <p:spPr>
          <a:xfrm>
            <a:off x="7245095" y="3828056"/>
            <a:ext cx="213177" cy="217114"/>
          </a:xfrm>
          <a:prstGeom prst="rect">
            <a:avLst/>
          </a:prstGeom>
        </p:spPr>
      </p:pic>
      <p:pic>
        <p:nvPicPr>
          <p:cNvPr id="62" name="Picture 61" descr="Shape, circle&#10;&#10;Description automatically generated">
            <a:extLst>
              <a:ext uri="{FF2B5EF4-FFF2-40B4-BE49-F238E27FC236}">
                <a16:creationId xmlns:a16="http://schemas.microsoft.com/office/drawing/2014/main" id="{F8F0A8E2-9D2A-2B21-5731-3507C3C3E6E8}"/>
              </a:ext>
            </a:extLst>
          </p:cNvPr>
          <p:cNvPicPr>
            <a:picLocks noChangeAspect="1"/>
          </p:cNvPicPr>
          <p:nvPr/>
        </p:nvPicPr>
        <p:blipFill>
          <a:blip r:embed="rId3"/>
          <a:stretch>
            <a:fillRect/>
          </a:stretch>
        </p:blipFill>
        <p:spPr>
          <a:xfrm>
            <a:off x="8025994" y="3789830"/>
            <a:ext cx="213177" cy="217114"/>
          </a:xfrm>
          <a:prstGeom prst="rect">
            <a:avLst/>
          </a:prstGeom>
        </p:spPr>
      </p:pic>
      <p:pic>
        <p:nvPicPr>
          <p:cNvPr id="63" name="Picture 62" descr="Shape, circle&#10;&#10;Description automatically generated">
            <a:extLst>
              <a:ext uri="{FF2B5EF4-FFF2-40B4-BE49-F238E27FC236}">
                <a16:creationId xmlns:a16="http://schemas.microsoft.com/office/drawing/2014/main" id="{FBBB8E99-F577-8B67-9C2F-8BCC37FFAF63}"/>
              </a:ext>
            </a:extLst>
          </p:cNvPr>
          <p:cNvPicPr>
            <a:picLocks noChangeAspect="1"/>
          </p:cNvPicPr>
          <p:nvPr/>
        </p:nvPicPr>
        <p:blipFill>
          <a:blip r:embed="rId3"/>
          <a:stretch>
            <a:fillRect/>
          </a:stretch>
        </p:blipFill>
        <p:spPr>
          <a:xfrm>
            <a:off x="8194824" y="4033612"/>
            <a:ext cx="213177" cy="217114"/>
          </a:xfrm>
          <a:prstGeom prst="rect">
            <a:avLst/>
          </a:prstGeom>
        </p:spPr>
      </p:pic>
      <p:pic>
        <p:nvPicPr>
          <p:cNvPr id="65" name="Picture 64" descr="Shape, circle&#10;&#10;Description automatically generated">
            <a:extLst>
              <a:ext uri="{FF2B5EF4-FFF2-40B4-BE49-F238E27FC236}">
                <a16:creationId xmlns:a16="http://schemas.microsoft.com/office/drawing/2014/main" id="{869A07BE-67D4-6500-6BCF-E47A664E0EFD}"/>
              </a:ext>
            </a:extLst>
          </p:cNvPr>
          <p:cNvPicPr>
            <a:picLocks noChangeAspect="1"/>
          </p:cNvPicPr>
          <p:nvPr/>
        </p:nvPicPr>
        <p:blipFill>
          <a:blip r:embed="rId3"/>
          <a:stretch>
            <a:fillRect/>
          </a:stretch>
        </p:blipFill>
        <p:spPr>
          <a:xfrm>
            <a:off x="8672317" y="3816498"/>
            <a:ext cx="213177" cy="217114"/>
          </a:xfrm>
          <a:prstGeom prst="rect">
            <a:avLst/>
          </a:prstGeom>
        </p:spPr>
      </p:pic>
      <p:pic>
        <p:nvPicPr>
          <p:cNvPr id="68" name="Picture 67" descr="Shape, circle&#10;&#10;Description automatically generated">
            <a:extLst>
              <a:ext uri="{FF2B5EF4-FFF2-40B4-BE49-F238E27FC236}">
                <a16:creationId xmlns:a16="http://schemas.microsoft.com/office/drawing/2014/main" id="{E70595A7-02AF-25F7-45AD-B2BB005DEE2A}"/>
              </a:ext>
            </a:extLst>
          </p:cNvPr>
          <p:cNvPicPr>
            <a:picLocks noChangeAspect="1"/>
          </p:cNvPicPr>
          <p:nvPr/>
        </p:nvPicPr>
        <p:blipFill>
          <a:blip r:embed="rId3"/>
          <a:stretch>
            <a:fillRect/>
          </a:stretch>
        </p:blipFill>
        <p:spPr>
          <a:xfrm>
            <a:off x="9008597" y="4083363"/>
            <a:ext cx="213177" cy="217114"/>
          </a:xfrm>
          <a:prstGeom prst="rect">
            <a:avLst/>
          </a:prstGeom>
        </p:spPr>
      </p:pic>
      <p:pic>
        <p:nvPicPr>
          <p:cNvPr id="69" name="Picture 68" descr="Shape, circle&#10;&#10;Description automatically generated">
            <a:extLst>
              <a:ext uri="{FF2B5EF4-FFF2-40B4-BE49-F238E27FC236}">
                <a16:creationId xmlns:a16="http://schemas.microsoft.com/office/drawing/2014/main" id="{32A11A0E-150D-8FFF-8562-2FFCEBE8ED43}"/>
              </a:ext>
            </a:extLst>
          </p:cNvPr>
          <p:cNvPicPr>
            <a:picLocks noChangeAspect="1"/>
          </p:cNvPicPr>
          <p:nvPr/>
        </p:nvPicPr>
        <p:blipFill>
          <a:blip r:embed="rId3"/>
          <a:stretch>
            <a:fillRect/>
          </a:stretch>
        </p:blipFill>
        <p:spPr>
          <a:xfrm>
            <a:off x="7378639" y="4056938"/>
            <a:ext cx="213177" cy="217114"/>
          </a:xfrm>
          <a:prstGeom prst="rect">
            <a:avLst/>
          </a:prstGeom>
        </p:spPr>
      </p:pic>
      <p:pic>
        <p:nvPicPr>
          <p:cNvPr id="70" name="Picture 69" descr="Shape, circle&#10;&#10;Description automatically generated">
            <a:extLst>
              <a:ext uri="{FF2B5EF4-FFF2-40B4-BE49-F238E27FC236}">
                <a16:creationId xmlns:a16="http://schemas.microsoft.com/office/drawing/2014/main" id="{6787D9C9-F8C9-2001-492C-8F1515E2B0C8}"/>
              </a:ext>
            </a:extLst>
          </p:cNvPr>
          <p:cNvPicPr>
            <a:picLocks noChangeAspect="1"/>
          </p:cNvPicPr>
          <p:nvPr/>
        </p:nvPicPr>
        <p:blipFill>
          <a:blip r:embed="rId3"/>
          <a:stretch>
            <a:fillRect/>
          </a:stretch>
        </p:blipFill>
        <p:spPr>
          <a:xfrm>
            <a:off x="7123414" y="4056938"/>
            <a:ext cx="213177" cy="217114"/>
          </a:xfrm>
          <a:prstGeom prst="rect">
            <a:avLst/>
          </a:prstGeom>
        </p:spPr>
      </p:pic>
      <p:pic>
        <p:nvPicPr>
          <p:cNvPr id="71" name="Picture 70" descr="Shape, circle&#10;&#10;Description automatically generated">
            <a:extLst>
              <a:ext uri="{FF2B5EF4-FFF2-40B4-BE49-F238E27FC236}">
                <a16:creationId xmlns:a16="http://schemas.microsoft.com/office/drawing/2014/main" id="{D7346E7E-94E7-1636-B3A3-8C1618EC1D85}"/>
              </a:ext>
            </a:extLst>
          </p:cNvPr>
          <p:cNvPicPr>
            <a:picLocks noChangeAspect="1"/>
          </p:cNvPicPr>
          <p:nvPr/>
        </p:nvPicPr>
        <p:blipFill>
          <a:blip r:embed="rId3"/>
          <a:stretch>
            <a:fillRect/>
          </a:stretch>
        </p:blipFill>
        <p:spPr>
          <a:xfrm>
            <a:off x="7849594" y="4045170"/>
            <a:ext cx="213177" cy="217114"/>
          </a:xfrm>
          <a:prstGeom prst="rect">
            <a:avLst/>
          </a:prstGeom>
        </p:spPr>
      </p:pic>
      <p:sp>
        <p:nvSpPr>
          <p:cNvPr id="72" name="Rounded Rectangle 71">
            <a:extLst>
              <a:ext uri="{FF2B5EF4-FFF2-40B4-BE49-F238E27FC236}">
                <a16:creationId xmlns:a16="http://schemas.microsoft.com/office/drawing/2014/main" id="{2280C005-BE5E-5978-A6A1-CD72CD44A921}"/>
              </a:ext>
            </a:extLst>
          </p:cNvPr>
          <p:cNvSpPr/>
          <p:nvPr/>
        </p:nvSpPr>
        <p:spPr>
          <a:xfrm>
            <a:off x="4684683" y="4487636"/>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101,532</a:t>
            </a:r>
          </a:p>
        </p:txBody>
      </p:sp>
      <p:sp>
        <p:nvSpPr>
          <p:cNvPr id="73" name="Rounded Rectangle 72">
            <a:extLst>
              <a:ext uri="{FF2B5EF4-FFF2-40B4-BE49-F238E27FC236}">
                <a16:creationId xmlns:a16="http://schemas.microsoft.com/office/drawing/2014/main" id="{2280C005-BE5E-5978-A6A1-CD72CD44A921}"/>
              </a:ext>
            </a:extLst>
          </p:cNvPr>
          <p:cNvSpPr/>
          <p:nvPr/>
        </p:nvSpPr>
        <p:spPr>
          <a:xfrm>
            <a:off x="10274314" y="4487635"/>
            <a:ext cx="151960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532,101</a:t>
            </a:r>
          </a:p>
        </p:txBody>
      </p:sp>
      <p:sp>
        <p:nvSpPr>
          <p:cNvPr id="5" name="Title 1">
            <a:extLst>
              <a:ext uri="{FF2B5EF4-FFF2-40B4-BE49-F238E27FC236}">
                <a16:creationId xmlns:a16="http://schemas.microsoft.com/office/drawing/2014/main" id="{B80B6245-5CAD-B497-066B-8283141A2E74}"/>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74362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1318"/>
            <a:ext cx="10793819" cy="4351338"/>
          </a:xfrm>
        </p:spPr>
        <p:txBody>
          <a:bodyPr/>
          <a:lstStyle/>
          <a:p>
            <a:pPr marL="0" indent="0">
              <a:buNone/>
            </a:pPr>
            <a:r>
              <a:rPr lang="en-GB" dirty="0"/>
              <a:t>Talking Time:</a:t>
            </a:r>
          </a:p>
          <a:p>
            <a:pPr marL="0" indent="0">
              <a:buClr>
                <a:srgbClr val="23D160"/>
              </a:buClr>
              <a:buSzPct val="85000"/>
              <a:buNone/>
            </a:pPr>
            <a:r>
              <a:rPr lang="en-GB" sz="2200" dirty="0"/>
              <a:t>Sketch the number 400,023 in the place value chart or make it with counters.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14" name="Title 1">
            <a:extLst>
              <a:ext uri="{FF2B5EF4-FFF2-40B4-BE49-F238E27FC236}">
                <a16:creationId xmlns:a16="http://schemas.microsoft.com/office/drawing/2014/main" id="{2E4E801C-6668-E8CC-4FFA-11C3E45453F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84184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1318"/>
            <a:ext cx="10793819" cy="4351338"/>
          </a:xfrm>
        </p:spPr>
        <p:txBody>
          <a:bodyPr/>
          <a:lstStyle/>
          <a:p>
            <a:pPr marL="0" indent="0">
              <a:buNone/>
            </a:pPr>
            <a:r>
              <a:rPr lang="en-GB" dirty="0"/>
              <a:t>Talking Time:</a:t>
            </a:r>
          </a:p>
          <a:p>
            <a:pPr marL="0" indent="0">
              <a:buClr>
                <a:srgbClr val="23D160"/>
              </a:buClr>
              <a:buSzPct val="85000"/>
              <a:buNone/>
            </a:pPr>
            <a:r>
              <a:rPr lang="en-GB" sz="2200" dirty="0"/>
              <a:t>Sketch the number 400,023 in the place value chart or make it with counters.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pic>
        <p:nvPicPr>
          <p:cNvPr id="5" name="Picture 4">
            <a:extLst>
              <a:ext uri="{FF2B5EF4-FFF2-40B4-BE49-F238E27FC236}">
                <a16:creationId xmlns:a16="http://schemas.microsoft.com/office/drawing/2014/main" id="{4BEC5806-60E3-2B17-96D0-0AB52C3877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2410" y="4307489"/>
            <a:ext cx="446430" cy="454675"/>
          </a:xfrm>
          <a:prstGeom prst="rect">
            <a:avLst/>
          </a:prstGeom>
        </p:spPr>
      </p:pic>
      <p:pic>
        <p:nvPicPr>
          <p:cNvPr id="6" name="Picture 5">
            <a:extLst>
              <a:ext uri="{FF2B5EF4-FFF2-40B4-BE49-F238E27FC236}">
                <a16:creationId xmlns:a16="http://schemas.microsoft.com/office/drawing/2014/main" id="{86CC6B9C-0C88-38B1-A0F9-B065E6B8F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8840" y="4307489"/>
            <a:ext cx="446430" cy="454675"/>
          </a:xfrm>
          <a:prstGeom prst="rect">
            <a:avLst/>
          </a:prstGeom>
        </p:spPr>
      </p:pic>
      <p:pic>
        <p:nvPicPr>
          <p:cNvPr id="7" name="Picture 6">
            <a:extLst>
              <a:ext uri="{FF2B5EF4-FFF2-40B4-BE49-F238E27FC236}">
                <a16:creationId xmlns:a16="http://schemas.microsoft.com/office/drawing/2014/main" id="{61CB00DD-CF9D-7BA6-E634-8261B83DA1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2410" y="4798262"/>
            <a:ext cx="446430" cy="454675"/>
          </a:xfrm>
          <a:prstGeom prst="rect">
            <a:avLst/>
          </a:prstGeom>
        </p:spPr>
      </p:pic>
      <p:pic>
        <p:nvPicPr>
          <p:cNvPr id="8" name="Picture 7">
            <a:extLst>
              <a:ext uri="{FF2B5EF4-FFF2-40B4-BE49-F238E27FC236}">
                <a16:creationId xmlns:a16="http://schemas.microsoft.com/office/drawing/2014/main" id="{183ED177-9B82-0BD1-FF52-600279F7C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8840" y="4798262"/>
            <a:ext cx="446430" cy="454675"/>
          </a:xfrm>
          <a:prstGeom prst="rect">
            <a:avLst/>
          </a:prstGeom>
        </p:spPr>
      </p:pic>
      <p:pic>
        <p:nvPicPr>
          <p:cNvPr id="9" name="Picture 8">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8868" y="4307489"/>
            <a:ext cx="446430" cy="454675"/>
          </a:xfrm>
          <a:prstGeom prst="rect">
            <a:avLst/>
          </a:prstGeom>
        </p:spPr>
      </p:pic>
      <p:pic>
        <p:nvPicPr>
          <p:cNvPr id="10" name="Picture 9">
            <a:extLst>
              <a:ext uri="{FF2B5EF4-FFF2-40B4-BE49-F238E27FC236}">
                <a16:creationId xmlns:a16="http://schemas.microsoft.com/office/drawing/2014/main" id="{FBE9BBE9-E9C6-6D8F-0C86-D3E42A66F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0662" y="4766014"/>
            <a:ext cx="446430" cy="454675"/>
          </a:xfrm>
          <a:prstGeom prst="rect">
            <a:avLst/>
          </a:prstGeom>
        </p:spPr>
      </p:pic>
      <p:pic>
        <p:nvPicPr>
          <p:cNvPr id="11" name="Picture 10">
            <a:extLst>
              <a:ext uri="{FF2B5EF4-FFF2-40B4-BE49-F238E27FC236}">
                <a16:creationId xmlns:a16="http://schemas.microsoft.com/office/drawing/2014/main" id="{8FD935F5-12A9-974E-943A-A2F2E2568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3297" y="5088396"/>
            <a:ext cx="446430" cy="454675"/>
          </a:xfrm>
          <a:prstGeom prst="rect">
            <a:avLst/>
          </a:prstGeom>
        </p:spPr>
      </p:pic>
      <p:pic>
        <p:nvPicPr>
          <p:cNvPr id="12" name="Picture 11">
            <a:extLst>
              <a:ext uri="{FF2B5EF4-FFF2-40B4-BE49-F238E27FC236}">
                <a16:creationId xmlns:a16="http://schemas.microsoft.com/office/drawing/2014/main" id="{5384B14D-D2CF-4EA7-962B-5DC6BDFA5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2455" y="4055479"/>
            <a:ext cx="446430" cy="454675"/>
          </a:xfrm>
          <a:prstGeom prst="rect">
            <a:avLst/>
          </a:prstGeom>
        </p:spPr>
      </p:pic>
      <p:pic>
        <p:nvPicPr>
          <p:cNvPr id="13" name="Picture 12">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898" y="4571937"/>
            <a:ext cx="446430" cy="454675"/>
          </a:xfrm>
          <a:prstGeom prst="rect">
            <a:avLst/>
          </a:prstGeom>
        </p:spPr>
      </p:pic>
      <p:sp>
        <p:nvSpPr>
          <p:cNvPr id="14" name="Title 1">
            <a:extLst>
              <a:ext uri="{FF2B5EF4-FFF2-40B4-BE49-F238E27FC236}">
                <a16:creationId xmlns:a16="http://schemas.microsoft.com/office/drawing/2014/main" id="{2E4E801C-6668-E8CC-4FFA-11C3E45453F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582521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772553" cy="4351338"/>
          </a:xfrm>
        </p:spPr>
        <p:txBody>
          <a:bodyPr/>
          <a:lstStyle/>
          <a:p>
            <a:pPr marL="0" indent="0">
              <a:buNone/>
            </a:pPr>
            <a:r>
              <a:rPr lang="en-GB" dirty="0"/>
              <a:t>Talking Time:</a:t>
            </a:r>
          </a:p>
          <a:p>
            <a:pPr marL="0" indent="0">
              <a:buClr>
                <a:srgbClr val="23D160"/>
              </a:buClr>
              <a:buSzPct val="85000"/>
              <a:buNone/>
            </a:pPr>
            <a:r>
              <a:rPr lang="en-GB" sz="2200" dirty="0"/>
              <a:t>Sketch the number 23,400 in the place value chart or make it with counters.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14" name="Title 1">
            <a:extLst>
              <a:ext uri="{FF2B5EF4-FFF2-40B4-BE49-F238E27FC236}">
                <a16:creationId xmlns:a16="http://schemas.microsoft.com/office/drawing/2014/main" id="{FDBF7EEF-EFE4-2278-E54E-671C6FAFD472}"/>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234542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772553" cy="4351338"/>
          </a:xfrm>
        </p:spPr>
        <p:txBody>
          <a:bodyPr/>
          <a:lstStyle/>
          <a:p>
            <a:pPr marL="0" indent="0">
              <a:buNone/>
            </a:pPr>
            <a:r>
              <a:rPr lang="en-GB" dirty="0"/>
              <a:t>Talking Time:</a:t>
            </a:r>
          </a:p>
          <a:p>
            <a:pPr marL="0" indent="0">
              <a:buClr>
                <a:srgbClr val="23D160"/>
              </a:buClr>
              <a:buSzPct val="85000"/>
              <a:buNone/>
            </a:pPr>
            <a:r>
              <a:rPr lang="en-GB" sz="2200" dirty="0"/>
              <a:t>Sketch the number 23,400 in the place value chart or make it with counters.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pic>
        <p:nvPicPr>
          <p:cNvPr id="5" name="Picture 4">
            <a:extLst>
              <a:ext uri="{FF2B5EF4-FFF2-40B4-BE49-F238E27FC236}">
                <a16:creationId xmlns:a16="http://schemas.microsoft.com/office/drawing/2014/main" id="{4BEC5806-60E3-2B17-96D0-0AB52C3877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3072" y="4307489"/>
            <a:ext cx="446430" cy="454675"/>
          </a:xfrm>
          <a:prstGeom prst="rect">
            <a:avLst/>
          </a:prstGeom>
        </p:spPr>
      </p:pic>
      <p:pic>
        <p:nvPicPr>
          <p:cNvPr id="6" name="Picture 5">
            <a:extLst>
              <a:ext uri="{FF2B5EF4-FFF2-40B4-BE49-F238E27FC236}">
                <a16:creationId xmlns:a16="http://schemas.microsoft.com/office/drawing/2014/main" id="{86CC6B9C-0C88-38B1-A0F9-B065E6B8F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9502" y="4307489"/>
            <a:ext cx="446430" cy="454675"/>
          </a:xfrm>
          <a:prstGeom prst="rect">
            <a:avLst/>
          </a:prstGeom>
        </p:spPr>
      </p:pic>
      <p:pic>
        <p:nvPicPr>
          <p:cNvPr id="7" name="Picture 6">
            <a:extLst>
              <a:ext uri="{FF2B5EF4-FFF2-40B4-BE49-F238E27FC236}">
                <a16:creationId xmlns:a16="http://schemas.microsoft.com/office/drawing/2014/main" id="{61CB00DD-CF9D-7BA6-E634-8261B83DA1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3072" y="4798262"/>
            <a:ext cx="446430" cy="454675"/>
          </a:xfrm>
          <a:prstGeom prst="rect">
            <a:avLst/>
          </a:prstGeom>
        </p:spPr>
      </p:pic>
      <p:pic>
        <p:nvPicPr>
          <p:cNvPr id="8" name="Picture 7">
            <a:extLst>
              <a:ext uri="{FF2B5EF4-FFF2-40B4-BE49-F238E27FC236}">
                <a16:creationId xmlns:a16="http://schemas.microsoft.com/office/drawing/2014/main" id="{183ED177-9B82-0BD1-FF52-600279F7C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9502" y="4798262"/>
            <a:ext cx="446430" cy="454675"/>
          </a:xfrm>
          <a:prstGeom prst="rect">
            <a:avLst/>
          </a:prstGeom>
        </p:spPr>
      </p:pic>
      <p:pic>
        <p:nvPicPr>
          <p:cNvPr id="9" name="Picture 8">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2730" y="4307489"/>
            <a:ext cx="446430" cy="454675"/>
          </a:xfrm>
          <a:prstGeom prst="rect">
            <a:avLst/>
          </a:prstGeom>
        </p:spPr>
      </p:pic>
      <p:pic>
        <p:nvPicPr>
          <p:cNvPr id="10" name="Picture 9">
            <a:extLst>
              <a:ext uri="{FF2B5EF4-FFF2-40B4-BE49-F238E27FC236}">
                <a16:creationId xmlns:a16="http://schemas.microsoft.com/office/drawing/2014/main" id="{FBE9BBE9-E9C6-6D8F-0C86-D3E42A66F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4524" y="4766014"/>
            <a:ext cx="446430" cy="454675"/>
          </a:xfrm>
          <a:prstGeom prst="rect">
            <a:avLst/>
          </a:prstGeom>
        </p:spPr>
      </p:pic>
      <p:pic>
        <p:nvPicPr>
          <p:cNvPr id="11" name="Picture 10">
            <a:extLst>
              <a:ext uri="{FF2B5EF4-FFF2-40B4-BE49-F238E27FC236}">
                <a16:creationId xmlns:a16="http://schemas.microsoft.com/office/drawing/2014/main" id="{8FD935F5-12A9-974E-943A-A2F2E2568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159" y="5088396"/>
            <a:ext cx="446430" cy="454675"/>
          </a:xfrm>
          <a:prstGeom prst="rect">
            <a:avLst/>
          </a:prstGeom>
        </p:spPr>
      </p:pic>
      <p:pic>
        <p:nvPicPr>
          <p:cNvPr id="12" name="Picture 11">
            <a:extLst>
              <a:ext uri="{FF2B5EF4-FFF2-40B4-BE49-F238E27FC236}">
                <a16:creationId xmlns:a16="http://schemas.microsoft.com/office/drawing/2014/main" id="{5384B14D-D2CF-4EA7-962B-5DC6BDFA5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6317" y="4055479"/>
            <a:ext cx="446430" cy="454675"/>
          </a:xfrm>
          <a:prstGeom prst="rect">
            <a:avLst/>
          </a:prstGeom>
        </p:spPr>
      </p:pic>
      <p:pic>
        <p:nvPicPr>
          <p:cNvPr id="13" name="Picture 12">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5760" y="4571937"/>
            <a:ext cx="446430" cy="454675"/>
          </a:xfrm>
          <a:prstGeom prst="rect">
            <a:avLst/>
          </a:prstGeom>
        </p:spPr>
      </p:pic>
      <p:sp>
        <p:nvSpPr>
          <p:cNvPr id="14" name="Title 1">
            <a:extLst>
              <a:ext uri="{FF2B5EF4-FFF2-40B4-BE49-F238E27FC236}">
                <a16:creationId xmlns:a16="http://schemas.microsoft.com/office/drawing/2014/main" id="{FDBF7EEF-EFE4-2278-E54E-671C6FAFD472}"/>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299311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68607"/>
            <a:ext cx="10515600" cy="4351338"/>
          </a:xfrm>
        </p:spPr>
        <p:txBody>
          <a:bodyPr>
            <a:noAutofit/>
          </a:bodyPr>
          <a:lstStyle/>
          <a:p>
            <a:pPr marL="0" indent="0">
              <a:buNone/>
            </a:pPr>
            <a:r>
              <a:rPr lang="en-GB" dirty="0"/>
              <a:t>Starter:</a:t>
            </a:r>
          </a:p>
          <a:p>
            <a:pPr marL="0" indent="0">
              <a:buClr>
                <a:srgbClr val="23D160"/>
              </a:buClr>
              <a:buSzPct val="85000"/>
              <a:buNone/>
            </a:pPr>
            <a:r>
              <a:rPr lang="en-GB" sz="2200" dirty="0"/>
              <a:t>Add counters to a place value grid, or draw them in, to show 20,483.</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is the value of each digit?</a:t>
            </a:r>
          </a:p>
          <a:p>
            <a:pPr marL="0" indent="0">
              <a:buClr>
                <a:srgbClr val="23D160"/>
              </a:buClr>
              <a:buSzPct val="85000"/>
              <a:buNone/>
            </a:pPr>
            <a:endParaRPr lang="en-GB" sz="2200" dirty="0"/>
          </a:p>
        </p:txBody>
      </p:sp>
      <p:sp>
        <p:nvSpPr>
          <p:cNvPr id="5" name="Title 1">
            <a:extLst>
              <a:ext uri="{FF2B5EF4-FFF2-40B4-BE49-F238E27FC236}">
                <a16:creationId xmlns:a16="http://schemas.microsoft.com/office/drawing/2014/main" id="{7C308450-52F0-D0AA-4B60-4A8045CD3B4C}"/>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graphicFrame>
        <p:nvGraphicFramePr>
          <p:cNvPr id="6" name="Table 5">
            <a:extLst>
              <a:ext uri="{FF2B5EF4-FFF2-40B4-BE49-F238E27FC236}">
                <a16:creationId xmlns:a16="http://schemas.microsoft.com/office/drawing/2014/main" id="{AC43F92D-C828-CABF-4E92-B874AA3EC164}"/>
              </a:ext>
            </a:extLst>
          </p:cNvPr>
          <p:cNvGraphicFramePr>
            <a:graphicFrameLocks noGrp="1"/>
          </p:cNvGraphicFramePr>
          <p:nvPr>
            <p:extLst>
              <p:ext uri="{D42A27DB-BD31-4B8C-83A1-F6EECF244321}">
                <p14:modId xmlns:p14="http://schemas.microsoft.com/office/powerpoint/2010/main" val="1182069584"/>
              </p:ext>
            </p:extLst>
          </p:nvPr>
        </p:nvGraphicFramePr>
        <p:xfrm>
          <a:off x="3665367" y="2708464"/>
          <a:ext cx="4854225" cy="1820818"/>
        </p:xfrm>
        <a:graphic>
          <a:graphicData uri="http://schemas.openxmlformats.org/drawingml/2006/table">
            <a:tbl>
              <a:tblPr firstRow="1" bandRow="1">
                <a:tableStyleId>{5940675A-B579-460E-94D1-54222C63F5DA}</a:tableStyleId>
              </a:tblPr>
              <a:tblGrid>
                <a:gridCol w="970845">
                  <a:extLst>
                    <a:ext uri="{9D8B030D-6E8A-4147-A177-3AD203B41FA5}">
                      <a16:colId xmlns:a16="http://schemas.microsoft.com/office/drawing/2014/main" val="2651453907"/>
                    </a:ext>
                  </a:extLst>
                </a:gridCol>
                <a:gridCol w="970845">
                  <a:extLst>
                    <a:ext uri="{9D8B030D-6E8A-4147-A177-3AD203B41FA5}">
                      <a16:colId xmlns:a16="http://schemas.microsoft.com/office/drawing/2014/main" val="1278130243"/>
                    </a:ext>
                  </a:extLst>
                </a:gridCol>
                <a:gridCol w="970845">
                  <a:extLst>
                    <a:ext uri="{9D8B030D-6E8A-4147-A177-3AD203B41FA5}">
                      <a16:colId xmlns:a16="http://schemas.microsoft.com/office/drawing/2014/main" val="1123615803"/>
                    </a:ext>
                  </a:extLst>
                </a:gridCol>
                <a:gridCol w="970845">
                  <a:extLst>
                    <a:ext uri="{9D8B030D-6E8A-4147-A177-3AD203B41FA5}">
                      <a16:colId xmlns:a16="http://schemas.microsoft.com/office/drawing/2014/main" val="2881182550"/>
                    </a:ext>
                  </a:extLst>
                </a:gridCol>
                <a:gridCol w="970845">
                  <a:extLst>
                    <a:ext uri="{9D8B030D-6E8A-4147-A177-3AD203B41FA5}">
                      <a16:colId xmlns:a16="http://schemas.microsoft.com/office/drawing/2014/main" val="88861886"/>
                    </a:ext>
                  </a:extLst>
                </a:gridCol>
              </a:tblGrid>
              <a:tr h="422690">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1398128">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Tree>
    <p:extLst>
      <p:ext uri="{BB962C8B-B14F-4D97-AF65-F5344CB8AC3E}">
        <p14:creationId xmlns:p14="http://schemas.microsoft.com/office/powerpoint/2010/main" val="2669704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889512" cy="4351338"/>
          </a:xfrm>
        </p:spPr>
        <p:txBody>
          <a:bodyPr/>
          <a:lstStyle/>
          <a:p>
            <a:pPr marL="0" indent="0">
              <a:buNone/>
            </a:pPr>
            <a:r>
              <a:rPr lang="en-GB" dirty="0"/>
              <a:t>Talking Time:</a:t>
            </a:r>
          </a:p>
          <a:p>
            <a:pPr marL="0" indent="0">
              <a:buClr>
                <a:srgbClr val="23D160"/>
              </a:buClr>
              <a:buSzPct val="85000"/>
              <a:buNone/>
            </a:pPr>
            <a:r>
              <a:rPr lang="en-GB" sz="2200" dirty="0"/>
              <a:t>Sketch the number 403,002 in the place value chart or make it with counters.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14" name="Title 1">
            <a:extLst>
              <a:ext uri="{FF2B5EF4-FFF2-40B4-BE49-F238E27FC236}">
                <a16:creationId xmlns:a16="http://schemas.microsoft.com/office/drawing/2014/main" id="{33835DEF-FB18-FF16-CB1E-BAECBAB00A2E}"/>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84582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889512" cy="4351338"/>
          </a:xfrm>
        </p:spPr>
        <p:txBody>
          <a:bodyPr/>
          <a:lstStyle/>
          <a:p>
            <a:pPr marL="0" indent="0">
              <a:buNone/>
            </a:pPr>
            <a:r>
              <a:rPr lang="en-GB" dirty="0"/>
              <a:t>Talking Time:</a:t>
            </a:r>
          </a:p>
          <a:p>
            <a:pPr marL="0" indent="0">
              <a:buClr>
                <a:srgbClr val="23D160"/>
              </a:buClr>
              <a:buSzPct val="85000"/>
              <a:buNone/>
            </a:pPr>
            <a:r>
              <a:rPr lang="en-GB" sz="2200" dirty="0"/>
              <a:t>Sketch the number 403,002 in the place value chart or make it with counters.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884454"/>
          <a:ext cx="9939264" cy="283464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gridSpan="3">
                  <a:txBody>
                    <a:bodyPr/>
                    <a:lstStyle/>
                    <a:p>
                      <a:pPr algn="ctr"/>
                      <a:r>
                        <a:rPr lang="en-US" sz="2800" b="0" i="0" dirty="0">
                          <a:solidFill>
                            <a:schemeClr val="tx1"/>
                          </a:solidFill>
                          <a:latin typeface="OpenDyslexicAlta" pitchFamily="2" charset="77"/>
                        </a:rPr>
                        <a:t>Thousands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gridSpan="3">
                  <a:txBody>
                    <a:bodyPr/>
                    <a:lstStyle/>
                    <a:p>
                      <a:pPr algn="ctr"/>
                      <a:r>
                        <a:rPr lang="en-US" sz="2800" b="0" i="0" dirty="0">
                          <a:solidFill>
                            <a:schemeClr val="tx1"/>
                          </a:solidFill>
                          <a:latin typeface="OpenDyslexicAlta" pitchFamily="2" charset="77"/>
                        </a:rPr>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hMerge="1">
                  <a:txBody>
                    <a:bodyPr/>
                    <a:lstStyle/>
                    <a:p>
                      <a:pPr algn="ctr"/>
                      <a:endParaRPr lang="en-US" sz="32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1338773848"/>
                  </a:ext>
                </a:extLst>
              </a:tr>
              <a:tr h="370840">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28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28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pic>
        <p:nvPicPr>
          <p:cNvPr id="5" name="Picture 4">
            <a:extLst>
              <a:ext uri="{FF2B5EF4-FFF2-40B4-BE49-F238E27FC236}">
                <a16:creationId xmlns:a16="http://schemas.microsoft.com/office/drawing/2014/main" id="{4BEC5806-60E3-2B17-96D0-0AB52C3877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1890" y="4308501"/>
            <a:ext cx="446430" cy="454675"/>
          </a:xfrm>
          <a:prstGeom prst="rect">
            <a:avLst/>
          </a:prstGeom>
        </p:spPr>
      </p:pic>
      <p:pic>
        <p:nvPicPr>
          <p:cNvPr id="6" name="Picture 5">
            <a:extLst>
              <a:ext uri="{FF2B5EF4-FFF2-40B4-BE49-F238E27FC236}">
                <a16:creationId xmlns:a16="http://schemas.microsoft.com/office/drawing/2014/main" id="{86CC6B9C-0C88-38B1-A0F9-B065E6B8F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320" y="4308501"/>
            <a:ext cx="446430" cy="454675"/>
          </a:xfrm>
          <a:prstGeom prst="rect">
            <a:avLst/>
          </a:prstGeom>
        </p:spPr>
      </p:pic>
      <p:pic>
        <p:nvPicPr>
          <p:cNvPr id="7" name="Picture 6">
            <a:extLst>
              <a:ext uri="{FF2B5EF4-FFF2-40B4-BE49-F238E27FC236}">
                <a16:creationId xmlns:a16="http://schemas.microsoft.com/office/drawing/2014/main" id="{61CB00DD-CF9D-7BA6-E634-8261B83DA1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1890" y="4799274"/>
            <a:ext cx="446430" cy="454675"/>
          </a:xfrm>
          <a:prstGeom prst="rect">
            <a:avLst/>
          </a:prstGeom>
        </p:spPr>
      </p:pic>
      <p:pic>
        <p:nvPicPr>
          <p:cNvPr id="8" name="Picture 7">
            <a:extLst>
              <a:ext uri="{FF2B5EF4-FFF2-40B4-BE49-F238E27FC236}">
                <a16:creationId xmlns:a16="http://schemas.microsoft.com/office/drawing/2014/main" id="{183ED177-9B82-0BD1-FF52-600279F7C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320" y="4799274"/>
            <a:ext cx="446430" cy="454675"/>
          </a:xfrm>
          <a:prstGeom prst="rect">
            <a:avLst/>
          </a:prstGeom>
        </p:spPr>
      </p:pic>
      <p:pic>
        <p:nvPicPr>
          <p:cNvPr id="9" name="Picture 8">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2069" y="4402533"/>
            <a:ext cx="446430" cy="454675"/>
          </a:xfrm>
          <a:prstGeom prst="rect">
            <a:avLst/>
          </a:prstGeom>
        </p:spPr>
      </p:pic>
      <p:pic>
        <p:nvPicPr>
          <p:cNvPr id="10" name="Picture 9">
            <a:extLst>
              <a:ext uri="{FF2B5EF4-FFF2-40B4-BE49-F238E27FC236}">
                <a16:creationId xmlns:a16="http://schemas.microsoft.com/office/drawing/2014/main" id="{FBE9BBE9-E9C6-6D8F-0C86-D3E42A66F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3863" y="4861058"/>
            <a:ext cx="446430" cy="454675"/>
          </a:xfrm>
          <a:prstGeom prst="rect">
            <a:avLst/>
          </a:prstGeom>
        </p:spPr>
      </p:pic>
      <p:pic>
        <p:nvPicPr>
          <p:cNvPr id="11" name="Picture 10">
            <a:extLst>
              <a:ext uri="{FF2B5EF4-FFF2-40B4-BE49-F238E27FC236}">
                <a16:creationId xmlns:a16="http://schemas.microsoft.com/office/drawing/2014/main" id="{8FD935F5-12A9-974E-943A-A2F2E2568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159" y="5088396"/>
            <a:ext cx="446430" cy="454675"/>
          </a:xfrm>
          <a:prstGeom prst="rect">
            <a:avLst/>
          </a:prstGeom>
        </p:spPr>
      </p:pic>
      <p:pic>
        <p:nvPicPr>
          <p:cNvPr id="12" name="Picture 11">
            <a:extLst>
              <a:ext uri="{FF2B5EF4-FFF2-40B4-BE49-F238E27FC236}">
                <a16:creationId xmlns:a16="http://schemas.microsoft.com/office/drawing/2014/main" id="{5384B14D-D2CF-4EA7-962B-5DC6BDFA5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6317" y="4055479"/>
            <a:ext cx="446430" cy="454675"/>
          </a:xfrm>
          <a:prstGeom prst="rect">
            <a:avLst/>
          </a:prstGeom>
        </p:spPr>
      </p:pic>
      <p:pic>
        <p:nvPicPr>
          <p:cNvPr id="13" name="Picture 12">
            <a:extLst>
              <a:ext uri="{FF2B5EF4-FFF2-40B4-BE49-F238E27FC236}">
                <a16:creationId xmlns:a16="http://schemas.microsoft.com/office/drawing/2014/main" id="{7253F72C-0062-2FA0-08F7-DAFB5FBF4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5760" y="4571937"/>
            <a:ext cx="446430" cy="454675"/>
          </a:xfrm>
          <a:prstGeom prst="rect">
            <a:avLst/>
          </a:prstGeom>
        </p:spPr>
      </p:pic>
      <p:sp>
        <p:nvSpPr>
          <p:cNvPr id="14" name="Title 1">
            <a:extLst>
              <a:ext uri="{FF2B5EF4-FFF2-40B4-BE49-F238E27FC236}">
                <a16:creationId xmlns:a16="http://schemas.microsoft.com/office/drawing/2014/main" id="{33835DEF-FB18-FF16-CB1E-BAECBAB00A2E}"/>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45011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Sketch the numbers provided.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notice about both of your completed place value charts?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extLst>
              <p:ext uri="{D42A27DB-BD31-4B8C-83A1-F6EECF244321}">
                <p14:modId xmlns:p14="http://schemas.microsoft.com/office/powerpoint/2010/main" val="28298774"/>
              </p:ext>
            </p:extLst>
          </p:nvPr>
        </p:nvGraphicFramePr>
        <p:xfrm>
          <a:off x="6939689"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4882551" y="4487825"/>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latin typeface="OpenDyslexicAlta" pitchFamily="2" charset="77"/>
              </a:rPr>
              <a:t>32,002</a:t>
            </a: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472182" y="4487824"/>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latin typeface="OpenDyslexicAlta" pitchFamily="2" charset="77"/>
              </a:rPr>
              <a:t>302,002</a:t>
            </a:r>
          </a:p>
        </p:txBody>
      </p:sp>
      <p:graphicFrame>
        <p:nvGraphicFramePr>
          <p:cNvPr id="5" name="Table 4">
            <a:extLst>
              <a:ext uri="{FF2B5EF4-FFF2-40B4-BE49-F238E27FC236}">
                <a16:creationId xmlns:a16="http://schemas.microsoft.com/office/drawing/2014/main" id="{A99108DA-31B6-8C49-B8CB-A818068876DC}"/>
              </a:ext>
            </a:extLst>
          </p:cNvPr>
          <p:cNvGraphicFramePr>
            <a:graphicFrameLocks noGrp="1"/>
          </p:cNvGraphicFramePr>
          <p:nvPr>
            <p:extLst>
              <p:ext uri="{D42A27DB-BD31-4B8C-83A1-F6EECF244321}">
                <p14:modId xmlns:p14="http://schemas.microsoft.com/office/powerpoint/2010/main" val="81834811"/>
              </p:ext>
            </p:extLst>
          </p:nvPr>
        </p:nvGraphicFramePr>
        <p:xfrm>
          <a:off x="1347608"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
        <p:nvSpPr>
          <p:cNvPr id="6" name="Title 1">
            <a:extLst>
              <a:ext uri="{FF2B5EF4-FFF2-40B4-BE49-F238E27FC236}">
                <a16:creationId xmlns:a16="http://schemas.microsoft.com/office/drawing/2014/main" id="{A8E3A83A-BDCB-DDCA-5F44-5BB7311BC64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32132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Sketch the numbers provided.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notice about both of your completed place value charts?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nvGraphicFramePr>
        <p:xfrm>
          <a:off x="6939689"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4882551" y="4487825"/>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latin typeface="OpenDyslexicAlta" pitchFamily="2" charset="77"/>
              </a:rPr>
              <a:t>32,002</a:t>
            </a: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472182" y="4487824"/>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latin typeface="OpenDyslexicAlta" pitchFamily="2" charset="77"/>
              </a:rPr>
              <a:t>302,002</a:t>
            </a:r>
          </a:p>
        </p:txBody>
      </p:sp>
      <p:graphicFrame>
        <p:nvGraphicFramePr>
          <p:cNvPr id="5" name="Table 4">
            <a:extLst>
              <a:ext uri="{FF2B5EF4-FFF2-40B4-BE49-F238E27FC236}">
                <a16:creationId xmlns:a16="http://schemas.microsoft.com/office/drawing/2014/main" id="{A99108DA-31B6-8C49-B8CB-A818068876DC}"/>
              </a:ext>
            </a:extLst>
          </p:cNvPr>
          <p:cNvGraphicFramePr>
            <a:graphicFrameLocks noGrp="1"/>
          </p:cNvGraphicFramePr>
          <p:nvPr/>
        </p:nvGraphicFramePr>
        <p:xfrm>
          <a:off x="1347608"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pic>
        <p:nvPicPr>
          <p:cNvPr id="8" name="Picture 7" descr="Shape, circle&#10;&#10;Description automatically generated">
            <a:extLst>
              <a:ext uri="{FF2B5EF4-FFF2-40B4-BE49-F238E27FC236}">
                <a16:creationId xmlns:a16="http://schemas.microsoft.com/office/drawing/2014/main" id="{8CE9B5A6-163F-683C-8B18-4A5087AF7692}"/>
              </a:ext>
            </a:extLst>
          </p:cNvPr>
          <p:cNvPicPr>
            <a:picLocks noChangeAspect="1"/>
          </p:cNvPicPr>
          <p:nvPr/>
        </p:nvPicPr>
        <p:blipFill>
          <a:blip r:embed="rId3"/>
          <a:stretch>
            <a:fillRect/>
          </a:stretch>
        </p:blipFill>
        <p:spPr>
          <a:xfrm>
            <a:off x="2452063" y="3793158"/>
            <a:ext cx="213177" cy="217114"/>
          </a:xfrm>
          <a:prstGeom prst="rect">
            <a:avLst/>
          </a:prstGeom>
        </p:spPr>
      </p:pic>
      <p:pic>
        <p:nvPicPr>
          <p:cNvPr id="9" name="Picture 8" descr="Shape, circle&#10;&#10;Description automatically generated">
            <a:extLst>
              <a:ext uri="{FF2B5EF4-FFF2-40B4-BE49-F238E27FC236}">
                <a16:creationId xmlns:a16="http://schemas.microsoft.com/office/drawing/2014/main" id="{CD840BF1-68AD-F62E-1888-2628BEFC2161}"/>
              </a:ext>
            </a:extLst>
          </p:cNvPr>
          <p:cNvPicPr>
            <a:picLocks noChangeAspect="1"/>
          </p:cNvPicPr>
          <p:nvPr/>
        </p:nvPicPr>
        <p:blipFill>
          <a:blip r:embed="rId3"/>
          <a:stretch>
            <a:fillRect/>
          </a:stretch>
        </p:blipFill>
        <p:spPr>
          <a:xfrm>
            <a:off x="2308055" y="4026015"/>
            <a:ext cx="213177" cy="217114"/>
          </a:xfrm>
          <a:prstGeom prst="rect">
            <a:avLst/>
          </a:prstGeom>
        </p:spPr>
      </p:pic>
      <p:pic>
        <p:nvPicPr>
          <p:cNvPr id="10" name="Picture 9" descr="Shape, circle&#10;&#10;Description automatically generated">
            <a:extLst>
              <a:ext uri="{FF2B5EF4-FFF2-40B4-BE49-F238E27FC236}">
                <a16:creationId xmlns:a16="http://schemas.microsoft.com/office/drawing/2014/main" id="{92540C51-B22F-1C8E-5980-C65725CE304D}"/>
              </a:ext>
            </a:extLst>
          </p:cNvPr>
          <p:cNvPicPr>
            <a:picLocks noChangeAspect="1"/>
          </p:cNvPicPr>
          <p:nvPr/>
        </p:nvPicPr>
        <p:blipFill>
          <a:blip r:embed="rId3"/>
          <a:stretch>
            <a:fillRect/>
          </a:stretch>
        </p:blipFill>
        <p:spPr>
          <a:xfrm>
            <a:off x="2590800" y="4030155"/>
            <a:ext cx="213177" cy="217114"/>
          </a:xfrm>
          <a:prstGeom prst="rect">
            <a:avLst/>
          </a:prstGeom>
        </p:spPr>
      </p:pic>
      <p:pic>
        <p:nvPicPr>
          <p:cNvPr id="11" name="Picture 10"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3098586" y="3935103"/>
            <a:ext cx="213177" cy="217114"/>
          </a:xfrm>
          <a:prstGeom prst="rect">
            <a:avLst/>
          </a:prstGeom>
        </p:spPr>
      </p:pic>
      <p:pic>
        <p:nvPicPr>
          <p:cNvPr id="13" name="Picture 12"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3328653" y="3935103"/>
            <a:ext cx="213177" cy="217114"/>
          </a:xfrm>
          <a:prstGeom prst="rect">
            <a:avLst/>
          </a:prstGeom>
        </p:spPr>
      </p:pic>
      <p:pic>
        <p:nvPicPr>
          <p:cNvPr id="14" name="Picture 13"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5571754" y="3948608"/>
            <a:ext cx="213177" cy="217114"/>
          </a:xfrm>
          <a:prstGeom prst="rect">
            <a:avLst/>
          </a:prstGeom>
        </p:spPr>
      </p:pic>
      <p:pic>
        <p:nvPicPr>
          <p:cNvPr id="15" name="Picture 14"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5801821" y="3948608"/>
            <a:ext cx="213177" cy="217114"/>
          </a:xfrm>
          <a:prstGeom prst="rect">
            <a:avLst/>
          </a:prstGeom>
        </p:spPr>
      </p:pic>
      <p:pic>
        <p:nvPicPr>
          <p:cNvPr id="16" name="Picture 15" descr="Shape, circle&#10;&#10;Description automatically generated">
            <a:extLst>
              <a:ext uri="{FF2B5EF4-FFF2-40B4-BE49-F238E27FC236}">
                <a16:creationId xmlns:a16="http://schemas.microsoft.com/office/drawing/2014/main" id="{8CE9B5A6-163F-683C-8B18-4A5087AF7692}"/>
              </a:ext>
            </a:extLst>
          </p:cNvPr>
          <p:cNvPicPr>
            <a:picLocks noChangeAspect="1"/>
          </p:cNvPicPr>
          <p:nvPr/>
        </p:nvPicPr>
        <p:blipFill>
          <a:blip r:embed="rId3"/>
          <a:stretch>
            <a:fillRect/>
          </a:stretch>
        </p:blipFill>
        <p:spPr>
          <a:xfrm>
            <a:off x="7289251" y="3793158"/>
            <a:ext cx="213177" cy="217114"/>
          </a:xfrm>
          <a:prstGeom prst="rect">
            <a:avLst/>
          </a:prstGeom>
        </p:spPr>
      </p:pic>
      <p:pic>
        <p:nvPicPr>
          <p:cNvPr id="17" name="Picture 16" descr="Shape, circle&#10;&#10;Description automatically generated">
            <a:extLst>
              <a:ext uri="{FF2B5EF4-FFF2-40B4-BE49-F238E27FC236}">
                <a16:creationId xmlns:a16="http://schemas.microsoft.com/office/drawing/2014/main" id="{CD840BF1-68AD-F62E-1888-2628BEFC2161}"/>
              </a:ext>
            </a:extLst>
          </p:cNvPr>
          <p:cNvPicPr>
            <a:picLocks noChangeAspect="1"/>
          </p:cNvPicPr>
          <p:nvPr/>
        </p:nvPicPr>
        <p:blipFill>
          <a:blip r:embed="rId3"/>
          <a:stretch>
            <a:fillRect/>
          </a:stretch>
        </p:blipFill>
        <p:spPr>
          <a:xfrm>
            <a:off x="7145243" y="4026015"/>
            <a:ext cx="213177" cy="217114"/>
          </a:xfrm>
          <a:prstGeom prst="rect">
            <a:avLst/>
          </a:prstGeom>
        </p:spPr>
      </p:pic>
      <p:pic>
        <p:nvPicPr>
          <p:cNvPr id="18" name="Picture 17" descr="Shape, circle&#10;&#10;Description automatically generated">
            <a:extLst>
              <a:ext uri="{FF2B5EF4-FFF2-40B4-BE49-F238E27FC236}">
                <a16:creationId xmlns:a16="http://schemas.microsoft.com/office/drawing/2014/main" id="{92540C51-B22F-1C8E-5980-C65725CE304D}"/>
              </a:ext>
            </a:extLst>
          </p:cNvPr>
          <p:cNvPicPr>
            <a:picLocks noChangeAspect="1"/>
          </p:cNvPicPr>
          <p:nvPr/>
        </p:nvPicPr>
        <p:blipFill>
          <a:blip r:embed="rId3"/>
          <a:stretch>
            <a:fillRect/>
          </a:stretch>
        </p:blipFill>
        <p:spPr>
          <a:xfrm>
            <a:off x="7427988" y="4030155"/>
            <a:ext cx="213177" cy="217114"/>
          </a:xfrm>
          <a:prstGeom prst="rect">
            <a:avLst/>
          </a:prstGeom>
        </p:spPr>
      </p:pic>
      <p:pic>
        <p:nvPicPr>
          <p:cNvPr id="19" name="Picture 18"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8720133" y="3935103"/>
            <a:ext cx="213177" cy="217114"/>
          </a:xfrm>
          <a:prstGeom prst="rect">
            <a:avLst/>
          </a:prstGeom>
        </p:spPr>
      </p:pic>
      <p:pic>
        <p:nvPicPr>
          <p:cNvPr id="21" name="Picture 20"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8950200" y="3935103"/>
            <a:ext cx="213177" cy="217114"/>
          </a:xfrm>
          <a:prstGeom prst="rect">
            <a:avLst/>
          </a:prstGeom>
        </p:spPr>
      </p:pic>
      <p:pic>
        <p:nvPicPr>
          <p:cNvPr id="22" name="Picture 21"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11193301" y="3948608"/>
            <a:ext cx="213177" cy="217114"/>
          </a:xfrm>
          <a:prstGeom prst="rect">
            <a:avLst/>
          </a:prstGeom>
        </p:spPr>
      </p:pic>
      <p:pic>
        <p:nvPicPr>
          <p:cNvPr id="23" name="Picture 22"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11423368" y="3948608"/>
            <a:ext cx="213177" cy="217114"/>
          </a:xfrm>
          <a:prstGeom prst="rect">
            <a:avLst/>
          </a:prstGeom>
        </p:spPr>
      </p:pic>
      <p:sp>
        <p:nvSpPr>
          <p:cNvPr id="6" name="Title 1">
            <a:extLst>
              <a:ext uri="{FF2B5EF4-FFF2-40B4-BE49-F238E27FC236}">
                <a16:creationId xmlns:a16="http://schemas.microsoft.com/office/drawing/2014/main" id="{A8E3A83A-BDCB-DDCA-5F44-5BB7311BC64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6771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Sketch the numbers provided.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first chart has thirty-two thousands. This is a five-digit number. The second chart has three hundred and two thousands, so a six-digit number.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2" name="Table 11">
            <a:extLst>
              <a:ext uri="{FF2B5EF4-FFF2-40B4-BE49-F238E27FC236}">
                <a16:creationId xmlns:a16="http://schemas.microsoft.com/office/drawing/2014/main" id="{4B79FD66-E43B-50A8-A454-124295128847}"/>
              </a:ext>
            </a:extLst>
          </p:cNvPr>
          <p:cNvGraphicFramePr>
            <a:graphicFrameLocks noGrp="1"/>
          </p:cNvGraphicFramePr>
          <p:nvPr>
            <p:extLst>
              <p:ext uri="{D42A27DB-BD31-4B8C-83A1-F6EECF244321}">
                <p14:modId xmlns:p14="http://schemas.microsoft.com/office/powerpoint/2010/main" val="912483805"/>
              </p:ext>
            </p:extLst>
          </p:nvPr>
        </p:nvGraphicFramePr>
        <p:xfrm>
          <a:off x="6939689"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4882551" y="4487825"/>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latin typeface="OpenDyslexicAlta" pitchFamily="2" charset="77"/>
              </a:rPr>
              <a:t>32,002</a:t>
            </a:r>
          </a:p>
        </p:txBody>
      </p:sp>
      <p:sp>
        <p:nvSpPr>
          <p:cNvPr id="38" name="Rounded Rectangle 37">
            <a:extLst>
              <a:ext uri="{FF2B5EF4-FFF2-40B4-BE49-F238E27FC236}">
                <a16:creationId xmlns:a16="http://schemas.microsoft.com/office/drawing/2014/main" id="{C067CCE5-9BEC-694D-8979-1EE58644FB7E}"/>
              </a:ext>
            </a:extLst>
          </p:cNvPr>
          <p:cNvSpPr/>
          <p:nvPr/>
        </p:nvSpPr>
        <p:spPr>
          <a:xfrm>
            <a:off x="10472182" y="4487824"/>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latin typeface="OpenDyslexicAlta" pitchFamily="2" charset="77"/>
              </a:rPr>
              <a:t>302,002</a:t>
            </a:r>
          </a:p>
        </p:txBody>
      </p:sp>
      <p:graphicFrame>
        <p:nvGraphicFramePr>
          <p:cNvPr id="5" name="Table 4">
            <a:extLst>
              <a:ext uri="{FF2B5EF4-FFF2-40B4-BE49-F238E27FC236}">
                <a16:creationId xmlns:a16="http://schemas.microsoft.com/office/drawing/2014/main" id="{A99108DA-31B6-8C49-B8CB-A818068876DC}"/>
              </a:ext>
            </a:extLst>
          </p:cNvPr>
          <p:cNvGraphicFramePr>
            <a:graphicFrameLocks noGrp="1"/>
          </p:cNvGraphicFramePr>
          <p:nvPr>
            <p:extLst>
              <p:ext uri="{D42A27DB-BD31-4B8C-83A1-F6EECF244321}">
                <p14:modId xmlns:p14="http://schemas.microsoft.com/office/powerpoint/2010/main" val="1408941025"/>
              </p:ext>
            </p:extLst>
          </p:nvPr>
        </p:nvGraphicFramePr>
        <p:xfrm>
          <a:off x="1347608" y="2887414"/>
          <a:ext cx="4854228" cy="1493520"/>
        </p:xfrm>
        <a:graphic>
          <a:graphicData uri="http://schemas.openxmlformats.org/drawingml/2006/table">
            <a:tbl>
              <a:tblPr firstRow="1" bandRow="1">
                <a:tableStyleId>{5940675A-B579-460E-94D1-54222C63F5DA}</a:tableStyleId>
              </a:tblPr>
              <a:tblGrid>
                <a:gridCol w="809038">
                  <a:extLst>
                    <a:ext uri="{9D8B030D-6E8A-4147-A177-3AD203B41FA5}">
                      <a16:colId xmlns:a16="http://schemas.microsoft.com/office/drawing/2014/main" val="3257983782"/>
                    </a:ext>
                  </a:extLst>
                </a:gridCol>
                <a:gridCol w="809038">
                  <a:extLst>
                    <a:ext uri="{9D8B030D-6E8A-4147-A177-3AD203B41FA5}">
                      <a16:colId xmlns:a16="http://schemas.microsoft.com/office/drawing/2014/main" val="2651453907"/>
                    </a:ext>
                  </a:extLst>
                </a:gridCol>
                <a:gridCol w="809038">
                  <a:extLst>
                    <a:ext uri="{9D8B030D-6E8A-4147-A177-3AD203B41FA5}">
                      <a16:colId xmlns:a16="http://schemas.microsoft.com/office/drawing/2014/main" val="1278130243"/>
                    </a:ext>
                  </a:extLst>
                </a:gridCol>
                <a:gridCol w="809038">
                  <a:extLst>
                    <a:ext uri="{9D8B030D-6E8A-4147-A177-3AD203B41FA5}">
                      <a16:colId xmlns:a16="http://schemas.microsoft.com/office/drawing/2014/main" val="1123615803"/>
                    </a:ext>
                  </a:extLst>
                </a:gridCol>
                <a:gridCol w="809038">
                  <a:extLst>
                    <a:ext uri="{9D8B030D-6E8A-4147-A177-3AD203B41FA5}">
                      <a16:colId xmlns:a16="http://schemas.microsoft.com/office/drawing/2014/main" val="2881182550"/>
                    </a:ext>
                  </a:extLst>
                </a:gridCol>
                <a:gridCol w="809038">
                  <a:extLst>
                    <a:ext uri="{9D8B030D-6E8A-4147-A177-3AD203B41FA5}">
                      <a16:colId xmlns:a16="http://schemas.microsoft.com/office/drawing/2014/main" val="88861886"/>
                    </a:ext>
                  </a:extLst>
                </a:gridCol>
              </a:tblGrid>
              <a:tr h="370840">
                <a:tc gridSpan="3">
                  <a:txBody>
                    <a:bodyPr/>
                    <a:lstStyle/>
                    <a:p>
                      <a:pPr algn="ctr"/>
                      <a:r>
                        <a:rPr lang="en-US" sz="2000" b="0" i="0" dirty="0">
                          <a:solidFill>
                            <a:schemeClr val="tx1"/>
                          </a:solidFill>
                          <a:latin typeface="OpenDyslexicAlta" pitchFamily="2" charset="77"/>
                        </a:rPr>
                        <a:t>Thousands</a:t>
                      </a:r>
                    </a:p>
                  </a:txBody>
                  <a:tcPr>
                    <a:solidFill>
                      <a:srgbClr val="7957D5"/>
                    </a:solidFill>
                  </a:tcPr>
                </a:tc>
                <a:tc hMerge="1">
                  <a:txBody>
                    <a:bodyPr/>
                    <a:lstStyle/>
                    <a:p>
                      <a:pPr algn="ctr"/>
                      <a:endParaRPr lang="en-US" sz="2000" b="0" i="0" dirty="0">
                        <a:solidFill>
                          <a:schemeClr val="tx1"/>
                        </a:solidFill>
                        <a:latin typeface="OpenDyslexicAlta" pitchFamily="2" charset="77"/>
                      </a:endParaRPr>
                    </a:p>
                  </a:txBody>
                  <a:tcPr>
                    <a:solidFill>
                      <a:srgbClr val="7957D5">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3273DC">
                        <a:alpha val="50000"/>
                      </a:srgbClr>
                    </a:solidFill>
                  </a:tcPr>
                </a:tc>
                <a:tc gridSpan="3">
                  <a:txBody>
                    <a:bodyPr/>
                    <a:lstStyle/>
                    <a:p>
                      <a:pPr algn="ctr"/>
                      <a:r>
                        <a:rPr lang="en-US" sz="2000" b="0" i="0" dirty="0">
                          <a:solidFill>
                            <a:schemeClr val="tx1"/>
                          </a:solidFill>
                          <a:latin typeface="OpenDyslexicAlta" pitchFamily="2" charset="77"/>
                        </a:rPr>
                        <a:t>Ones</a:t>
                      </a:r>
                    </a:p>
                  </a:txBody>
                  <a:tcPr>
                    <a:solidFill>
                      <a:srgbClr val="FFDD57"/>
                    </a:solidFill>
                  </a:tcPr>
                </a:tc>
                <a:tc hMerge="1">
                  <a:txBody>
                    <a:bodyPr/>
                    <a:lstStyle/>
                    <a:p>
                      <a:pPr algn="ctr"/>
                      <a:endParaRPr lang="en-US" sz="2000" b="0" i="0" dirty="0">
                        <a:solidFill>
                          <a:schemeClr val="tx1"/>
                        </a:solidFill>
                        <a:latin typeface="OpenDyslexicAlta" pitchFamily="2" charset="77"/>
                      </a:endParaRPr>
                    </a:p>
                  </a:txBody>
                  <a:tcPr>
                    <a:solidFill>
                      <a:srgbClr val="FFDD57">
                        <a:alpha val="50000"/>
                      </a:srgbClr>
                    </a:solidFill>
                  </a:tcPr>
                </a:tc>
                <a:tc hMerge="1">
                  <a:txBody>
                    <a:bodyPr/>
                    <a:lstStyle/>
                    <a:p>
                      <a:pPr algn="ctr"/>
                      <a:endParaRPr lang="en-US" sz="2000" b="0" i="0" dirty="0">
                        <a:solidFill>
                          <a:schemeClr val="tx1"/>
                        </a:solidFill>
                        <a:latin typeface="OpenDyslexicAlta" pitchFamily="2" charset="77"/>
                      </a:endParaRPr>
                    </a:p>
                  </a:txBody>
                  <a:tcPr>
                    <a:solidFill>
                      <a:srgbClr val="FF3860">
                        <a:alpha val="50000"/>
                      </a:srgbClr>
                    </a:solidFill>
                  </a:tcPr>
                </a:tc>
                <a:extLst>
                  <a:ext uri="{0D108BD9-81ED-4DB2-BD59-A6C34878D82A}">
                    <a16:rowId xmlns:a16="http://schemas.microsoft.com/office/drawing/2014/main" val="2923637096"/>
                  </a:ext>
                </a:extLst>
              </a:tr>
              <a:tr h="370840">
                <a:tc>
                  <a:txBody>
                    <a:bodyPr/>
                    <a:lstStyle/>
                    <a:p>
                      <a:pPr algn="ctr"/>
                      <a:r>
                        <a:rPr lang="en-US" sz="2000" b="0" i="0" dirty="0">
                          <a:solidFill>
                            <a:schemeClr val="tx1"/>
                          </a:solidFill>
                          <a:latin typeface="OpenDyslexicAlta" pitchFamily="2" charset="77"/>
                        </a:rPr>
                        <a: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O</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H</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DD57">
                        <a:alpha val="50000"/>
                      </a:srgbClr>
                    </a:solidFill>
                  </a:tcPr>
                </a:tc>
                <a:extLst>
                  <a:ext uri="{0D108BD9-81ED-4DB2-BD59-A6C34878D82A}">
                    <a16:rowId xmlns:a16="http://schemas.microsoft.com/office/drawing/2014/main" val="712806396"/>
                  </a:ext>
                </a:extLst>
              </a:tr>
              <a:tr h="370840">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pic>
        <p:nvPicPr>
          <p:cNvPr id="8" name="Picture 7" descr="Shape, circle&#10;&#10;Description automatically generated">
            <a:extLst>
              <a:ext uri="{FF2B5EF4-FFF2-40B4-BE49-F238E27FC236}">
                <a16:creationId xmlns:a16="http://schemas.microsoft.com/office/drawing/2014/main" id="{8CE9B5A6-163F-683C-8B18-4A5087AF7692}"/>
              </a:ext>
            </a:extLst>
          </p:cNvPr>
          <p:cNvPicPr>
            <a:picLocks noChangeAspect="1"/>
          </p:cNvPicPr>
          <p:nvPr/>
        </p:nvPicPr>
        <p:blipFill>
          <a:blip r:embed="rId3"/>
          <a:stretch>
            <a:fillRect/>
          </a:stretch>
        </p:blipFill>
        <p:spPr>
          <a:xfrm>
            <a:off x="2452063" y="3793158"/>
            <a:ext cx="213177" cy="217114"/>
          </a:xfrm>
          <a:prstGeom prst="rect">
            <a:avLst/>
          </a:prstGeom>
        </p:spPr>
      </p:pic>
      <p:pic>
        <p:nvPicPr>
          <p:cNvPr id="9" name="Picture 8" descr="Shape, circle&#10;&#10;Description automatically generated">
            <a:extLst>
              <a:ext uri="{FF2B5EF4-FFF2-40B4-BE49-F238E27FC236}">
                <a16:creationId xmlns:a16="http://schemas.microsoft.com/office/drawing/2014/main" id="{CD840BF1-68AD-F62E-1888-2628BEFC2161}"/>
              </a:ext>
            </a:extLst>
          </p:cNvPr>
          <p:cNvPicPr>
            <a:picLocks noChangeAspect="1"/>
          </p:cNvPicPr>
          <p:nvPr/>
        </p:nvPicPr>
        <p:blipFill>
          <a:blip r:embed="rId3"/>
          <a:stretch>
            <a:fillRect/>
          </a:stretch>
        </p:blipFill>
        <p:spPr>
          <a:xfrm>
            <a:off x="2308055" y="4026015"/>
            <a:ext cx="213177" cy="217114"/>
          </a:xfrm>
          <a:prstGeom prst="rect">
            <a:avLst/>
          </a:prstGeom>
        </p:spPr>
      </p:pic>
      <p:pic>
        <p:nvPicPr>
          <p:cNvPr id="10" name="Picture 9" descr="Shape, circle&#10;&#10;Description automatically generated">
            <a:extLst>
              <a:ext uri="{FF2B5EF4-FFF2-40B4-BE49-F238E27FC236}">
                <a16:creationId xmlns:a16="http://schemas.microsoft.com/office/drawing/2014/main" id="{92540C51-B22F-1C8E-5980-C65725CE304D}"/>
              </a:ext>
            </a:extLst>
          </p:cNvPr>
          <p:cNvPicPr>
            <a:picLocks noChangeAspect="1"/>
          </p:cNvPicPr>
          <p:nvPr/>
        </p:nvPicPr>
        <p:blipFill>
          <a:blip r:embed="rId3"/>
          <a:stretch>
            <a:fillRect/>
          </a:stretch>
        </p:blipFill>
        <p:spPr>
          <a:xfrm>
            <a:off x="2590800" y="4030155"/>
            <a:ext cx="213177" cy="217114"/>
          </a:xfrm>
          <a:prstGeom prst="rect">
            <a:avLst/>
          </a:prstGeom>
        </p:spPr>
      </p:pic>
      <p:pic>
        <p:nvPicPr>
          <p:cNvPr id="11" name="Picture 10"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3098586" y="3935103"/>
            <a:ext cx="213177" cy="217114"/>
          </a:xfrm>
          <a:prstGeom prst="rect">
            <a:avLst/>
          </a:prstGeom>
        </p:spPr>
      </p:pic>
      <p:pic>
        <p:nvPicPr>
          <p:cNvPr id="13" name="Picture 12"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3328653" y="3935103"/>
            <a:ext cx="213177" cy="217114"/>
          </a:xfrm>
          <a:prstGeom prst="rect">
            <a:avLst/>
          </a:prstGeom>
        </p:spPr>
      </p:pic>
      <p:pic>
        <p:nvPicPr>
          <p:cNvPr id="14" name="Picture 13"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5571754" y="3948608"/>
            <a:ext cx="213177" cy="217114"/>
          </a:xfrm>
          <a:prstGeom prst="rect">
            <a:avLst/>
          </a:prstGeom>
        </p:spPr>
      </p:pic>
      <p:pic>
        <p:nvPicPr>
          <p:cNvPr id="15" name="Picture 14"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5801821" y="3948608"/>
            <a:ext cx="213177" cy="217114"/>
          </a:xfrm>
          <a:prstGeom prst="rect">
            <a:avLst/>
          </a:prstGeom>
        </p:spPr>
      </p:pic>
      <p:pic>
        <p:nvPicPr>
          <p:cNvPr id="16" name="Picture 15" descr="Shape, circle&#10;&#10;Description automatically generated">
            <a:extLst>
              <a:ext uri="{FF2B5EF4-FFF2-40B4-BE49-F238E27FC236}">
                <a16:creationId xmlns:a16="http://schemas.microsoft.com/office/drawing/2014/main" id="{8CE9B5A6-163F-683C-8B18-4A5087AF7692}"/>
              </a:ext>
            </a:extLst>
          </p:cNvPr>
          <p:cNvPicPr>
            <a:picLocks noChangeAspect="1"/>
          </p:cNvPicPr>
          <p:nvPr/>
        </p:nvPicPr>
        <p:blipFill>
          <a:blip r:embed="rId3"/>
          <a:stretch>
            <a:fillRect/>
          </a:stretch>
        </p:blipFill>
        <p:spPr>
          <a:xfrm>
            <a:off x="7289251" y="3793158"/>
            <a:ext cx="213177" cy="217114"/>
          </a:xfrm>
          <a:prstGeom prst="rect">
            <a:avLst/>
          </a:prstGeom>
        </p:spPr>
      </p:pic>
      <p:pic>
        <p:nvPicPr>
          <p:cNvPr id="17" name="Picture 16" descr="Shape, circle&#10;&#10;Description automatically generated">
            <a:extLst>
              <a:ext uri="{FF2B5EF4-FFF2-40B4-BE49-F238E27FC236}">
                <a16:creationId xmlns:a16="http://schemas.microsoft.com/office/drawing/2014/main" id="{CD840BF1-68AD-F62E-1888-2628BEFC2161}"/>
              </a:ext>
            </a:extLst>
          </p:cNvPr>
          <p:cNvPicPr>
            <a:picLocks noChangeAspect="1"/>
          </p:cNvPicPr>
          <p:nvPr/>
        </p:nvPicPr>
        <p:blipFill>
          <a:blip r:embed="rId3"/>
          <a:stretch>
            <a:fillRect/>
          </a:stretch>
        </p:blipFill>
        <p:spPr>
          <a:xfrm>
            <a:off x="7145243" y="4026015"/>
            <a:ext cx="213177" cy="217114"/>
          </a:xfrm>
          <a:prstGeom prst="rect">
            <a:avLst/>
          </a:prstGeom>
        </p:spPr>
      </p:pic>
      <p:pic>
        <p:nvPicPr>
          <p:cNvPr id="18" name="Picture 17" descr="Shape, circle&#10;&#10;Description automatically generated">
            <a:extLst>
              <a:ext uri="{FF2B5EF4-FFF2-40B4-BE49-F238E27FC236}">
                <a16:creationId xmlns:a16="http://schemas.microsoft.com/office/drawing/2014/main" id="{92540C51-B22F-1C8E-5980-C65725CE304D}"/>
              </a:ext>
            </a:extLst>
          </p:cNvPr>
          <p:cNvPicPr>
            <a:picLocks noChangeAspect="1"/>
          </p:cNvPicPr>
          <p:nvPr/>
        </p:nvPicPr>
        <p:blipFill>
          <a:blip r:embed="rId3"/>
          <a:stretch>
            <a:fillRect/>
          </a:stretch>
        </p:blipFill>
        <p:spPr>
          <a:xfrm>
            <a:off x="7427988" y="4030155"/>
            <a:ext cx="213177" cy="217114"/>
          </a:xfrm>
          <a:prstGeom prst="rect">
            <a:avLst/>
          </a:prstGeom>
        </p:spPr>
      </p:pic>
      <p:pic>
        <p:nvPicPr>
          <p:cNvPr id="19" name="Picture 18"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8720133" y="3935103"/>
            <a:ext cx="213177" cy="217114"/>
          </a:xfrm>
          <a:prstGeom prst="rect">
            <a:avLst/>
          </a:prstGeom>
        </p:spPr>
      </p:pic>
      <p:pic>
        <p:nvPicPr>
          <p:cNvPr id="21" name="Picture 20"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8950200" y="3935103"/>
            <a:ext cx="213177" cy="217114"/>
          </a:xfrm>
          <a:prstGeom prst="rect">
            <a:avLst/>
          </a:prstGeom>
        </p:spPr>
      </p:pic>
      <p:pic>
        <p:nvPicPr>
          <p:cNvPr id="22" name="Picture 21" descr="Shape, circle&#10;&#10;Description automatically generated">
            <a:extLst>
              <a:ext uri="{FF2B5EF4-FFF2-40B4-BE49-F238E27FC236}">
                <a16:creationId xmlns:a16="http://schemas.microsoft.com/office/drawing/2014/main" id="{EB6FD84E-3C1F-9C95-CE12-B96C8F9C0460}"/>
              </a:ext>
            </a:extLst>
          </p:cNvPr>
          <p:cNvPicPr>
            <a:picLocks noChangeAspect="1"/>
          </p:cNvPicPr>
          <p:nvPr/>
        </p:nvPicPr>
        <p:blipFill>
          <a:blip r:embed="rId3"/>
          <a:stretch>
            <a:fillRect/>
          </a:stretch>
        </p:blipFill>
        <p:spPr>
          <a:xfrm>
            <a:off x="11193301" y="3948608"/>
            <a:ext cx="213177" cy="217114"/>
          </a:xfrm>
          <a:prstGeom prst="rect">
            <a:avLst/>
          </a:prstGeom>
        </p:spPr>
      </p:pic>
      <p:pic>
        <p:nvPicPr>
          <p:cNvPr id="23" name="Picture 22" descr="Shape, circle&#10;&#10;Description automatically generated">
            <a:extLst>
              <a:ext uri="{FF2B5EF4-FFF2-40B4-BE49-F238E27FC236}">
                <a16:creationId xmlns:a16="http://schemas.microsoft.com/office/drawing/2014/main" id="{A7BD3F30-F332-811E-AABE-5B010A3DCC1B}"/>
              </a:ext>
            </a:extLst>
          </p:cNvPr>
          <p:cNvPicPr>
            <a:picLocks noChangeAspect="1"/>
          </p:cNvPicPr>
          <p:nvPr/>
        </p:nvPicPr>
        <p:blipFill>
          <a:blip r:embed="rId3"/>
          <a:stretch>
            <a:fillRect/>
          </a:stretch>
        </p:blipFill>
        <p:spPr>
          <a:xfrm>
            <a:off x="11423368" y="3948608"/>
            <a:ext cx="213177" cy="217114"/>
          </a:xfrm>
          <a:prstGeom prst="rect">
            <a:avLst/>
          </a:prstGeom>
        </p:spPr>
      </p:pic>
      <p:sp>
        <p:nvSpPr>
          <p:cNvPr id="6" name="Title 1">
            <a:extLst>
              <a:ext uri="{FF2B5EF4-FFF2-40B4-BE49-F238E27FC236}">
                <a16:creationId xmlns:a16="http://schemas.microsoft.com/office/drawing/2014/main" id="{0F18F65C-4C7D-B1F3-82FD-7891074A68A3}"/>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72085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5 in the hundreds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40,564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6,450</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146,540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401,605</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564</a:t>
            </a:r>
            <a:endParaRPr lang="en-GB" sz="2000" dirty="0">
              <a:latin typeface="OpenDyslexicAlta" pitchFamily="2" charset="77"/>
            </a:endParaRPr>
          </a:p>
        </p:txBody>
      </p:sp>
      <p:sp>
        <p:nvSpPr>
          <p:cNvPr id="8" name="Title 1">
            <a:extLst>
              <a:ext uri="{FF2B5EF4-FFF2-40B4-BE49-F238E27FC236}">
                <a16:creationId xmlns:a16="http://schemas.microsoft.com/office/drawing/2014/main" id="{7D4FBC74-D024-7CBB-A18D-842D8F7589E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4021678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5 in the hundreds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40,564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6,450</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146,540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401,605</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564</a:t>
            </a:r>
            <a:endParaRPr lang="en-GB" sz="2000" dirty="0">
              <a:latin typeface="OpenDyslexicAlta" pitchFamily="2" charset="77"/>
            </a:endParaRPr>
          </a:p>
        </p:txBody>
      </p:sp>
      <p:sp>
        <p:nvSpPr>
          <p:cNvPr id="8" name="Title 1">
            <a:extLst>
              <a:ext uri="{FF2B5EF4-FFF2-40B4-BE49-F238E27FC236}">
                <a16:creationId xmlns:a16="http://schemas.microsoft.com/office/drawing/2014/main" id="{7D4FBC74-D024-7CBB-A18D-842D8F7589E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4" name="Rounded Rectangle 5">
            <a:extLst>
              <a:ext uri="{FF2B5EF4-FFF2-40B4-BE49-F238E27FC236}">
                <a16:creationId xmlns:a16="http://schemas.microsoft.com/office/drawing/2014/main" id="{AC269003-5CEB-656B-6FB1-3968EE126FE9}"/>
              </a:ext>
            </a:extLst>
          </p:cNvPr>
          <p:cNvSpPr/>
          <p:nvPr/>
        </p:nvSpPr>
        <p:spPr>
          <a:xfrm>
            <a:off x="1250662" y="2894152"/>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574E650-75FE-CD6A-826A-38551F9E9C9C}"/>
              </a:ext>
            </a:extLst>
          </p:cNvPr>
          <p:cNvSpPr/>
          <p:nvPr/>
        </p:nvSpPr>
        <p:spPr>
          <a:xfrm>
            <a:off x="1353581" y="4342942"/>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5">
            <a:extLst>
              <a:ext uri="{FF2B5EF4-FFF2-40B4-BE49-F238E27FC236}">
                <a16:creationId xmlns:a16="http://schemas.microsoft.com/office/drawing/2014/main" id="{68248427-F603-C621-D42E-4ECB4EE92723}"/>
              </a:ext>
            </a:extLst>
          </p:cNvPr>
          <p:cNvSpPr/>
          <p:nvPr/>
        </p:nvSpPr>
        <p:spPr>
          <a:xfrm>
            <a:off x="1254620" y="5837253"/>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7922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5 in the thousands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545,645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454,546</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564</a:t>
            </a:r>
            <a:endParaRPr lang="en-GB" sz="2000" dirty="0">
              <a:latin typeface="OpenDyslexicAlta" pitchFamily="2" charset="77"/>
            </a:endParaRPr>
          </a:p>
        </p:txBody>
      </p:sp>
      <p:sp>
        <p:nvSpPr>
          <p:cNvPr id="8" name="Title 1">
            <a:extLst>
              <a:ext uri="{FF2B5EF4-FFF2-40B4-BE49-F238E27FC236}">
                <a16:creationId xmlns:a16="http://schemas.microsoft.com/office/drawing/2014/main" id="{7D4FBC74-D024-7CBB-A18D-842D8F7589E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505557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5 in the thousands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545,645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454,546</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564</a:t>
            </a:r>
            <a:endParaRPr lang="en-GB" sz="2000" dirty="0">
              <a:latin typeface="OpenDyslexicAlta" pitchFamily="2" charset="77"/>
            </a:endParaRPr>
          </a:p>
        </p:txBody>
      </p:sp>
      <p:sp>
        <p:nvSpPr>
          <p:cNvPr id="5" name="Rounded Rectangle 4">
            <a:extLst>
              <a:ext uri="{FF2B5EF4-FFF2-40B4-BE49-F238E27FC236}">
                <a16:creationId xmlns:a16="http://schemas.microsoft.com/office/drawing/2014/main" id="{89E17A0C-5886-E151-0903-6BF41C76DBB4}"/>
              </a:ext>
            </a:extLst>
          </p:cNvPr>
          <p:cNvSpPr/>
          <p:nvPr/>
        </p:nvSpPr>
        <p:spPr>
          <a:xfrm>
            <a:off x="1240830" y="3624386"/>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9E17A0C-5886-E151-0903-6BF41C76DBB4}"/>
              </a:ext>
            </a:extLst>
          </p:cNvPr>
          <p:cNvSpPr/>
          <p:nvPr/>
        </p:nvSpPr>
        <p:spPr>
          <a:xfrm>
            <a:off x="1250662" y="2894152"/>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9E17A0C-5886-E151-0903-6BF41C76DBB4}"/>
              </a:ext>
            </a:extLst>
          </p:cNvPr>
          <p:cNvSpPr/>
          <p:nvPr/>
        </p:nvSpPr>
        <p:spPr>
          <a:xfrm>
            <a:off x="1348985" y="4398044"/>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1">
            <a:extLst>
              <a:ext uri="{FF2B5EF4-FFF2-40B4-BE49-F238E27FC236}">
                <a16:creationId xmlns:a16="http://schemas.microsoft.com/office/drawing/2014/main" id="{7D4FBC74-D024-7CBB-A18D-842D8F7589E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425718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3 in the ten-thousands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43,654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433,654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30,803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3,577</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534,965</a:t>
            </a:r>
            <a:endParaRPr lang="en-GB" sz="2000" dirty="0">
              <a:latin typeface="OpenDyslexicAlta" pitchFamily="2" charset="77"/>
            </a:endParaRPr>
          </a:p>
        </p:txBody>
      </p:sp>
      <p:sp>
        <p:nvSpPr>
          <p:cNvPr id="8" name="Title 1">
            <a:extLst>
              <a:ext uri="{FF2B5EF4-FFF2-40B4-BE49-F238E27FC236}">
                <a16:creationId xmlns:a16="http://schemas.microsoft.com/office/drawing/2014/main" id="{11EBFAE4-625D-74C8-E500-092D61FBDBD5}"/>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00135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68607"/>
            <a:ext cx="10515600" cy="4351338"/>
          </a:xfrm>
        </p:spPr>
        <p:txBody>
          <a:bodyPr>
            <a:noAutofit/>
          </a:bodyPr>
          <a:lstStyle/>
          <a:p>
            <a:pPr marL="0" indent="0">
              <a:buNone/>
            </a:pPr>
            <a:r>
              <a:rPr lang="en-GB" dirty="0"/>
              <a:t>Starter:</a:t>
            </a:r>
          </a:p>
          <a:p>
            <a:pPr marL="0" indent="0">
              <a:buClr>
                <a:srgbClr val="23D160"/>
              </a:buClr>
              <a:buSzPct val="85000"/>
              <a:buNone/>
            </a:pPr>
            <a:r>
              <a:rPr lang="en-GB" sz="2200" dirty="0"/>
              <a:t>Add counters to a place value grid, or draw them in, to show 20,483.</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is the value of each digit?</a:t>
            </a:r>
          </a:p>
          <a:p>
            <a:pPr marL="0" indent="0">
              <a:buClr>
                <a:srgbClr val="23D160"/>
              </a:buClr>
              <a:buSzPct val="85000"/>
              <a:buNone/>
            </a:pPr>
            <a:r>
              <a:rPr lang="en-GB" sz="2200" dirty="0">
                <a:solidFill>
                  <a:srgbClr val="FF3760"/>
                </a:solidFill>
              </a:rPr>
              <a:t>The ‘2’ represents 20,000 (twenty thousand); the ‘0’ represents zero thousands; the ‘4’ represents 400 (four hundred); the ‘8’ represents 80 (eighty, or eight tens); the ‘3’ represents three ones. </a:t>
            </a: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extLst>
              <p:ext uri="{D42A27DB-BD31-4B8C-83A1-F6EECF244321}">
                <p14:modId xmlns:p14="http://schemas.microsoft.com/office/powerpoint/2010/main" val="2314259028"/>
              </p:ext>
            </p:extLst>
          </p:nvPr>
        </p:nvGraphicFramePr>
        <p:xfrm>
          <a:off x="3665367" y="2708464"/>
          <a:ext cx="4854225" cy="1820818"/>
        </p:xfrm>
        <a:graphic>
          <a:graphicData uri="http://schemas.openxmlformats.org/drawingml/2006/table">
            <a:tbl>
              <a:tblPr firstRow="1" bandRow="1">
                <a:tableStyleId>{5940675A-B579-460E-94D1-54222C63F5DA}</a:tableStyleId>
              </a:tblPr>
              <a:tblGrid>
                <a:gridCol w="970845">
                  <a:extLst>
                    <a:ext uri="{9D8B030D-6E8A-4147-A177-3AD203B41FA5}">
                      <a16:colId xmlns:a16="http://schemas.microsoft.com/office/drawing/2014/main" val="2651453907"/>
                    </a:ext>
                  </a:extLst>
                </a:gridCol>
                <a:gridCol w="970845">
                  <a:extLst>
                    <a:ext uri="{9D8B030D-6E8A-4147-A177-3AD203B41FA5}">
                      <a16:colId xmlns:a16="http://schemas.microsoft.com/office/drawing/2014/main" val="1278130243"/>
                    </a:ext>
                  </a:extLst>
                </a:gridCol>
                <a:gridCol w="970845">
                  <a:extLst>
                    <a:ext uri="{9D8B030D-6E8A-4147-A177-3AD203B41FA5}">
                      <a16:colId xmlns:a16="http://schemas.microsoft.com/office/drawing/2014/main" val="1123615803"/>
                    </a:ext>
                  </a:extLst>
                </a:gridCol>
                <a:gridCol w="970845">
                  <a:extLst>
                    <a:ext uri="{9D8B030D-6E8A-4147-A177-3AD203B41FA5}">
                      <a16:colId xmlns:a16="http://schemas.microsoft.com/office/drawing/2014/main" val="2881182550"/>
                    </a:ext>
                  </a:extLst>
                </a:gridCol>
                <a:gridCol w="970845">
                  <a:extLst>
                    <a:ext uri="{9D8B030D-6E8A-4147-A177-3AD203B41FA5}">
                      <a16:colId xmlns:a16="http://schemas.microsoft.com/office/drawing/2014/main" val="88861886"/>
                    </a:ext>
                  </a:extLst>
                </a:gridCol>
              </a:tblGrid>
              <a:tr h="422690">
                <a:tc>
                  <a:txBody>
                    <a:bodyPr/>
                    <a:lstStyle/>
                    <a:p>
                      <a:pPr algn="ctr"/>
                      <a:r>
                        <a:rPr lang="en-US" sz="2000" b="0" i="0" dirty="0">
                          <a:solidFill>
                            <a:schemeClr val="tx1"/>
                          </a:solidFill>
                          <a:latin typeface="OpenDyslexicAlta" pitchFamily="2" charset="77"/>
                        </a:rPr>
                        <a:t>TTh</a:t>
                      </a:r>
                    </a:p>
                  </a:txBody>
                  <a:tcPr>
                    <a:solidFill>
                      <a:srgbClr val="7957D5">
                        <a:alpha val="50000"/>
                      </a:srgbClr>
                    </a:solidFill>
                  </a:tcPr>
                </a:tc>
                <a:tc>
                  <a:txBody>
                    <a:bodyPr/>
                    <a:lstStyle/>
                    <a:p>
                      <a:pPr algn="ctr"/>
                      <a:r>
                        <a:rPr lang="en-US" sz="2000" b="0" i="0" dirty="0">
                          <a:solidFill>
                            <a:schemeClr val="tx1"/>
                          </a:solidFill>
                          <a:latin typeface="OpenDyslexicAlta" pitchFamily="2" charset="77"/>
                        </a:rPr>
                        <a:t>Th</a:t>
                      </a:r>
                    </a:p>
                  </a:txBody>
                  <a:tcPr>
                    <a:solidFill>
                      <a:srgbClr val="3273DC">
                        <a:alpha val="50000"/>
                      </a:srgbClr>
                    </a:solidFill>
                  </a:tcPr>
                </a:tc>
                <a:tc>
                  <a:txBody>
                    <a:bodyPr/>
                    <a:lstStyle/>
                    <a:p>
                      <a:pPr algn="ctr"/>
                      <a:r>
                        <a:rPr lang="en-US" sz="2000" b="0" i="0" dirty="0">
                          <a:solidFill>
                            <a:schemeClr val="tx1"/>
                          </a:solidFill>
                          <a:latin typeface="OpenDyslexicAlta" pitchFamily="2" charset="77"/>
                        </a:rPr>
                        <a:t>H</a:t>
                      </a:r>
                    </a:p>
                  </a:txBody>
                  <a:tcPr>
                    <a:solidFill>
                      <a:srgbClr val="23D160">
                        <a:alpha val="50000"/>
                      </a:srgbClr>
                    </a:solidFill>
                  </a:tcPr>
                </a:tc>
                <a:tc>
                  <a:txBody>
                    <a:bodyPr/>
                    <a:lstStyle/>
                    <a:p>
                      <a:pPr algn="ctr"/>
                      <a:r>
                        <a:rPr lang="en-US" sz="2000" b="0" i="0" dirty="0">
                          <a:solidFill>
                            <a:schemeClr val="tx1"/>
                          </a:solidFill>
                          <a:latin typeface="OpenDyslexicAlta" pitchFamily="2" charset="77"/>
                        </a:rPr>
                        <a:t>T</a:t>
                      </a:r>
                    </a:p>
                  </a:txBody>
                  <a:tcPr>
                    <a:solidFill>
                      <a:srgbClr val="FFDD57">
                        <a:alpha val="50000"/>
                      </a:srgbClr>
                    </a:solidFill>
                  </a:tcPr>
                </a:tc>
                <a:tc>
                  <a:txBody>
                    <a:bodyPr/>
                    <a:lstStyle/>
                    <a:p>
                      <a:pPr algn="ctr"/>
                      <a:r>
                        <a:rPr lang="en-US" sz="2000" b="0" i="0" dirty="0">
                          <a:solidFill>
                            <a:schemeClr val="tx1"/>
                          </a:solidFill>
                          <a:latin typeface="OpenDyslexicAlta" pitchFamily="2" charset="77"/>
                        </a:rPr>
                        <a:t>O</a:t>
                      </a:r>
                    </a:p>
                  </a:txBody>
                  <a:tcPr>
                    <a:solidFill>
                      <a:srgbClr val="FF3860">
                        <a:alpha val="50000"/>
                      </a:srgbClr>
                    </a:solidFill>
                  </a:tcPr>
                </a:tc>
                <a:extLst>
                  <a:ext uri="{0D108BD9-81ED-4DB2-BD59-A6C34878D82A}">
                    <a16:rowId xmlns:a16="http://schemas.microsoft.com/office/drawing/2014/main" val="712806396"/>
                  </a:ext>
                </a:extLst>
              </a:tr>
              <a:tr h="1398128">
                <a:tc>
                  <a:txBody>
                    <a:bodyPr/>
                    <a:lstStyle/>
                    <a:p>
                      <a:pPr algn="ctr"/>
                      <a:endParaRPr lang="en-US" sz="2000" b="0" i="0" dirty="0">
                        <a:latin typeface="OpenDyslexicAlta" pitchFamily="2" charset="77"/>
                      </a:endParaRPr>
                    </a:p>
                    <a:p>
                      <a:pPr algn="ctr"/>
                      <a:endParaRPr lang="en-US" sz="2000" b="0" i="0" dirty="0">
                        <a:latin typeface="OpenDyslexicAlta" pitchFamily="2" charset="77"/>
                      </a:endParaRPr>
                    </a:p>
                    <a:p>
                      <a:pPr algn="ctr"/>
                      <a:endParaRPr lang="en-US" sz="2000" b="0" i="0" dirty="0">
                        <a:latin typeface="OpenDyslexicAlta" pitchFamily="2" charset="77"/>
                      </a:endParaRPr>
                    </a:p>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tc>
                  <a:txBody>
                    <a:bodyPr/>
                    <a:lstStyle/>
                    <a:p>
                      <a:pPr algn="ctr"/>
                      <a:endParaRPr lang="en-US" sz="2000" b="0" i="0" dirty="0">
                        <a:latin typeface="OpenDyslexicAlta" pitchFamily="2" charset="77"/>
                      </a:endParaRPr>
                    </a:p>
                  </a:txBody>
                  <a:tcPr>
                    <a:solidFill>
                      <a:schemeClr val="bg1"/>
                    </a:solidFill>
                  </a:tcPr>
                </a:tc>
                <a:extLst>
                  <a:ext uri="{0D108BD9-81ED-4DB2-BD59-A6C34878D82A}">
                    <a16:rowId xmlns:a16="http://schemas.microsoft.com/office/drawing/2014/main" val="954164430"/>
                  </a:ext>
                </a:extLst>
              </a:tr>
            </a:tbl>
          </a:graphicData>
        </a:graphic>
      </p:graphicFrame>
      <p:pic>
        <p:nvPicPr>
          <p:cNvPr id="27" name="Picture 26">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49" y="3303006"/>
            <a:ext cx="343170" cy="349508"/>
          </a:xfrm>
          <a:prstGeom prst="rect">
            <a:avLst/>
          </a:prstGeom>
        </p:spPr>
      </p:pic>
      <p:pic>
        <p:nvPicPr>
          <p:cNvPr id="28" name="Picture 27">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546" y="3852889"/>
            <a:ext cx="343170" cy="349508"/>
          </a:xfrm>
          <a:prstGeom prst="rect">
            <a:avLst/>
          </a:prstGeom>
        </p:spPr>
      </p:pic>
      <p:pic>
        <p:nvPicPr>
          <p:cNvPr id="31" name="Picture 30">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3893" y="3303006"/>
            <a:ext cx="343170" cy="349508"/>
          </a:xfrm>
          <a:prstGeom prst="rect">
            <a:avLst/>
          </a:prstGeom>
        </p:spPr>
      </p:pic>
      <p:pic>
        <p:nvPicPr>
          <p:cNvPr id="32" name="Picture 31">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640" y="3303006"/>
            <a:ext cx="343170" cy="349508"/>
          </a:xfrm>
          <a:prstGeom prst="rect">
            <a:avLst/>
          </a:prstGeom>
        </p:spPr>
      </p:pic>
      <p:pic>
        <p:nvPicPr>
          <p:cNvPr id="34" name="Picture 33">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685" y="3849277"/>
            <a:ext cx="343170" cy="349508"/>
          </a:xfrm>
          <a:prstGeom prst="rect">
            <a:avLst/>
          </a:prstGeom>
        </p:spPr>
      </p:pic>
      <p:pic>
        <p:nvPicPr>
          <p:cNvPr id="37" name="Picture 36">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640" y="3859175"/>
            <a:ext cx="343170" cy="349508"/>
          </a:xfrm>
          <a:prstGeom prst="rect">
            <a:avLst/>
          </a:prstGeom>
        </p:spPr>
      </p:pic>
      <p:pic>
        <p:nvPicPr>
          <p:cNvPr id="38" name="Picture 37">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5387" y="3174432"/>
            <a:ext cx="343170" cy="349508"/>
          </a:xfrm>
          <a:prstGeom prst="rect">
            <a:avLst/>
          </a:prstGeom>
        </p:spPr>
      </p:pic>
      <p:pic>
        <p:nvPicPr>
          <p:cNvPr id="39" name="Picture 38">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3031" y="3183668"/>
            <a:ext cx="343170" cy="349508"/>
          </a:xfrm>
          <a:prstGeom prst="rect">
            <a:avLst/>
          </a:prstGeom>
        </p:spPr>
      </p:pic>
      <p:pic>
        <p:nvPicPr>
          <p:cNvPr id="40" name="Picture 39">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5387" y="3501586"/>
            <a:ext cx="343170" cy="349508"/>
          </a:xfrm>
          <a:prstGeom prst="rect">
            <a:avLst/>
          </a:prstGeom>
        </p:spPr>
      </p:pic>
      <p:pic>
        <p:nvPicPr>
          <p:cNvPr id="45" name="Picture 44">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3031" y="3510822"/>
            <a:ext cx="343170" cy="349508"/>
          </a:xfrm>
          <a:prstGeom prst="rect">
            <a:avLst/>
          </a:prstGeom>
        </p:spPr>
      </p:pic>
      <p:pic>
        <p:nvPicPr>
          <p:cNvPr id="46" name="Picture 45">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5387" y="3828740"/>
            <a:ext cx="343170" cy="349508"/>
          </a:xfrm>
          <a:prstGeom prst="rect">
            <a:avLst/>
          </a:prstGeom>
        </p:spPr>
      </p:pic>
      <p:pic>
        <p:nvPicPr>
          <p:cNvPr id="47" name="Picture 46">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483" y="3827214"/>
            <a:ext cx="343170" cy="349508"/>
          </a:xfrm>
          <a:prstGeom prst="rect">
            <a:avLst/>
          </a:prstGeom>
        </p:spPr>
      </p:pic>
      <p:pic>
        <p:nvPicPr>
          <p:cNvPr id="48" name="Picture 47">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7075" y="4154368"/>
            <a:ext cx="343170" cy="349508"/>
          </a:xfrm>
          <a:prstGeom prst="rect">
            <a:avLst/>
          </a:prstGeom>
        </p:spPr>
      </p:pic>
      <p:pic>
        <p:nvPicPr>
          <p:cNvPr id="49" name="Picture 48">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483" y="4154368"/>
            <a:ext cx="343170" cy="349508"/>
          </a:xfrm>
          <a:prstGeom prst="rect">
            <a:avLst/>
          </a:prstGeom>
        </p:spPr>
      </p:pic>
      <p:pic>
        <p:nvPicPr>
          <p:cNvPr id="54" name="Picture 53">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078" y="3266011"/>
            <a:ext cx="343170" cy="349508"/>
          </a:xfrm>
          <a:prstGeom prst="rect">
            <a:avLst/>
          </a:prstGeom>
        </p:spPr>
      </p:pic>
      <p:pic>
        <p:nvPicPr>
          <p:cNvPr id="55" name="Picture 54">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078" y="3593165"/>
            <a:ext cx="343170" cy="349508"/>
          </a:xfrm>
          <a:prstGeom prst="rect">
            <a:avLst/>
          </a:prstGeom>
        </p:spPr>
      </p:pic>
      <p:pic>
        <p:nvPicPr>
          <p:cNvPr id="56" name="Picture 55">
            <a:extLst>
              <a:ext uri="{FF2B5EF4-FFF2-40B4-BE49-F238E27FC236}">
                <a16:creationId xmlns:a16="http://schemas.microsoft.com/office/drawing/2014/main" id="{84846D8B-0604-0041-B19F-2C408AEDD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078" y="3920319"/>
            <a:ext cx="343170" cy="349508"/>
          </a:xfrm>
          <a:prstGeom prst="rect">
            <a:avLst/>
          </a:prstGeom>
        </p:spPr>
      </p:pic>
      <p:sp>
        <p:nvSpPr>
          <p:cNvPr id="5" name="Title 1">
            <a:extLst>
              <a:ext uri="{FF2B5EF4-FFF2-40B4-BE49-F238E27FC236}">
                <a16:creationId xmlns:a16="http://schemas.microsoft.com/office/drawing/2014/main" id="{3AE0EAD4-194B-4705-5159-467BB1E821F5}"/>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2064324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3 in the ten-thousands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43,654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433,654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30,803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3,577</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534,965</a:t>
            </a:r>
            <a:endParaRPr lang="en-GB" sz="2000" dirty="0">
              <a:latin typeface="OpenDyslexicAlta" pitchFamily="2" charset="77"/>
            </a:endParaRPr>
          </a:p>
        </p:txBody>
      </p:sp>
      <p:sp>
        <p:nvSpPr>
          <p:cNvPr id="5" name="Rounded Rectangle 4">
            <a:extLst>
              <a:ext uri="{FF2B5EF4-FFF2-40B4-BE49-F238E27FC236}">
                <a16:creationId xmlns:a16="http://schemas.microsoft.com/office/drawing/2014/main" id="{89E17A0C-5886-E151-0903-6BF41C76DBB4}"/>
              </a:ext>
            </a:extLst>
          </p:cNvPr>
          <p:cNvSpPr/>
          <p:nvPr/>
        </p:nvSpPr>
        <p:spPr>
          <a:xfrm>
            <a:off x="1368652" y="3646702"/>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9E17A0C-5886-E151-0903-6BF41C76DBB4}"/>
              </a:ext>
            </a:extLst>
          </p:cNvPr>
          <p:cNvSpPr/>
          <p:nvPr/>
        </p:nvSpPr>
        <p:spPr>
          <a:xfrm>
            <a:off x="1339153" y="5829426"/>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9E17A0C-5886-E151-0903-6BF41C76DBB4}"/>
              </a:ext>
            </a:extLst>
          </p:cNvPr>
          <p:cNvSpPr/>
          <p:nvPr/>
        </p:nvSpPr>
        <p:spPr>
          <a:xfrm>
            <a:off x="1358817" y="4344792"/>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1">
            <a:extLst>
              <a:ext uri="{FF2B5EF4-FFF2-40B4-BE49-F238E27FC236}">
                <a16:creationId xmlns:a16="http://schemas.microsoft.com/office/drawing/2014/main" id="{11EBFAE4-625D-74C8-E500-092D61FBDBD5}"/>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081332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5 in the thousands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545,645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454,546</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564</a:t>
            </a:r>
            <a:endParaRPr lang="en-GB" sz="2000" dirty="0">
              <a:latin typeface="OpenDyslexicAlta" pitchFamily="2" charset="77"/>
            </a:endParaRPr>
          </a:p>
        </p:txBody>
      </p:sp>
      <p:sp>
        <p:nvSpPr>
          <p:cNvPr id="8" name="Title 1">
            <a:extLst>
              <a:ext uri="{FF2B5EF4-FFF2-40B4-BE49-F238E27FC236}">
                <a16:creationId xmlns:a16="http://schemas.microsoft.com/office/drawing/2014/main" id="{7D4FBC74-D024-7CBB-A18D-842D8F7589E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975437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GB" sz="2200" dirty="0"/>
              <a:t>Which numbers have a 5 in the thousands column?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2951371"/>
            <a:ext cx="10515599" cy="3375283"/>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GB" sz="2000" dirty="0">
                <a:latin typeface="OpenDyslexicAlta" pitchFamily="2" charset="77"/>
              </a:rPr>
              <a:t>45,654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5,654</a:t>
            </a:r>
            <a:br>
              <a:rPr lang="en-GB" sz="2000" dirty="0">
                <a:latin typeface="OpenDyslexicAlta" pitchFamily="2" charset="77"/>
              </a:rPr>
            </a:b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545,645 </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454,546</a:t>
            </a:r>
            <a:br>
              <a:rPr lang="en-GB" sz="2000" dirty="0">
                <a:latin typeface="OpenDyslexicAlta" pitchFamily="2" charset="77"/>
                <a:cs typeface="Arial" panose="020B0604020202020204" pitchFamily="34" charset="0"/>
              </a:rPr>
            </a:br>
            <a:endParaRPr lang="en-GB" sz="2000" dirty="0">
              <a:latin typeface="OpenDyslexicAlta" pitchFamily="2" charset="77"/>
              <a:cs typeface="Arial" panose="020B0604020202020204" pitchFamily="34" charset="0"/>
            </a:endParaRPr>
          </a:p>
          <a:p>
            <a:pPr marL="457200" indent="-457200">
              <a:spcAft>
                <a:spcPts val="1000"/>
              </a:spcAft>
              <a:buClr>
                <a:srgbClr val="23D160"/>
              </a:buClr>
              <a:buSzPct val="85000"/>
              <a:buFont typeface="+mj-lt"/>
              <a:buAutoNum type="alphaLcParenR"/>
            </a:pPr>
            <a:r>
              <a:rPr lang="en-GB" sz="2000" dirty="0">
                <a:latin typeface="OpenDyslexicAlta" pitchFamily="2" charset="77"/>
                <a:cs typeface="Arial" panose="020B0604020202020204" pitchFamily="34" charset="0"/>
              </a:rPr>
              <a:t>564</a:t>
            </a:r>
            <a:endParaRPr lang="en-GB" sz="2000" dirty="0">
              <a:latin typeface="OpenDyslexicAlta" pitchFamily="2" charset="77"/>
            </a:endParaRPr>
          </a:p>
        </p:txBody>
      </p:sp>
      <p:sp>
        <p:nvSpPr>
          <p:cNvPr id="5" name="Rounded Rectangle 4">
            <a:extLst>
              <a:ext uri="{FF2B5EF4-FFF2-40B4-BE49-F238E27FC236}">
                <a16:creationId xmlns:a16="http://schemas.microsoft.com/office/drawing/2014/main" id="{89E17A0C-5886-E151-0903-6BF41C76DBB4}"/>
              </a:ext>
            </a:extLst>
          </p:cNvPr>
          <p:cNvSpPr/>
          <p:nvPr/>
        </p:nvSpPr>
        <p:spPr>
          <a:xfrm>
            <a:off x="1240830" y="3624386"/>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9E17A0C-5886-E151-0903-6BF41C76DBB4}"/>
              </a:ext>
            </a:extLst>
          </p:cNvPr>
          <p:cNvSpPr/>
          <p:nvPr/>
        </p:nvSpPr>
        <p:spPr>
          <a:xfrm>
            <a:off x="1250662" y="2894152"/>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9E17A0C-5886-E151-0903-6BF41C76DBB4}"/>
              </a:ext>
            </a:extLst>
          </p:cNvPr>
          <p:cNvSpPr/>
          <p:nvPr/>
        </p:nvSpPr>
        <p:spPr>
          <a:xfrm>
            <a:off x="1348985" y="4398044"/>
            <a:ext cx="1136468" cy="481935"/>
          </a:xfrm>
          <a:prstGeom prst="roundRect">
            <a:avLst/>
          </a:prstGeom>
          <a:noFill/>
          <a:ln w="38100">
            <a:solidFill>
              <a:srgbClr val="23D1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1">
            <a:extLst>
              <a:ext uri="{FF2B5EF4-FFF2-40B4-BE49-F238E27FC236}">
                <a16:creationId xmlns:a16="http://schemas.microsoft.com/office/drawing/2014/main" id="{7D4FBC74-D024-7CBB-A18D-842D8F7589EB}"/>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593029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1645163"/>
          </a:xfrm>
        </p:spPr>
        <p:txBody>
          <a:bodyPr>
            <a:normAutofit/>
          </a:bodyPr>
          <a:lstStyle/>
          <a:p>
            <a:pPr marL="0" indent="0">
              <a:buNone/>
            </a:pPr>
            <a:r>
              <a:rPr lang="en-GB" dirty="0"/>
              <a:t>Activity 4:</a:t>
            </a:r>
          </a:p>
          <a:p>
            <a:pPr marL="0" indent="0">
              <a:buClr>
                <a:srgbClr val="23D160"/>
              </a:buClr>
              <a:buSzPct val="85000"/>
              <a:buNone/>
            </a:pPr>
            <a:r>
              <a:rPr lang="en-GB" sz="2200" dirty="0"/>
              <a:t>Write three more numbers with a 5 in the thousands column. Make each number have a different amount of digits. What’s the smallest number you can make? </a:t>
            </a:r>
          </a:p>
          <a:p>
            <a:pPr marL="0" indent="0">
              <a:buClr>
                <a:srgbClr val="23D160"/>
              </a:buClr>
              <a:buSzPct val="85000"/>
              <a:buNone/>
            </a:pPr>
            <a:endParaRPr lang="en-GB" sz="2200" dirty="0"/>
          </a:p>
        </p:txBody>
      </p:sp>
      <p:sp>
        <p:nvSpPr>
          <p:cNvPr id="7" name="Title 1">
            <a:extLst>
              <a:ext uri="{FF2B5EF4-FFF2-40B4-BE49-F238E27FC236}">
                <a16:creationId xmlns:a16="http://schemas.microsoft.com/office/drawing/2014/main" id="{86938558-3B04-D10C-BEF6-50691291F2DF}"/>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274709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1645163"/>
          </a:xfrm>
        </p:spPr>
        <p:txBody>
          <a:bodyPr>
            <a:normAutofit/>
          </a:bodyPr>
          <a:lstStyle/>
          <a:p>
            <a:pPr marL="0" indent="0">
              <a:buNone/>
            </a:pPr>
            <a:r>
              <a:rPr lang="en-GB" dirty="0"/>
              <a:t>Activity 4:</a:t>
            </a:r>
          </a:p>
          <a:p>
            <a:pPr marL="0" indent="0">
              <a:buClr>
                <a:srgbClr val="23D160"/>
              </a:buClr>
              <a:buSzPct val="85000"/>
              <a:buNone/>
            </a:pPr>
            <a:r>
              <a:rPr lang="en-GB" sz="2200" dirty="0"/>
              <a:t>Write three more numbers with a 5 in the thousands column. Make each number have a different amount of digits. What’s the smallest number you can make? </a:t>
            </a:r>
          </a:p>
          <a:p>
            <a:pPr marL="0" indent="0">
              <a:buClr>
                <a:srgbClr val="23D160"/>
              </a:buClr>
              <a:buSzPct val="85000"/>
              <a:buNone/>
            </a:pPr>
            <a:endParaRPr lang="en-GB" sz="2200" dirty="0"/>
          </a:p>
        </p:txBody>
      </p:sp>
      <p:sp>
        <p:nvSpPr>
          <p:cNvPr id="5" name="Content Placeholder 2">
            <a:extLst>
              <a:ext uri="{FF2B5EF4-FFF2-40B4-BE49-F238E27FC236}">
                <a16:creationId xmlns:a16="http://schemas.microsoft.com/office/drawing/2014/main" id="{AF491D1F-0097-3F4A-B04E-14B5096ADCAB}"/>
              </a:ext>
            </a:extLst>
          </p:cNvPr>
          <p:cNvSpPr txBox="1">
            <a:spLocks/>
          </p:cNvSpPr>
          <p:nvPr/>
        </p:nvSpPr>
        <p:spPr>
          <a:xfrm>
            <a:off x="838200" y="3485536"/>
            <a:ext cx="10515600" cy="801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rPr>
              <a:t>There are lots of different answers. </a:t>
            </a:r>
            <a:br>
              <a:rPr lang="en-GB" sz="2200" dirty="0">
                <a:solidFill>
                  <a:srgbClr val="FF3860"/>
                </a:solidFill>
              </a:rPr>
            </a:br>
            <a:r>
              <a:rPr lang="en-GB" sz="2200" dirty="0">
                <a:solidFill>
                  <a:srgbClr val="FF3860"/>
                </a:solidFill>
              </a:rPr>
              <a:t>Make sure the fourth digit from the right is a ‘5’.</a:t>
            </a:r>
          </a:p>
          <a:p>
            <a:pPr marL="0" indent="0">
              <a:buClr>
                <a:srgbClr val="23D160"/>
              </a:buClr>
              <a:buSzPct val="85000"/>
              <a:buFont typeface="Arial"/>
              <a:buNone/>
            </a:pPr>
            <a:endParaRPr lang="en-GB" sz="2200" dirty="0">
              <a:solidFill>
                <a:srgbClr val="FF3860"/>
              </a:solidFill>
            </a:endParaRPr>
          </a:p>
        </p:txBody>
      </p:sp>
      <p:sp>
        <p:nvSpPr>
          <p:cNvPr id="4" name="Rectangle 3"/>
          <p:cNvSpPr/>
          <p:nvPr/>
        </p:nvSpPr>
        <p:spPr>
          <a:xfrm>
            <a:off x="838200" y="4517621"/>
            <a:ext cx="10380406" cy="430887"/>
          </a:xfrm>
          <a:prstGeom prst="rect">
            <a:avLst/>
          </a:prstGeom>
        </p:spPr>
        <p:txBody>
          <a:bodyPr wrap="square">
            <a:spAutoFit/>
          </a:bodyPr>
          <a:lstStyle/>
          <a:p>
            <a:pPr>
              <a:buClr>
                <a:srgbClr val="23D160"/>
              </a:buClr>
              <a:buSzPct val="85000"/>
            </a:pPr>
            <a:r>
              <a:rPr lang="en-GB" sz="2200" dirty="0">
                <a:solidFill>
                  <a:srgbClr val="FF3860"/>
                </a:solidFill>
                <a:latin typeface="Muli" panose="00000500000000000000" pitchFamily="2" charset="0"/>
              </a:rPr>
              <a:t>The smallest possible number with a ‘5’ in the thousands column is 5,000.</a:t>
            </a:r>
          </a:p>
        </p:txBody>
      </p:sp>
      <p:sp>
        <p:nvSpPr>
          <p:cNvPr id="7" name="Title 1">
            <a:extLst>
              <a:ext uri="{FF2B5EF4-FFF2-40B4-BE49-F238E27FC236}">
                <a16:creationId xmlns:a16="http://schemas.microsoft.com/office/drawing/2014/main" id="{86938558-3B04-D10C-BEF6-50691291F2DF}"/>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9299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836564" cy="956427"/>
          </a:xfrm>
        </p:spPr>
        <p:txBody>
          <a:bodyPr>
            <a:normAutofit/>
          </a:bodyPr>
          <a:lstStyle/>
          <a:p>
            <a:pPr marL="0" indent="0">
              <a:buNone/>
            </a:pPr>
            <a:r>
              <a:rPr lang="en-GB" dirty="0"/>
              <a:t>Talking Time:</a:t>
            </a:r>
          </a:p>
          <a:p>
            <a:pPr marL="0" indent="0">
              <a:buClr>
                <a:srgbClr val="23D160"/>
              </a:buClr>
              <a:buSzPct val="85000"/>
              <a:buNone/>
            </a:pPr>
            <a:r>
              <a:rPr lang="en-GB" sz="2200" dirty="0"/>
              <a:t>What is the value of the digit ‘2’ in each of these numbers? </a:t>
            </a:r>
          </a:p>
          <a:p>
            <a:pPr marL="0" indent="0">
              <a:buClr>
                <a:srgbClr val="23D160"/>
              </a:buClr>
              <a:buSzPct val="85000"/>
              <a:buNone/>
            </a:pPr>
            <a:endParaRPr lang="en-GB" sz="2200" dirty="0"/>
          </a:p>
        </p:txBody>
      </p:sp>
      <p:sp>
        <p:nvSpPr>
          <p:cNvPr id="12" name="Rounded Rectangle 11">
            <a:extLst>
              <a:ext uri="{FF2B5EF4-FFF2-40B4-BE49-F238E27FC236}">
                <a16:creationId xmlns:a16="http://schemas.microsoft.com/office/drawing/2014/main" id="{1DDF4C79-0029-9480-C021-CEF22E7BBD4A}"/>
              </a:ext>
            </a:extLst>
          </p:cNvPr>
          <p:cNvSpPr/>
          <p:nvPr/>
        </p:nvSpPr>
        <p:spPr>
          <a:xfrm>
            <a:off x="1052738" y="2914956"/>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200,325</a:t>
            </a:r>
          </a:p>
        </p:txBody>
      </p:sp>
      <p:sp>
        <p:nvSpPr>
          <p:cNvPr id="13" name="Rounded Rectangle 12">
            <a:extLst>
              <a:ext uri="{FF2B5EF4-FFF2-40B4-BE49-F238E27FC236}">
                <a16:creationId xmlns:a16="http://schemas.microsoft.com/office/drawing/2014/main" id="{946DB58A-BBE8-F311-98F3-E4305A05D26C}"/>
              </a:ext>
            </a:extLst>
          </p:cNvPr>
          <p:cNvSpPr/>
          <p:nvPr/>
        </p:nvSpPr>
        <p:spPr>
          <a:xfrm>
            <a:off x="1052738" y="3535189"/>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327,145</a:t>
            </a:r>
          </a:p>
        </p:txBody>
      </p:sp>
      <p:sp>
        <p:nvSpPr>
          <p:cNvPr id="14" name="Rounded Rectangle 13">
            <a:extLst>
              <a:ext uri="{FF2B5EF4-FFF2-40B4-BE49-F238E27FC236}">
                <a16:creationId xmlns:a16="http://schemas.microsoft.com/office/drawing/2014/main" id="{BD0CE7CF-3EBF-89C4-D388-76763D7B3810}"/>
              </a:ext>
            </a:extLst>
          </p:cNvPr>
          <p:cNvSpPr/>
          <p:nvPr/>
        </p:nvSpPr>
        <p:spPr>
          <a:xfrm>
            <a:off x="1052738" y="4155422"/>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432</a:t>
            </a:r>
          </a:p>
        </p:txBody>
      </p:sp>
      <p:sp>
        <p:nvSpPr>
          <p:cNvPr id="15" name="Rounded Rectangle 14">
            <a:extLst>
              <a:ext uri="{FF2B5EF4-FFF2-40B4-BE49-F238E27FC236}">
                <a16:creationId xmlns:a16="http://schemas.microsoft.com/office/drawing/2014/main" id="{E434B0B5-742B-E6F7-A2A4-169D21FB967A}"/>
              </a:ext>
            </a:extLst>
          </p:cNvPr>
          <p:cNvSpPr/>
          <p:nvPr/>
        </p:nvSpPr>
        <p:spPr>
          <a:xfrm>
            <a:off x="1052737" y="4775655"/>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423</a:t>
            </a:r>
          </a:p>
        </p:txBody>
      </p:sp>
      <p:sp>
        <p:nvSpPr>
          <p:cNvPr id="16" name="Rounded Rectangle 15">
            <a:extLst>
              <a:ext uri="{FF2B5EF4-FFF2-40B4-BE49-F238E27FC236}">
                <a16:creationId xmlns:a16="http://schemas.microsoft.com/office/drawing/2014/main" id="{A9222D43-BF2F-DA66-946F-82A89C584D47}"/>
              </a:ext>
            </a:extLst>
          </p:cNvPr>
          <p:cNvSpPr/>
          <p:nvPr/>
        </p:nvSpPr>
        <p:spPr>
          <a:xfrm>
            <a:off x="1052736" y="5395888"/>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13,256</a:t>
            </a:r>
          </a:p>
        </p:txBody>
      </p:sp>
      <p:sp>
        <p:nvSpPr>
          <p:cNvPr id="17" name="Rounded Rectangle 16">
            <a:extLst>
              <a:ext uri="{FF2B5EF4-FFF2-40B4-BE49-F238E27FC236}">
                <a16:creationId xmlns:a16="http://schemas.microsoft.com/office/drawing/2014/main" id="{28582A76-DE9F-D43D-596D-EF6263C2B7BC}"/>
              </a:ext>
            </a:extLst>
          </p:cNvPr>
          <p:cNvSpPr/>
          <p:nvPr/>
        </p:nvSpPr>
        <p:spPr>
          <a:xfrm>
            <a:off x="1052735" y="6016121"/>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132,465</a:t>
            </a:r>
          </a:p>
        </p:txBody>
      </p:sp>
      <p:sp>
        <p:nvSpPr>
          <p:cNvPr id="5" name="Title 1">
            <a:extLst>
              <a:ext uri="{FF2B5EF4-FFF2-40B4-BE49-F238E27FC236}">
                <a16:creationId xmlns:a16="http://schemas.microsoft.com/office/drawing/2014/main" id="{46A49E53-904D-A83E-5234-56C845951DDC}"/>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2567108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836564" cy="956427"/>
          </a:xfrm>
        </p:spPr>
        <p:txBody>
          <a:bodyPr>
            <a:normAutofit/>
          </a:bodyPr>
          <a:lstStyle/>
          <a:p>
            <a:pPr marL="0" indent="0">
              <a:buNone/>
            </a:pPr>
            <a:r>
              <a:rPr lang="en-GB" dirty="0"/>
              <a:t>Talking Time:</a:t>
            </a:r>
          </a:p>
          <a:p>
            <a:pPr marL="0" indent="0">
              <a:buClr>
                <a:srgbClr val="23D160"/>
              </a:buClr>
              <a:buSzPct val="85000"/>
              <a:buNone/>
            </a:pPr>
            <a:r>
              <a:rPr lang="en-GB" sz="2200" dirty="0"/>
              <a:t>What is the value of the digit ‘2’ in each of these numbers? </a:t>
            </a:r>
          </a:p>
          <a:p>
            <a:pPr marL="0" indent="0">
              <a:buClr>
                <a:srgbClr val="23D160"/>
              </a:buClr>
              <a:buSzPct val="85000"/>
              <a:buNone/>
            </a:pPr>
            <a:endParaRPr lang="en-GB" sz="2200" dirty="0"/>
          </a:p>
        </p:txBody>
      </p:sp>
      <p:sp>
        <p:nvSpPr>
          <p:cNvPr id="12" name="Rounded Rectangle 11">
            <a:extLst>
              <a:ext uri="{FF2B5EF4-FFF2-40B4-BE49-F238E27FC236}">
                <a16:creationId xmlns:a16="http://schemas.microsoft.com/office/drawing/2014/main" id="{1DDF4C79-0029-9480-C021-CEF22E7BBD4A}"/>
              </a:ext>
            </a:extLst>
          </p:cNvPr>
          <p:cNvSpPr/>
          <p:nvPr/>
        </p:nvSpPr>
        <p:spPr>
          <a:xfrm>
            <a:off x="1052738" y="2914956"/>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200,325</a:t>
            </a:r>
          </a:p>
        </p:txBody>
      </p:sp>
      <p:sp>
        <p:nvSpPr>
          <p:cNvPr id="13" name="Rounded Rectangle 12">
            <a:extLst>
              <a:ext uri="{FF2B5EF4-FFF2-40B4-BE49-F238E27FC236}">
                <a16:creationId xmlns:a16="http://schemas.microsoft.com/office/drawing/2014/main" id="{946DB58A-BBE8-F311-98F3-E4305A05D26C}"/>
              </a:ext>
            </a:extLst>
          </p:cNvPr>
          <p:cNvSpPr/>
          <p:nvPr/>
        </p:nvSpPr>
        <p:spPr>
          <a:xfrm>
            <a:off x="1052738" y="3535189"/>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327,145</a:t>
            </a:r>
          </a:p>
        </p:txBody>
      </p:sp>
      <p:sp>
        <p:nvSpPr>
          <p:cNvPr id="14" name="Rounded Rectangle 13">
            <a:extLst>
              <a:ext uri="{FF2B5EF4-FFF2-40B4-BE49-F238E27FC236}">
                <a16:creationId xmlns:a16="http://schemas.microsoft.com/office/drawing/2014/main" id="{BD0CE7CF-3EBF-89C4-D388-76763D7B3810}"/>
              </a:ext>
            </a:extLst>
          </p:cNvPr>
          <p:cNvSpPr/>
          <p:nvPr/>
        </p:nvSpPr>
        <p:spPr>
          <a:xfrm>
            <a:off x="1052738" y="4155422"/>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432</a:t>
            </a:r>
          </a:p>
        </p:txBody>
      </p:sp>
      <p:sp>
        <p:nvSpPr>
          <p:cNvPr id="15" name="Rounded Rectangle 14">
            <a:extLst>
              <a:ext uri="{FF2B5EF4-FFF2-40B4-BE49-F238E27FC236}">
                <a16:creationId xmlns:a16="http://schemas.microsoft.com/office/drawing/2014/main" id="{E434B0B5-742B-E6F7-A2A4-169D21FB967A}"/>
              </a:ext>
            </a:extLst>
          </p:cNvPr>
          <p:cNvSpPr/>
          <p:nvPr/>
        </p:nvSpPr>
        <p:spPr>
          <a:xfrm>
            <a:off x="1052737" y="4775655"/>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423</a:t>
            </a:r>
          </a:p>
        </p:txBody>
      </p:sp>
      <p:sp>
        <p:nvSpPr>
          <p:cNvPr id="16" name="Rounded Rectangle 15">
            <a:extLst>
              <a:ext uri="{FF2B5EF4-FFF2-40B4-BE49-F238E27FC236}">
                <a16:creationId xmlns:a16="http://schemas.microsoft.com/office/drawing/2014/main" id="{A9222D43-BF2F-DA66-946F-82A89C584D47}"/>
              </a:ext>
            </a:extLst>
          </p:cNvPr>
          <p:cNvSpPr/>
          <p:nvPr/>
        </p:nvSpPr>
        <p:spPr>
          <a:xfrm>
            <a:off x="1052736" y="5395888"/>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13,256</a:t>
            </a:r>
          </a:p>
        </p:txBody>
      </p:sp>
      <p:sp>
        <p:nvSpPr>
          <p:cNvPr id="17" name="Rounded Rectangle 16">
            <a:extLst>
              <a:ext uri="{FF2B5EF4-FFF2-40B4-BE49-F238E27FC236}">
                <a16:creationId xmlns:a16="http://schemas.microsoft.com/office/drawing/2014/main" id="{28582A76-DE9F-D43D-596D-EF6263C2B7BC}"/>
              </a:ext>
            </a:extLst>
          </p:cNvPr>
          <p:cNvSpPr/>
          <p:nvPr/>
        </p:nvSpPr>
        <p:spPr>
          <a:xfrm>
            <a:off x="1052735" y="6016121"/>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132,465</a:t>
            </a:r>
          </a:p>
        </p:txBody>
      </p:sp>
      <p:sp>
        <p:nvSpPr>
          <p:cNvPr id="18" name="Content Placeholder 2">
            <a:extLst>
              <a:ext uri="{FF2B5EF4-FFF2-40B4-BE49-F238E27FC236}">
                <a16:creationId xmlns:a16="http://schemas.microsoft.com/office/drawing/2014/main" id="{AF491D1F-0097-3F4A-B04E-14B5096ADCAB}"/>
              </a:ext>
            </a:extLst>
          </p:cNvPr>
          <p:cNvSpPr txBox="1">
            <a:spLocks/>
          </p:cNvSpPr>
          <p:nvPr/>
        </p:nvSpPr>
        <p:spPr>
          <a:xfrm>
            <a:off x="2927555" y="2967603"/>
            <a:ext cx="7946922"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200,000 (two hundred thousand)</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19" name="Content Placeholder 2">
            <a:extLst>
              <a:ext uri="{FF2B5EF4-FFF2-40B4-BE49-F238E27FC236}">
                <a16:creationId xmlns:a16="http://schemas.microsoft.com/office/drawing/2014/main" id="{AF491D1F-0097-3F4A-B04E-14B5096ADCAB}"/>
              </a:ext>
            </a:extLst>
          </p:cNvPr>
          <p:cNvSpPr txBox="1">
            <a:spLocks/>
          </p:cNvSpPr>
          <p:nvPr/>
        </p:nvSpPr>
        <p:spPr>
          <a:xfrm>
            <a:off x="3087329" y="3598945"/>
            <a:ext cx="7747819"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20,000 (twenty thousand)</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21" name="Content Placeholder 2">
            <a:extLst>
              <a:ext uri="{FF2B5EF4-FFF2-40B4-BE49-F238E27FC236}">
                <a16:creationId xmlns:a16="http://schemas.microsoft.com/office/drawing/2014/main" id="{AF491D1F-0097-3F4A-B04E-14B5096ADCAB}"/>
              </a:ext>
            </a:extLst>
          </p:cNvPr>
          <p:cNvSpPr txBox="1">
            <a:spLocks/>
          </p:cNvSpPr>
          <p:nvPr/>
        </p:nvSpPr>
        <p:spPr>
          <a:xfrm>
            <a:off x="3824748" y="4230287"/>
            <a:ext cx="7020231"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2 (two ones)</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22" name="Content Placeholder 2">
            <a:extLst>
              <a:ext uri="{FF2B5EF4-FFF2-40B4-BE49-F238E27FC236}">
                <a16:creationId xmlns:a16="http://schemas.microsoft.com/office/drawing/2014/main" id="{AF491D1F-0097-3F4A-B04E-14B5096ADCAB}"/>
              </a:ext>
            </a:extLst>
          </p:cNvPr>
          <p:cNvSpPr txBox="1">
            <a:spLocks/>
          </p:cNvSpPr>
          <p:nvPr/>
        </p:nvSpPr>
        <p:spPr>
          <a:xfrm>
            <a:off x="3690434" y="4861629"/>
            <a:ext cx="7747819"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20 (twenty)</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23" name="Content Placeholder 2">
            <a:extLst>
              <a:ext uri="{FF2B5EF4-FFF2-40B4-BE49-F238E27FC236}">
                <a16:creationId xmlns:a16="http://schemas.microsoft.com/office/drawing/2014/main" id="{AF491D1F-0097-3F4A-B04E-14B5096ADCAB}"/>
              </a:ext>
            </a:extLst>
          </p:cNvPr>
          <p:cNvSpPr txBox="1">
            <a:spLocks/>
          </p:cNvSpPr>
          <p:nvPr/>
        </p:nvSpPr>
        <p:spPr>
          <a:xfrm>
            <a:off x="3518258" y="5492971"/>
            <a:ext cx="7747819"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200 (two hundred)</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24" name="Content Placeholder 2">
            <a:extLst>
              <a:ext uri="{FF2B5EF4-FFF2-40B4-BE49-F238E27FC236}">
                <a16:creationId xmlns:a16="http://schemas.microsoft.com/office/drawing/2014/main" id="{AF491D1F-0097-3F4A-B04E-14B5096ADCAB}"/>
              </a:ext>
            </a:extLst>
          </p:cNvPr>
          <p:cNvSpPr txBox="1">
            <a:spLocks/>
          </p:cNvSpPr>
          <p:nvPr/>
        </p:nvSpPr>
        <p:spPr>
          <a:xfrm>
            <a:off x="3293806" y="6123129"/>
            <a:ext cx="7747819"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2,000 (two thousand)</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5" name="Title 1">
            <a:extLst>
              <a:ext uri="{FF2B5EF4-FFF2-40B4-BE49-F238E27FC236}">
                <a16:creationId xmlns:a16="http://schemas.microsoft.com/office/drawing/2014/main" id="{46A49E53-904D-A83E-5234-56C845951DDC}"/>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294125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Activity 5:</a:t>
            </a:r>
          </a:p>
          <a:p>
            <a:pPr marL="0" indent="0">
              <a:buClr>
                <a:srgbClr val="23D160"/>
              </a:buClr>
              <a:buSzPct val="85000"/>
              <a:buNone/>
            </a:pPr>
            <a:r>
              <a:rPr lang="en-GB" sz="2200" dirty="0"/>
              <a:t>Tell your partner the value of the digit ‘7’ in each of these numbers: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2" name="Rounded Rectangle 11">
            <a:extLst>
              <a:ext uri="{FF2B5EF4-FFF2-40B4-BE49-F238E27FC236}">
                <a16:creationId xmlns:a16="http://schemas.microsoft.com/office/drawing/2014/main" id="{1DDF4C79-0029-9480-C021-CEF22E7BBD4A}"/>
              </a:ext>
            </a:extLst>
          </p:cNvPr>
          <p:cNvSpPr/>
          <p:nvPr/>
        </p:nvSpPr>
        <p:spPr>
          <a:xfrm>
            <a:off x="2665229" y="2947065"/>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563,897</a:t>
            </a:r>
          </a:p>
        </p:txBody>
      </p:sp>
      <p:sp>
        <p:nvSpPr>
          <p:cNvPr id="13" name="Rounded Rectangle 12">
            <a:extLst>
              <a:ext uri="{FF2B5EF4-FFF2-40B4-BE49-F238E27FC236}">
                <a16:creationId xmlns:a16="http://schemas.microsoft.com/office/drawing/2014/main" id="{946DB58A-BBE8-F311-98F3-E4305A05D26C}"/>
              </a:ext>
            </a:extLst>
          </p:cNvPr>
          <p:cNvSpPr/>
          <p:nvPr/>
        </p:nvSpPr>
        <p:spPr>
          <a:xfrm>
            <a:off x="2665229" y="3567298"/>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634,370</a:t>
            </a:r>
          </a:p>
        </p:txBody>
      </p:sp>
      <p:sp>
        <p:nvSpPr>
          <p:cNvPr id="14" name="Rounded Rectangle 13">
            <a:extLst>
              <a:ext uri="{FF2B5EF4-FFF2-40B4-BE49-F238E27FC236}">
                <a16:creationId xmlns:a16="http://schemas.microsoft.com/office/drawing/2014/main" id="{BD0CE7CF-3EBF-89C4-D388-76763D7B3810}"/>
              </a:ext>
            </a:extLst>
          </p:cNvPr>
          <p:cNvSpPr/>
          <p:nvPr/>
        </p:nvSpPr>
        <p:spPr>
          <a:xfrm>
            <a:off x="2665229" y="4187531"/>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8,725</a:t>
            </a:r>
          </a:p>
        </p:txBody>
      </p:sp>
      <p:sp>
        <p:nvSpPr>
          <p:cNvPr id="15" name="Rounded Rectangle 14">
            <a:extLst>
              <a:ext uri="{FF2B5EF4-FFF2-40B4-BE49-F238E27FC236}">
                <a16:creationId xmlns:a16="http://schemas.microsoft.com/office/drawing/2014/main" id="{E434B0B5-742B-E6F7-A2A4-169D21FB967A}"/>
              </a:ext>
            </a:extLst>
          </p:cNvPr>
          <p:cNvSpPr/>
          <p:nvPr/>
        </p:nvSpPr>
        <p:spPr>
          <a:xfrm>
            <a:off x="2665228" y="4807764"/>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72,354</a:t>
            </a:r>
          </a:p>
        </p:txBody>
      </p:sp>
      <p:sp>
        <p:nvSpPr>
          <p:cNvPr id="16" name="Rounded Rectangle 15">
            <a:extLst>
              <a:ext uri="{FF2B5EF4-FFF2-40B4-BE49-F238E27FC236}">
                <a16:creationId xmlns:a16="http://schemas.microsoft.com/office/drawing/2014/main" id="{A9222D43-BF2F-DA66-946F-82A89C584D47}"/>
              </a:ext>
            </a:extLst>
          </p:cNvPr>
          <p:cNvSpPr/>
          <p:nvPr/>
        </p:nvSpPr>
        <p:spPr>
          <a:xfrm>
            <a:off x="2665227" y="5427997"/>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7,324</a:t>
            </a:r>
          </a:p>
        </p:txBody>
      </p:sp>
      <p:sp>
        <p:nvSpPr>
          <p:cNvPr id="17" name="Rounded Rectangle 16">
            <a:extLst>
              <a:ext uri="{FF2B5EF4-FFF2-40B4-BE49-F238E27FC236}">
                <a16:creationId xmlns:a16="http://schemas.microsoft.com/office/drawing/2014/main" id="{28582A76-DE9F-D43D-596D-EF6263C2B7BC}"/>
              </a:ext>
            </a:extLst>
          </p:cNvPr>
          <p:cNvSpPr/>
          <p:nvPr/>
        </p:nvSpPr>
        <p:spPr>
          <a:xfrm>
            <a:off x="2665226" y="6048230"/>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786,540</a:t>
            </a:r>
          </a:p>
        </p:txBody>
      </p:sp>
      <p:sp>
        <p:nvSpPr>
          <p:cNvPr id="5" name="Title 1">
            <a:extLst>
              <a:ext uri="{FF2B5EF4-FFF2-40B4-BE49-F238E27FC236}">
                <a16:creationId xmlns:a16="http://schemas.microsoft.com/office/drawing/2014/main" id="{53134281-7BBC-D7CE-02E2-91F2F642AB6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2473237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Activity 5:</a:t>
            </a:r>
          </a:p>
          <a:p>
            <a:pPr marL="0" indent="0">
              <a:buClr>
                <a:srgbClr val="23D160"/>
              </a:buClr>
              <a:buSzPct val="85000"/>
              <a:buNone/>
            </a:pPr>
            <a:r>
              <a:rPr lang="en-GB" sz="2200" dirty="0"/>
              <a:t>Tell your partner the value of the digit ‘7’ in each of these numbers: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12" name="Rounded Rectangle 11">
            <a:extLst>
              <a:ext uri="{FF2B5EF4-FFF2-40B4-BE49-F238E27FC236}">
                <a16:creationId xmlns:a16="http://schemas.microsoft.com/office/drawing/2014/main" id="{1DDF4C79-0029-9480-C021-CEF22E7BBD4A}"/>
              </a:ext>
            </a:extLst>
          </p:cNvPr>
          <p:cNvSpPr/>
          <p:nvPr/>
        </p:nvSpPr>
        <p:spPr>
          <a:xfrm>
            <a:off x="2665229" y="2947065"/>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563,897</a:t>
            </a:r>
          </a:p>
        </p:txBody>
      </p:sp>
      <p:sp>
        <p:nvSpPr>
          <p:cNvPr id="13" name="Rounded Rectangle 12">
            <a:extLst>
              <a:ext uri="{FF2B5EF4-FFF2-40B4-BE49-F238E27FC236}">
                <a16:creationId xmlns:a16="http://schemas.microsoft.com/office/drawing/2014/main" id="{946DB58A-BBE8-F311-98F3-E4305A05D26C}"/>
              </a:ext>
            </a:extLst>
          </p:cNvPr>
          <p:cNvSpPr/>
          <p:nvPr/>
        </p:nvSpPr>
        <p:spPr>
          <a:xfrm>
            <a:off x="2665229" y="3567298"/>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634,370</a:t>
            </a:r>
          </a:p>
        </p:txBody>
      </p:sp>
      <p:sp>
        <p:nvSpPr>
          <p:cNvPr id="14" name="Rounded Rectangle 13">
            <a:extLst>
              <a:ext uri="{FF2B5EF4-FFF2-40B4-BE49-F238E27FC236}">
                <a16:creationId xmlns:a16="http://schemas.microsoft.com/office/drawing/2014/main" id="{BD0CE7CF-3EBF-89C4-D388-76763D7B3810}"/>
              </a:ext>
            </a:extLst>
          </p:cNvPr>
          <p:cNvSpPr/>
          <p:nvPr/>
        </p:nvSpPr>
        <p:spPr>
          <a:xfrm>
            <a:off x="2665229" y="4187531"/>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8,725</a:t>
            </a:r>
          </a:p>
        </p:txBody>
      </p:sp>
      <p:sp>
        <p:nvSpPr>
          <p:cNvPr id="15" name="Rounded Rectangle 14">
            <a:extLst>
              <a:ext uri="{FF2B5EF4-FFF2-40B4-BE49-F238E27FC236}">
                <a16:creationId xmlns:a16="http://schemas.microsoft.com/office/drawing/2014/main" id="{E434B0B5-742B-E6F7-A2A4-169D21FB967A}"/>
              </a:ext>
            </a:extLst>
          </p:cNvPr>
          <p:cNvSpPr/>
          <p:nvPr/>
        </p:nvSpPr>
        <p:spPr>
          <a:xfrm>
            <a:off x="2665228" y="4807764"/>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72,354</a:t>
            </a:r>
          </a:p>
        </p:txBody>
      </p:sp>
      <p:sp>
        <p:nvSpPr>
          <p:cNvPr id="16" name="Rounded Rectangle 15">
            <a:extLst>
              <a:ext uri="{FF2B5EF4-FFF2-40B4-BE49-F238E27FC236}">
                <a16:creationId xmlns:a16="http://schemas.microsoft.com/office/drawing/2014/main" id="{A9222D43-BF2F-DA66-946F-82A89C584D47}"/>
              </a:ext>
            </a:extLst>
          </p:cNvPr>
          <p:cNvSpPr/>
          <p:nvPr/>
        </p:nvSpPr>
        <p:spPr>
          <a:xfrm>
            <a:off x="2665227" y="5427997"/>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7,324</a:t>
            </a:r>
          </a:p>
        </p:txBody>
      </p:sp>
      <p:sp>
        <p:nvSpPr>
          <p:cNvPr id="17" name="Rounded Rectangle 16">
            <a:extLst>
              <a:ext uri="{FF2B5EF4-FFF2-40B4-BE49-F238E27FC236}">
                <a16:creationId xmlns:a16="http://schemas.microsoft.com/office/drawing/2014/main" id="{28582A76-DE9F-D43D-596D-EF6263C2B7BC}"/>
              </a:ext>
            </a:extLst>
          </p:cNvPr>
          <p:cNvSpPr/>
          <p:nvPr/>
        </p:nvSpPr>
        <p:spPr>
          <a:xfrm>
            <a:off x="2665226" y="6048230"/>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786,540</a:t>
            </a:r>
          </a:p>
        </p:txBody>
      </p:sp>
      <p:sp>
        <p:nvSpPr>
          <p:cNvPr id="31" name="Content Placeholder 2">
            <a:extLst>
              <a:ext uri="{FF2B5EF4-FFF2-40B4-BE49-F238E27FC236}">
                <a16:creationId xmlns:a16="http://schemas.microsoft.com/office/drawing/2014/main" id="{AF491D1F-0097-3F4A-B04E-14B5096ADCAB}"/>
              </a:ext>
            </a:extLst>
          </p:cNvPr>
          <p:cNvSpPr txBox="1">
            <a:spLocks/>
          </p:cNvSpPr>
          <p:nvPr/>
        </p:nvSpPr>
        <p:spPr>
          <a:xfrm>
            <a:off x="5562042" y="2967603"/>
            <a:ext cx="7049729"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7 (seven ones)</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32" name="Content Placeholder 2">
            <a:extLst>
              <a:ext uri="{FF2B5EF4-FFF2-40B4-BE49-F238E27FC236}">
                <a16:creationId xmlns:a16="http://schemas.microsoft.com/office/drawing/2014/main" id="{AF491D1F-0097-3F4A-B04E-14B5096ADCAB}"/>
              </a:ext>
            </a:extLst>
          </p:cNvPr>
          <p:cNvSpPr txBox="1">
            <a:spLocks/>
          </p:cNvSpPr>
          <p:nvPr/>
        </p:nvSpPr>
        <p:spPr>
          <a:xfrm>
            <a:off x="5400021" y="3598945"/>
            <a:ext cx="7144714"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70 (seventy / seven tens)</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33" name="Content Placeholder 2">
            <a:extLst>
              <a:ext uri="{FF2B5EF4-FFF2-40B4-BE49-F238E27FC236}">
                <a16:creationId xmlns:a16="http://schemas.microsoft.com/office/drawing/2014/main" id="{AF491D1F-0097-3F4A-B04E-14B5096ADCAB}"/>
              </a:ext>
            </a:extLst>
          </p:cNvPr>
          <p:cNvSpPr txBox="1">
            <a:spLocks/>
          </p:cNvSpPr>
          <p:nvPr/>
        </p:nvSpPr>
        <p:spPr>
          <a:xfrm>
            <a:off x="5255553" y="4230287"/>
            <a:ext cx="7326721"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700 (seven hundreds)</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34" name="Content Placeholder 2">
            <a:extLst>
              <a:ext uri="{FF2B5EF4-FFF2-40B4-BE49-F238E27FC236}">
                <a16:creationId xmlns:a16="http://schemas.microsoft.com/office/drawing/2014/main" id="{AF491D1F-0097-3F4A-B04E-14B5096ADCAB}"/>
              </a:ext>
            </a:extLst>
          </p:cNvPr>
          <p:cNvSpPr txBox="1">
            <a:spLocks/>
          </p:cNvSpPr>
          <p:nvPr/>
        </p:nvSpPr>
        <p:spPr>
          <a:xfrm>
            <a:off x="4849091" y="4861629"/>
            <a:ext cx="8326457"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70,000 (seventy thousand)</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35" name="Content Placeholder 2">
            <a:extLst>
              <a:ext uri="{FF2B5EF4-FFF2-40B4-BE49-F238E27FC236}">
                <a16:creationId xmlns:a16="http://schemas.microsoft.com/office/drawing/2014/main" id="{AF491D1F-0097-3F4A-B04E-14B5096ADCAB}"/>
              </a:ext>
            </a:extLst>
          </p:cNvPr>
          <p:cNvSpPr txBox="1">
            <a:spLocks/>
          </p:cNvSpPr>
          <p:nvPr/>
        </p:nvSpPr>
        <p:spPr>
          <a:xfrm>
            <a:off x="5006109" y="5492971"/>
            <a:ext cx="7997263"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7,000 (seven thousand)</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36" name="Content Placeholder 2">
            <a:extLst>
              <a:ext uri="{FF2B5EF4-FFF2-40B4-BE49-F238E27FC236}">
                <a16:creationId xmlns:a16="http://schemas.microsoft.com/office/drawing/2014/main" id="{AF491D1F-0097-3F4A-B04E-14B5096ADCAB}"/>
              </a:ext>
            </a:extLst>
          </p:cNvPr>
          <p:cNvSpPr txBox="1">
            <a:spLocks/>
          </p:cNvSpPr>
          <p:nvPr/>
        </p:nvSpPr>
        <p:spPr>
          <a:xfrm>
            <a:off x="4701309" y="6123129"/>
            <a:ext cx="8077611" cy="49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23D160"/>
              </a:buClr>
              <a:buSzPct val="85000"/>
              <a:buFont typeface="Arial"/>
              <a:buNone/>
            </a:pPr>
            <a:r>
              <a:rPr lang="en-GB" sz="2200" dirty="0">
                <a:solidFill>
                  <a:srgbClr val="FF3860"/>
                </a:solidFill>
                <a:latin typeface="OpenDyslexicAlta" pitchFamily="2" charset="77"/>
              </a:rPr>
              <a:t>700,000 (seven hundred thousand)</a:t>
            </a:r>
          </a:p>
          <a:p>
            <a:pPr marL="0" indent="0">
              <a:buClr>
                <a:srgbClr val="23D160"/>
              </a:buClr>
              <a:buSzPct val="85000"/>
              <a:buFont typeface="Arial"/>
              <a:buNone/>
            </a:pPr>
            <a:endParaRPr lang="en-GB" sz="2200" dirty="0">
              <a:solidFill>
                <a:srgbClr val="FF3860"/>
              </a:solidFill>
              <a:latin typeface="OpenDyslexicAlta" pitchFamily="2" charset="77"/>
            </a:endParaRPr>
          </a:p>
        </p:txBody>
      </p:sp>
      <p:sp>
        <p:nvSpPr>
          <p:cNvPr id="5" name="Title 1">
            <a:extLst>
              <a:ext uri="{FF2B5EF4-FFF2-40B4-BE49-F238E27FC236}">
                <a16:creationId xmlns:a16="http://schemas.microsoft.com/office/drawing/2014/main" id="{53134281-7BBC-D7CE-02E2-91F2F642AB6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221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AF491D1F-0097-3F4A-B04E-14B5096ADCAB}"/>
              </a:ext>
            </a:extLst>
          </p:cNvPr>
          <p:cNvSpPr txBox="1">
            <a:spLocks/>
          </p:cNvSpPr>
          <p:nvPr/>
        </p:nvSpPr>
        <p:spPr>
          <a:xfrm>
            <a:off x="4290292" y="29685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2</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1" name="Content Placeholder 2">
            <a:extLst>
              <a:ext uri="{FF2B5EF4-FFF2-40B4-BE49-F238E27FC236}">
                <a16:creationId xmlns:a16="http://schemas.microsoft.com/office/drawing/2014/main" id="{AF491D1F-0097-3F4A-B04E-14B5096ADCAB}"/>
              </a:ext>
            </a:extLst>
          </p:cNvPr>
          <p:cNvSpPr txBox="1">
            <a:spLocks/>
          </p:cNvSpPr>
          <p:nvPr/>
        </p:nvSpPr>
        <p:spPr>
          <a:xfrm>
            <a:off x="4812147" y="2968576"/>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5</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2" name="Content Placeholder 2">
            <a:extLst>
              <a:ext uri="{FF2B5EF4-FFF2-40B4-BE49-F238E27FC236}">
                <a16:creationId xmlns:a16="http://schemas.microsoft.com/office/drawing/2014/main" id="{AF491D1F-0097-3F4A-B04E-14B5096ADCAB}"/>
              </a:ext>
            </a:extLst>
          </p:cNvPr>
          <p:cNvSpPr txBox="1">
            <a:spLocks/>
          </p:cNvSpPr>
          <p:nvPr/>
        </p:nvSpPr>
        <p:spPr>
          <a:xfrm>
            <a:off x="5334002" y="2968577"/>
            <a:ext cx="858980" cy="9564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7,</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3" name="Content Placeholder 2">
            <a:extLst>
              <a:ext uri="{FF2B5EF4-FFF2-40B4-BE49-F238E27FC236}">
                <a16:creationId xmlns:a16="http://schemas.microsoft.com/office/drawing/2014/main" id="{AF491D1F-0097-3F4A-B04E-14B5096ADCAB}"/>
              </a:ext>
            </a:extLst>
          </p:cNvPr>
          <p:cNvSpPr txBox="1">
            <a:spLocks/>
          </p:cNvSpPr>
          <p:nvPr/>
        </p:nvSpPr>
        <p:spPr>
          <a:xfrm>
            <a:off x="6049820" y="2968575"/>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4</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4" name="Content Placeholder 2">
            <a:extLst>
              <a:ext uri="{FF2B5EF4-FFF2-40B4-BE49-F238E27FC236}">
                <a16:creationId xmlns:a16="http://schemas.microsoft.com/office/drawing/2014/main" id="{AF491D1F-0097-3F4A-B04E-14B5096ADCAB}"/>
              </a:ext>
            </a:extLst>
          </p:cNvPr>
          <p:cNvSpPr txBox="1">
            <a:spLocks/>
          </p:cNvSpPr>
          <p:nvPr/>
        </p:nvSpPr>
        <p:spPr>
          <a:xfrm>
            <a:off x="6579756" y="2968573"/>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6</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5" name="Content Placeholder 2">
            <a:extLst>
              <a:ext uri="{FF2B5EF4-FFF2-40B4-BE49-F238E27FC236}">
                <a16:creationId xmlns:a16="http://schemas.microsoft.com/office/drawing/2014/main" id="{AF491D1F-0097-3F4A-B04E-14B5096ADCAB}"/>
              </a:ext>
            </a:extLst>
          </p:cNvPr>
          <p:cNvSpPr txBox="1">
            <a:spLocks/>
          </p:cNvSpPr>
          <p:nvPr/>
        </p:nvSpPr>
        <p:spPr>
          <a:xfrm>
            <a:off x="7101611" y="2968571"/>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1</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6" name="Content Placeholder 2">
            <a:extLst>
              <a:ext uri="{FF2B5EF4-FFF2-40B4-BE49-F238E27FC236}">
                <a16:creationId xmlns:a16="http://schemas.microsoft.com/office/drawing/2014/main" id="{AF491D1F-0097-3F4A-B04E-14B5096ADCAB}"/>
              </a:ext>
            </a:extLst>
          </p:cNvPr>
          <p:cNvSpPr txBox="1">
            <a:spLocks/>
          </p:cNvSpPr>
          <p:nvPr/>
        </p:nvSpPr>
        <p:spPr>
          <a:xfrm>
            <a:off x="4295491" y="2968570"/>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EE90DB"/>
                </a:solidFill>
                <a:latin typeface="OpenDyslexicAlta" panose="00000500000000000000" pitchFamily="50" charset="0"/>
              </a:rPr>
              <a:t>2</a:t>
            </a:r>
            <a:endParaRPr lang="en-GB" sz="4800" dirty="0">
              <a:solidFill>
                <a:srgbClr val="EE90DB"/>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8" name="Content Placeholder 2">
            <a:extLst>
              <a:ext uri="{FF2B5EF4-FFF2-40B4-BE49-F238E27FC236}">
                <a16:creationId xmlns:a16="http://schemas.microsoft.com/office/drawing/2014/main" id="{AF491D1F-0097-3F4A-B04E-14B5096ADCAB}"/>
              </a:ext>
            </a:extLst>
          </p:cNvPr>
          <p:cNvSpPr txBox="1">
            <a:spLocks/>
          </p:cNvSpPr>
          <p:nvPr/>
        </p:nvSpPr>
        <p:spPr>
          <a:xfrm>
            <a:off x="4808107" y="2968563"/>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B1A0E2"/>
                </a:solidFill>
                <a:latin typeface="OpenDyslexicAlta" panose="00000500000000000000" pitchFamily="50" charset="0"/>
              </a:rPr>
              <a:t>5</a:t>
            </a:r>
            <a:endParaRPr lang="en-GB" sz="4800" dirty="0">
              <a:solidFill>
                <a:srgbClr val="B1A0E2"/>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30" name="Content Placeholder 2">
            <a:extLst>
              <a:ext uri="{FF2B5EF4-FFF2-40B4-BE49-F238E27FC236}">
                <a16:creationId xmlns:a16="http://schemas.microsoft.com/office/drawing/2014/main" id="{AF491D1F-0097-3F4A-B04E-14B5096ADCAB}"/>
              </a:ext>
            </a:extLst>
          </p:cNvPr>
          <p:cNvSpPr txBox="1">
            <a:spLocks/>
          </p:cNvSpPr>
          <p:nvPr/>
        </p:nvSpPr>
        <p:spPr>
          <a:xfrm>
            <a:off x="5311486" y="2968550"/>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8DAEE6"/>
                </a:solidFill>
                <a:latin typeface="OpenDyslexicAlta" panose="00000500000000000000" pitchFamily="50" charset="0"/>
              </a:rPr>
              <a:t>7</a:t>
            </a:r>
            <a:endParaRPr lang="en-GB" sz="4800" dirty="0">
              <a:solidFill>
                <a:srgbClr val="8DAEE6"/>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38" name="Content Placeholder 2">
            <a:extLst>
              <a:ext uri="{FF2B5EF4-FFF2-40B4-BE49-F238E27FC236}">
                <a16:creationId xmlns:a16="http://schemas.microsoft.com/office/drawing/2014/main" id="{AF491D1F-0097-3F4A-B04E-14B5096ADCAB}"/>
              </a:ext>
            </a:extLst>
          </p:cNvPr>
          <p:cNvSpPr txBox="1">
            <a:spLocks/>
          </p:cNvSpPr>
          <p:nvPr/>
        </p:nvSpPr>
        <p:spPr>
          <a:xfrm>
            <a:off x="6056173" y="29685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86DDA8"/>
                </a:solidFill>
                <a:latin typeface="OpenDyslexicAlta" panose="00000500000000000000" pitchFamily="50" charset="0"/>
              </a:rPr>
              <a:t>4</a:t>
            </a:r>
            <a:endParaRPr lang="en-GB" sz="4800" dirty="0">
              <a:solidFill>
                <a:srgbClr val="86DDA8"/>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40" name="Content Placeholder 2">
            <a:extLst>
              <a:ext uri="{FF2B5EF4-FFF2-40B4-BE49-F238E27FC236}">
                <a16:creationId xmlns:a16="http://schemas.microsoft.com/office/drawing/2014/main" id="{AF491D1F-0097-3F4A-B04E-14B5096ADCAB}"/>
              </a:ext>
            </a:extLst>
          </p:cNvPr>
          <p:cNvSpPr txBox="1">
            <a:spLocks/>
          </p:cNvSpPr>
          <p:nvPr/>
        </p:nvSpPr>
        <p:spPr>
          <a:xfrm>
            <a:off x="6578024" y="2967939"/>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FFC000"/>
                </a:solidFill>
                <a:latin typeface="OpenDyslexicAlta" panose="00000500000000000000" pitchFamily="50" charset="0"/>
              </a:rPr>
              <a:t>6</a:t>
            </a:r>
            <a:endParaRPr lang="en-GB" sz="4800" dirty="0">
              <a:solidFill>
                <a:srgbClr val="FFC000"/>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42" name="Content Placeholder 2">
            <a:extLst>
              <a:ext uri="{FF2B5EF4-FFF2-40B4-BE49-F238E27FC236}">
                <a16:creationId xmlns:a16="http://schemas.microsoft.com/office/drawing/2014/main" id="{AF491D1F-0097-3F4A-B04E-14B5096ADCAB}"/>
              </a:ext>
            </a:extLst>
          </p:cNvPr>
          <p:cNvSpPr txBox="1">
            <a:spLocks/>
          </p:cNvSpPr>
          <p:nvPr/>
        </p:nvSpPr>
        <p:spPr>
          <a:xfrm>
            <a:off x="7102190" y="29685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F490A7"/>
                </a:solidFill>
                <a:latin typeface="OpenDyslexicAlta" panose="00000500000000000000" pitchFamily="50" charset="0"/>
              </a:rPr>
              <a:t>1</a:t>
            </a:r>
            <a:endParaRPr lang="en-GB" sz="4800" dirty="0">
              <a:solidFill>
                <a:srgbClr val="F490A7"/>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 name="Content Placeholder 2">
            <a:extLst>
              <a:ext uri="{FF2B5EF4-FFF2-40B4-BE49-F238E27FC236}">
                <a16:creationId xmlns:a16="http://schemas.microsoft.com/office/drawing/2014/main" id="{D59780C1-AFBC-B169-A0D1-570771CC2062}"/>
              </a:ext>
            </a:extLst>
          </p:cNvPr>
          <p:cNvSpPr>
            <a:spLocks noGrp="1"/>
          </p:cNvSpPr>
          <p:nvPr>
            <p:ph idx="1"/>
          </p:nvPr>
        </p:nvSpPr>
        <p:spPr>
          <a:xfrm>
            <a:off x="838200" y="1825624"/>
            <a:ext cx="10836564" cy="956427"/>
          </a:xfrm>
        </p:spPr>
        <p:txBody>
          <a:bodyPr>
            <a:normAutofit/>
          </a:bodyPr>
          <a:lstStyle/>
          <a:p>
            <a:pPr marL="0" indent="0">
              <a:buNone/>
            </a:pPr>
            <a:r>
              <a:rPr lang="en-GB" dirty="0"/>
              <a:t>Talking Time:</a:t>
            </a:r>
          </a:p>
          <a:p>
            <a:pPr marL="0" indent="0">
              <a:buClr>
                <a:srgbClr val="23D160"/>
              </a:buClr>
              <a:buSzPct val="85000"/>
              <a:buNone/>
            </a:pPr>
            <a:r>
              <a:rPr lang="en-GB" sz="2200" dirty="0"/>
              <a:t>Think about partitioning this number. </a:t>
            </a:r>
          </a:p>
          <a:p>
            <a:pPr marL="0" indent="0">
              <a:buClr>
                <a:srgbClr val="23D160"/>
              </a:buClr>
              <a:buSzPct val="85000"/>
              <a:buNone/>
            </a:pPr>
            <a:endParaRPr lang="en-GB" sz="2200" dirty="0"/>
          </a:p>
        </p:txBody>
      </p:sp>
      <p:sp>
        <p:nvSpPr>
          <p:cNvPr id="5" name="Title 1">
            <a:extLst>
              <a:ext uri="{FF2B5EF4-FFF2-40B4-BE49-F238E27FC236}">
                <a16:creationId xmlns:a16="http://schemas.microsoft.com/office/drawing/2014/main" id="{7711806C-6283-2903-ACED-17F4E74D7D36}"/>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1604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extLst>
              <p:ext uri="{D42A27DB-BD31-4B8C-83A1-F6EECF244321}">
                <p14:modId xmlns:p14="http://schemas.microsoft.com/office/powerpoint/2010/main" val="2756471187"/>
              </p:ext>
            </p:extLst>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750088"/>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1839" y="3816276"/>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6708" y="3816275"/>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6379" y="4776866"/>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6959" y="4779819"/>
            <a:ext cx="446430" cy="454675"/>
          </a:xfrm>
          <a:prstGeom prst="rect">
            <a:avLst/>
          </a:prstGeom>
        </p:spPr>
      </p:pic>
      <p:pic>
        <p:nvPicPr>
          <p:cNvPr id="51" name="Picture 50">
            <a:extLst>
              <a:ext uri="{FF2B5EF4-FFF2-40B4-BE49-F238E27FC236}">
                <a16:creationId xmlns:a16="http://schemas.microsoft.com/office/drawing/2014/main" id="{A696C239-BE89-4340-ACB2-FFF02D8E0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5794" y="4310912"/>
            <a:ext cx="446430" cy="454675"/>
          </a:xfrm>
          <a:prstGeom prst="rect">
            <a:avLst/>
          </a:prstGeom>
        </p:spPr>
      </p:pic>
      <p:pic>
        <p:nvPicPr>
          <p:cNvPr id="52" name="Picture 51">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8103" y="4311290"/>
            <a:ext cx="446430" cy="454675"/>
          </a:xfrm>
          <a:prstGeom prst="rect">
            <a:avLst/>
          </a:prstGeom>
        </p:spPr>
      </p:pic>
      <p:pic>
        <p:nvPicPr>
          <p:cNvPr id="76" name="Picture 75">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3765" y="4307290"/>
            <a:ext cx="446430" cy="454675"/>
          </a:xfrm>
          <a:prstGeom prst="rect">
            <a:avLst/>
          </a:prstGeom>
        </p:spPr>
      </p:pic>
      <p:pic>
        <p:nvPicPr>
          <p:cNvPr id="77" name="Picture 76">
            <a:extLst>
              <a:ext uri="{FF2B5EF4-FFF2-40B4-BE49-F238E27FC236}">
                <a16:creationId xmlns:a16="http://schemas.microsoft.com/office/drawing/2014/main" id="{821280E8-58EB-8E36-6C96-0DA435818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1736" y="4310912"/>
            <a:ext cx="446430" cy="454675"/>
          </a:xfrm>
          <a:prstGeom prst="rect">
            <a:avLst/>
          </a:prstGeom>
        </p:spPr>
      </p:pic>
      <p:pic>
        <p:nvPicPr>
          <p:cNvPr id="25" name="Picture 24">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9810" y="3813323"/>
            <a:ext cx="446430" cy="454675"/>
          </a:xfrm>
          <a:prstGeom prst="rect">
            <a:avLst/>
          </a:prstGeom>
        </p:spPr>
      </p:pic>
      <p:pic>
        <p:nvPicPr>
          <p:cNvPr id="26" name="Picture 25">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4679" y="3813322"/>
            <a:ext cx="446430" cy="454675"/>
          </a:xfrm>
          <a:prstGeom prst="rect">
            <a:avLst/>
          </a:prstGeom>
        </p:spPr>
      </p:pic>
      <p:pic>
        <p:nvPicPr>
          <p:cNvPr id="27" name="Picture 26">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4350" y="4773913"/>
            <a:ext cx="446430" cy="454675"/>
          </a:xfrm>
          <a:prstGeom prst="rect">
            <a:avLst/>
          </a:prstGeom>
        </p:spPr>
      </p:pic>
      <p:pic>
        <p:nvPicPr>
          <p:cNvPr id="28" name="Picture 27">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4930" y="4776866"/>
            <a:ext cx="446430" cy="454675"/>
          </a:xfrm>
          <a:prstGeom prst="rect">
            <a:avLst/>
          </a:prstGeom>
        </p:spPr>
      </p:pic>
      <p:pic>
        <p:nvPicPr>
          <p:cNvPr id="30" name="Picture 29">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6074" y="4308337"/>
            <a:ext cx="446430" cy="454675"/>
          </a:xfrm>
          <a:prstGeom prst="rect">
            <a:avLst/>
          </a:prstGeom>
        </p:spPr>
      </p:pic>
      <p:pic>
        <p:nvPicPr>
          <p:cNvPr id="31" name="Picture 30">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2908" y="3813323"/>
            <a:ext cx="446430" cy="454675"/>
          </a:xfrm>
          <a:prstGeom prst="rect">
            <a:avLst/>
          </a:prstGeom>
        </p:spPr>
      </p:pic>
      <p:pic>
        <p:nvPicPr>
          <p:cNvPr id="32" name="Picture 31">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777" y="3813322"/>
            <a:ext cx="446430" cy="454675"/>
          </a:xfrm>
          <a:prstGeom prst="rect">
            <a:avLst/>
          </a:prstGeom>
        </p:spPr>
      </p:pic>
      <p:pic>
        <p:nvPicPr>
          <p:cNvPr id="33" name="Picture 32">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448" y="4773913"/>
            <a:ext cx="446430" cy="454675"/>
          </a:xfrm>
          <a:prstGeom prst="rect">
            <a:avLst/>
          </a:prstGeom>
        </p:spPr>
      </p:pic>
      <p:pic>
        <p:nvPicPr>
          <p:cNvPr id="34" name="Picture 33">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8028" y="4776866"/>
            <a:ext cx="446430" cy="454675"/>
          </a:xfrm>
          <a:prstGeom prst="rect">
            <a:avLst/>
          </a:prstGeom>
        </p:spPr>
      </p:pic>
      <p:pic>
        <p:nvPicPr>
          <p:cNvPr id="35" name="Picture 34">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72" y="4308337"/>
            <a:ext cx="446430" cy="454675"/>
          </a:xfrm>
          <a:prstGeom prst="rect">
            <a:avLst/>
          </a:prstGeom>
        </p:spPr>
      </p:pic>
      <p:sp>
        <p:nvSpPr>
          <p:cNvPr id="36" name="Rounded Rectangle 35">
            <a:extLst>
              <a:ext uri="{FF2B5EF4-FFF2-40B4-BE49-F238E27FC236}">
                <a16:creationId xmlns:a16="http://schemas.microsoft.com/office/drawing/2014/main" id="{EA4612BA-C7DC-6925-1DE0-3FE7EEE1F3A0}"/>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38" name="Rounded Rectangle 37">
            <a:extLst>
              <a:ext uri="{FF2B5EF4-FFF2-40B4-BE49-F238E27FC236}">
                <a16:creationId xmlns:a16="http://schemas.microsoft.com/office/drawing/2014/main" id="{EA4612BA-C7DC-6925-1DE0-3FE7EEE1F3A0}"/>
              </a:ext>
            </a:extLst>
          </p:cNvPr>
          <p:cNvSpPr/>
          <p:nvPr/>
        </p:nvSpPr>
        <p:spPr>
          <a:xfrm>
            <a:off x="358293" y="5750088"/>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Tree>
    <p:extLst>
      <p:ext uri="{BB962C8B-B14F-4D97-AF65-F5344CB8AC3E}">
        <p14:creationId xmlns:p14="http://schemas.microsoft.com/office/powerpoint/2010/main" val="160563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AF491D1F-0097-3F4A-B04E-14B5096ADCAB}"/>
              </a:ext>
            </a:extLst>
          </p:cNvPr>
          <p:cNvSpPr txBox="1">
            <a:spLocks/>
          </p:cNvSpPr>
          <p:nvPr/>
        </p:nvSpPr>
        <p:spPr>
          <a:xfrm>
            <a:off x="4290292" y="43909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2</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1" name="Content Placeholder 2">
            <a:extLst>
              <a:ext uri="{FF2B5EF4-FFF2-40B4-BE49-F238E27FC236}">
                <a16:creationId xmlns:a16="http://schemas.microsoft.com/office/drawing/2014/main" id="{AF491D1F-0097-3F4A-B04E-14B5096ADCAB}"/>
              </a:ext>
            </a:extLst>
          </p:cNvPr>
          <p:cNvSpPr txBox="1">
            <a:spLocks/>
          </p:cNvSpPr>
          <p:nvPr/>
        </p:nvSpPr>
        <p:spPr>
          <a:xfrm>
            <a:off x="4812147" y="4390976"/>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5</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2" name="Content Placeholder 2">
            <a:extLst>
              <a:ext uri="{FF2B5EF4-FFF2-40B4-BE49-F238E27FC236}">
                <a16:creationId xmlns:a16="http://schemas.microsoft.com/office/drawing/2014/main" id="{AF491D1F-0097-3F4A-B04E-14B5096ADCAB}"/>
              </a:ext>
            </a:extLst>
          </p:cNvPr>
          <p:cNvSpPr txBox="1">
            <a:spLocks/>
          </p:cNvSpPr>
          <p:nvPr/>
        </p:nvSpPr>
        <p:spPr>
          <a:xfrm>
            <a:off x="5334002" y="4390977"/>
            <a:ext cx="858980" cy="9564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7,</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3" name="Content Placeholder 2">
            <a:extLst>
              <a:ext uri="{FF2B5EF4-FFF2-40B4-BE49-F238E27FC236}">
                <a16:creationId xmlns:a16="http://schemas.microsoft.com/office/drawing/2014/main" id="{AF491D1F-0097-3F4A-B04E-14B5096ADCAB}"/>
              </a:ext>
            </a:extLst>
          </p:cNvPr>
          <p:cNvSpPr txBox="1">
            <a:spLocks/>
          </p:cNvSpPr>
          <p:nvPr/>
        </p:nvSpPr>
        <p:spPr>
          <a:xfrm>
            <a:off x="6049820" y="4390975"/>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4</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4" name="Content Placeholder 2">
            <a:extLst>
              <a:ext uri="{FF2B5EF4-FFF2-40B4-BE49-F238E27FC236}">
                <a16:creationId xmlns:a16="http://schemas.microsoft.com/office/drawing/2014/main" id="{AF491D1F-0097-3F4A-B04E-14B5096ADCAB}"/>
              </a:ext>
            </a:extLst>
          </p:cNvPr>
          <p:cNvSpPr txBox="1">
            <a:spLocks/>
          </p:cNvSpPr>
          <p:nvPr/>
        </p:nvSpPr>
        <p:spPr>
          <a:xfrm>
            <a:off x="6579756" y="4390973"/>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6</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5" name="Content Placeholder 2">
            <a:extLst>
              <a:ext uri="{FF2B5EF4-FFF2-40B4-BE49-F238E27FC236}">
                <a16:creationId xmlns:a16="http://schemas.microsoft.com/office/drawing/2014/main" id="{AF491D1F-0097-3F4A-B04E-14B5096ADCAB}"/>
              </a:ext>
            </a:extLst>
          </p:cNvPr>
          <p:cNvSpPr txBox="1">
            <a:spLocks/>
          </p:cNvSpPr>
          <p:nvPr/>
        </p:nvSpPr>
        <p:spPr>
          <a:xfrm>
            <a:off x="7101611" y="4390971"/>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1</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6" name="Content Placeholder 2">
            <a:extLst>
              <a:ext uri="{FF2B5EF4-FFF2-40B4-BE49-F238E27FC236}">
                <a16:creationId xmlns:a16="http://schemas.microsoft.com/office/drawing/2014/main" id="{AF491D1F-0097-3F4A-B04E-14B5096ADCAB}"/>
              </a:ext>
            </a:extLst>
          </p:cNvPr>
          <p:cNvSpPr txBox="1">
            <a:spLocks/>
          </p:cNvSpPr>
          <p:nvPr/>
        </p:nvSpPr>
        <p:spPr>
          <a:xfrm>
            <a:off x="4295491" y="4390970"/>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EE90DB"/>
                </a:solidFill>
                <a:latin typeface="OpenDyslexicAlta" panose="00000500000000000000" pitchFamily="50" charset="0"/>
              </a:rPr>
              <a:t>2</a:t>
            </a:r>
            <a:endParaRPr lang="en-GB" sz="4800" dirty="0">
              <a:solidFill>
                <a:srgbClr val="EE90DB"/>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7" name="Content Placeholder 2">
            <a:extLst>
              <a:ext uri="{FF2B5EF4-FFF2-40B4-BE49-F238E27FC236}">
                <a16:creationId xmlns:a16="http://schemas.microsoft.com/office/drawing/2014/main" id="{AF491D1F-0097-3F4A-B04E-14B5096ADCAB}"/>
              </a:ext>
            </a:extLst>
          </p:cNvPr>
          <p:cNvSpPr txBox="1">
            <a:spLocks/>
          </p:cNvSpPr>
          <p:nvPr/>
        </p:nvSpPr>
        <p:spPr>
          <a:xfrm>
            <a:off x="1093932" y="5828148"/>
            <a:ext cx="2231159" cy="7180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4000" dirty="0">
                <a:solidFill>
                  <a:srgbClr val="EE90DB"/>
                </a:solidFill>
                <a:latin typeface="OpenDyslexicAlta" panose="00000500000000000000" pitchFamily="50" charset="0"/>
              </a:rPr>
              <a:t>200,000</a:t>
            </a:r>
            <a:endParaRPr lang="en-GB" sz="3200" dirty="0">
              <a:solidFill>
                <a:srgbClr val="EE90DB"/>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8" name="Content Placeholder 2">
            <a:extLst>
              <a:ext uri="{FF2B5EF4-FFF2-40B4-BE49-F238E27FC236}">
                <a16:creationId xmlns:a16="http://schemas.microsoft.com/office/drawing/2014/main" id="{AF491D1F-0097-3F4A-B04E-14B5096ADCAB}"/>
              </a:ext>
            </a:extLst>
          </p:cNvPr>
          <p:cNvSpPr txBox="1">
            <a:spLocks/>
          </p:cNvSpPr>
          <p:nvPr/>
        </p:nvSpPr>
        <p:spPr>
          <a:xfrm>
            <a:off x="4808107" y="4390963"/>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B1A0E2"/>
                </a:solidFill>
                <a:latin typeface="OpenDyslexicAlta" panose="00000500000000000000" pitchFamily="50" charset="0"/>
              </a:rPr>
              <a:t>5</a:t>
            </a:r>
            <a:endParaRPr lang="en-GB" sz="4800" dirty="0">
              <a:solidFill>
                <a:srgbClr val="B1A0E2"/>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9" name="Content Placeholder 2">
            <a:extLst>
              <a:ext uri="{FF2B5EF4-FFF2-40B4-BE49-F238E27FC236}">
                <a16:creationId xmlns:a16="http://schemas.microsoft.com/office/drawing/2014/main" id="{AF491D1F-0097-3F4A-B04E-14B5096ADCAB}"/>
              </a:ext>
            </a:extLst>
          </p:cNvPr>
          <p:cNvSpPr txBox="1">
            <a:spLocks/>
          </p:cNvSpPr>
          <p:nvPr/>
        </p:nvSpPr>
        <p:spPr>
          <a:xfrm>
            <a:off x="3232732" y="5827516"/>
            <a:ext cx="2503050" cy="7180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4000" dirty="0">
                <a:latin typeface="OpenDyslexicAlta" panose="00000500000000000000" pitchFamily="50" charset="0"/>
              </a:rPr>
              <a:t>+ </a:t>
            </a:r>
            <a:r>
              <a:rPr lang="en-GB" sz="4000" dirty="0">
                <a:solidFill>
                  <a:srgbClr val="B1A0E2"/>
                </a:solidFill>
                <a:latin typeface="OpenDyslexicAlta" panose="00000500000000000000" pitchFamily="50" charset="0"/>
              </a:rPr>
              <a:t>50,000</a:t>
            </a:r>
            <a:endParaRPr lang="en-GB" sz="3200" dirty="0">
              <a:solidFill>
                <a:srgbClr val="B1A0E2"/>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30" name="Content Placeholder 2">
            <a:extLst>
              <a:ext uri="{FF2B5EF4-FFF2-40B4-BE49-F238E27FC236}">
                <a16:creationId xmlns:a16="http://schemas.microsoft.com/office/drawing/2014/main" id="{AF491D1F-0097-3F4A-B04E-14B5096ADCAB}"/>
              </a:ext>
            </a:extLst>
          </p:cNvPr>
          <p:cNvSpPr txBox="1">
            <a:spLocks/>
          </p:cNvSpPr>
          <p:nvPr/>
        </p:nvSpPr>
        <p:spPr>
          <a:xfrm>
            <a:off x="5311486" y="4390950"/>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8DAEE6"/>
                </a:solidFill>
                <a:latin typeface="OpenDyslexicAlta" panose="00000500000000000000" pitchFamily="50" charset="0"/>
              </a:rPr>
              <a:t>7</a:t>
            </a:r>
            <a:endParaRPr lang="en-GB" sz="4800" dirty="0">
              <a:solidFill>
                <a:srgbClr val="8DAEE6"/>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37" name="Content Placeholder 2">
            <a:extLst>
              <a:ext uri="{FF2B5EF4-FFF2-40B4-BE49-F238E27FC236}">
                <a16:creationId xmlns:a16="http://schemas.microsoft.com/office/drawing/2014/main" id="{AF491D1F-0097-3F4A-B04E-14B5096ADCAB}"/>
              </a:ext>
            </a:extLst>
          </p:cNvPr>
          <p:cNvSpPr txBox="1">
            <a:spLocks/>
          </p:cNvSpPr>
          <p:nvPr/>
        </p:nvSpPr>
        <p:spPr>
          <a:xfrm>
            <a:off x="5458692" y="5826884"/>
            <a:ext cx="2210955" cy="7180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4000" dirty="0">
                <a:latin typeface="OpenDyslexicAlta" panose="00000500000000000000" pitchFamily="50" charset="0"/>
              </a:rPr>
              <a:t>+ </a:t>
            </a:r>
            <a:r>
              <a:rPr lang="en-GB" sz="4000" dirty="0">
                <a:solidFill>
                  <a:srgbClr val="8DAEE6"/>
                </a:solidFill>
                <a:latin typeface="OpenDyslexicAlta" panose="00000500000000000000" pitchFamily="50" charset="0"/>
              </a:rPr>
              <a:t>7,000</a:t>
            </a:r>
            <a:endParaRPr lang="en-GB" sz="3200" dirty="0">
              <a:solidFill>
                <a:srgbClr val="8DAEE6"/>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38" name="Content Placeholder 2">
            <a:extLst>
              <a:ext uri="{FF2B5EF4-FFF2-40B4-BE49-F238E27FC236}">
                <a16:creationId xmlns:a16="http://schemas.microsoft.com/office/drawing/2014/main" id="{AF491D1F-0097-3F4A-B04E-14B5096ADCAB}"/>
              </a:ext>
            </a:extLst>
          </p:cNvPr>
          <p:cNvSpPr txBox="1">
            <a:spLocks/>
          </p:cNvSpPr>
          <p:nvPr/>
        </p:nvSpPr>
        <p:spPr>
          <a:xfrm>
            <a:off x="6056173" y="43909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86DDA8"/>
                </a:solidFill>
                <a:latin typeface="OpenDyslexicAlta" panose="00000500000000000000" pitchFamily="50" charset="0"/>
              </a:rPr>
              <a:t>4</a:t>
            </a:r>
            <a:endParaRPr lang="en-GB" sz="4800" dirty="0">
              <a:solidFill>
                <a:srgbClr val="86DDA8"/>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39" name="Content Placeholder 2">
            <a:extLst>
              <a:ext uri="{FF2B5EF4-FFF2-40B4-BE49-F238E27FC236}">
                <a16:creationId xmlns:a16="http://schemas.microsoft.com/office/drawing/2014/main" id="{AF491D1F-0097-3F4A-B04E-14B5096ADCAB}"/>
              </a:ext>
            </a:extLst>
          </p:cNvPr>
          <p:cNvSpPr txBox="1">
            <a:spLocks/>
          </p:cNvSpPr>
          <p:nvPr/>
        </p:nvSpPr>
        <p:spPr>
          <a:xfrm>
            <a:off x="7401793" y="5828148"/>
            <a:ext cx="1741054" cy="7180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4000" dirty="0">
                <a:latin typeface="OpenDyslexicAlta" panose="00000500000000000000" pitchFamily="50" charset="0"/>
              </a:rPr>
              <a:t>+ </a:t>
            </a:r>
            <a:r>
              <a:rPr lang="en-GB" sz="4000" dirty="0">
                <a:solidFill>
                  <a:srgbClr val="86DDA8"/>
                </a:solidFill>
                <a:latin typeface="OpenDyslexicAlta" panose="00000500000000000000" pitchFamily="50" charset="0"/>
              </a:rPr>
              <a:t>400</a:t>
            </a:r>
            <a:endParaRPr lang="en-GB" sz="3200" dirty="0">
              <a:solidFill>
                <a:srgbClr val="86DDA8"/>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40" name="Content Placeholder 2">
            <a:extLst>
              <a:ext uri="{FF2B5EF4-FFF2-40B4-BE49-F238E27FC236}">
                <a16:creationId xmlns:a16="http://schemas.microsoft.com/office/drawing/2014/main" id="{AF491D1F-0097-3F4A-B04E-14B5096ADCAB}"/>
              </a:ext>
            </a:extLst>
          </p:cNvPr>
          <p:cNvSpPr txBox="1">
            <a:spLocks/>
          </p:cNvSpPr>
          <p:nvPr/>
        </p:nvSpPr>
        <p:spPr>
          <a:xfrm>
            <a:off x="6578024" y="4390339"/>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FFC000"/>
                </a:solidFill>
                <a:latin typeface="OpenDyslexicAlta" panose="00000500000000000000" pitchFamily="50" charset="0"/>
              </a:rPr>
              <a:t>6</a:t>
            </a:r>
            <a:endParaRPr lang="en-GB" sz="4800" dirty="0">
              <a:solidFill>
                <a:srgbClr val="FFC000"/>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41" name="Content Placeholder 2">
            <a:extLst>
              <a:ext uri="{FF2B5EF4-FFF2-40B4-BE49-F238E27FC236}">
                <a16:creationId xmlns:a16="http://schemas.microsoft.com/office/drawing/2014/main" id="{AF491D1F-0097-3F4A-B04E-14B5096ADCAB}"/>
              </a:ext>
            </a:extLst>
          </p:cNvPr>
          <p:cNvSpPr txBox="1">
            <a:spLocks/>
          </p:cNvSpPr>
          <p:nvPr/>
        </p:nvSpPr>
        <p:spPr>
          <a:xfrm>
            <a:off x="8903857" y="5828148"/>
            <a:ext cx="1653308" cy="990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4000" dirty="0">
                <a:latin typeface="OpenDyslexicAlta" panose="00000500000000000000" pitchFamily="50" charset="0"/>
              </a:rPr>
              <a:t>+ </a:t>
            </a:r>
            <a:r>
              <a:rPr lang="en-GB" sz="4000" dirty="0">
                <a:solidFill>
                  <a:srgbClr val="FFC000"/>
                </a:solidFill>
                <a:latin typeface="OpenDyslexicAlta" panose="00000500000000000000" pitchFamily="50" charset="0"/>
              </a:rPr>
              <a:t>60</a:t>
            </a:r>
          </a:p>
          <a:p>
            <a:pPr marL="0" indent="0">
              <a:buClr>
                <a:srgbClr val="23D160"/>
              </a:buClr>
              <a:buSzPct val="85000"/>
              <a:buFont typeface="Arial"/>
              <a:buNone/>
            </a:pPr>
            <a:endParaRPr lang="en-GB" sz="2200" dirty="0">
              <a:latin typeface="OpenDyslexicAlta" panose="00000500000000000000" pitchFamily="50" charset="0"/>
            </a:endParaRPr>
          </a:p>
        </p:txBody>
      </p:sp>
      <p:sp>
        <p:nvSpPr>
          <p:cNvPr id="42" name="Content Placeholder 2">
            <a:extLst>
              <a:ext uri="{FF2B5EF4-FFF2-40B4-BE49-F238E27FC236}">
                <a16:creationId xmlns:a16="http://schemas.microsoft.com/office/drawing/2014/main" id="{AF491D1F-0097-3F4A-B04E-14B5096ADCAB}"/>
              </a:ext>
            </a:extLst>
          </p:cNvPr>
          <p:cNvSpPr txBox="1">
            <a:spLocks/>
          </p:cNvSpPr>
          <p:nvPr/>
        </p:nvSpPr>
        <p:spPr>
          <a:xfrm>
            <a:off x="7102190" y="43909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F490A7"/>
                </a:solidFill>
                <a:latin typeface="OpenDyslexicAlta" panose="00000500000000000000" pitchFamily="50" charset="0"/>
              </a:rPr>
              <a:t>1</a:t>
            </a:r>
            <a:endParaRPr lang="en-GB" sz="4800" dirty="0">
              <a:solidFill>
                <a:srgbClr val="F490A7"/>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43" name="Content Placeholder 2">
            <a:extLst>
              <a:ext uri="{FF2B5EF4-FFF2-40B4-BE49-F238E27FC236}">
                <a16:creationId xmlns:a16="http://schemas.microsoft.com/office/drawing/2014/main" id="{AF491D1F-0097-3F4A-B04E-14B5096ADCAB}"/>
              </a:ext>
            </a:extLst>
          </p:cNvPr>
          <p:cNvSpPr txBox="1">
            <a:spLocks/>
          </p:cNvSpPr>
          <p:nvPr/>
        </p:nvSpPr>
        <p:spPr>
          <a:xfrm>
            <a:off x="10265890" y="5826252"/>
            <a:ext cx="1312223" cy="71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4000" dirty="0">
                <a:latin typeface="OpenDyslexicAlta" panose="00000500000000000000" pitchFamily="50" charset="0"/>
              </a:rPr>
              <a:t>+ </a:t>
            </a:r>
            <a:r>
              <a:rPr lang="en-GB" sz="4000" dirty="0">
                <a:solidFill>
                  <a:srgbClr val="F490A8"/>
                </a:solidFill>
                <a:latin typeface="OpenDyslexicAlta" panose="00000500000000000000" pitchFamily="50" charset="0"/>
              </a:rPr>
              <a:t>1</a:t>
            </a:r>
            <a:endParaRPr lang="en-GB" sz="3200" dirty="0">
              <a:solidFill>
                <a:srgbClr val="F490A8"/>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2" name="Content Placeholder 2">
            <a:extLst>
              <a:ext uri="{FF2B5EF4-FFF2-40B4-BE49-F238E27FC236}">
                <a16:creationId xmlns:a16="http://schemas.microsoft.com/office/drawing/2014/main" id="{D59780C1-AFBC-B169-A0D1-570771CC2062}"/>
              </a:ext>
            </a:extLst>
          </p:cNvPr>
          <p:cNvSpPr>
            <a:spLocks noGrp="1"/>
          </p:cNvSpPr>
          <p:nvPr>
            <p:ph idx="1"/>
          </p:nvPr>
        </p:nvSpPr>
        <p:spPr>
          <a:xfrm>
            <a:off x="838200" y="1825624"/>
            <a:ext cx="10836564" cy="956427"/>
          </a:xfrm>
        </p:spPr>
        <p:txBody>
          <a:bodyPr>
            <a:normAutofit/>
          </a:bodyPr>
          <a:lstStyle/>
          <a:p>
            <a:pPr marL="0" indent="0">
              <a:buNone/>
            </a:pPr>
            <a:r>
              <a:rPr lang="en-GB" dirty="0"/>
              <a:t>Talking Time:</a:t>
            </a:r>
          </a:p>
          <a:p>
            <a:pPr marL="0" indent="0">
              <a:buClr>
                <a:srgbClr val="23D160"/>
              </a:buClr>
              <a:buSzPct val="85000"/>
              <a:buNone/>
            </a:pPr>
            <a:r>
              <a:rPr lang="en-GB" sz="2200" dirty="0"/>
              <a:t>Think about partitioning this number. </a:t>
            </a:r>
          </a:p>
          <a:p>
            <a:pPr marL="0" indent="0">
              <a:buClr>
                <a:srgbClr val="23D160"/>
              </a:buClr>
              <a:buSzPct val="85000"/>
              <a:buNone/>
            </a:pPr>
            <a:endParaRPr lang="en-GB" sz="2200" dirty="0"/>
          </a:p>
        </p:txBody>
      </p:sp>
      <p:sp>
        <p:nvSpPr>
          <p:cNvPr id="5" name="Title 1">
            <a:extLst>
              <a:ext uri="{FF2B5EF4-FFF2-40B4-BE49-F238E27FC236}">
                <a16:creationId xmlns:a16="http://schemas.microsoft.com/office/drawing/2014/main" id="{7711806C-6283-2903-ACED-17F4E74D7D36}"/>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6" name="Content Placeholder 2">
            <a:extLst>
              <a:ext uri="{FF2B5EF4-FFF2-40B4-BE49-F238E27FC236}">
                <a16:creationId xmlns:a16="http://schemas.microsoft.com/office/drawing/2014/main" id="{BE410D32-48C4-5BD6-7DD3-5A01A7CDE579}"/>
              </a:ext>
            </a:extLst>
          </p:cNvPr>
          <p:cNvSpPr txBox="1">
            <a:spLocks/>
          </p:cNvSpPr>
          <p:nvPr/>
        </p:nvSpPr>
        <p:spPr>
          <a:xfrm>
            <a:off x="4290292" y="29685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2</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7" name="Content Placeholder 2">
            <a:extLst>
              <a:ext uri="{FF2B5EF4-FFF2-40B4-BE49-F238E27FC236}">
                <a16:creationId xmlns:a16="http://schemas.microsoft.com/office/drawing/2014/main" id="{4D6CAF5A-948D-3018-6FBC-212B4ABE45DB}"/>
              </a:ext>
            </a:extLst>
          </p:cNvPr>
          <p:cNvSpPr txBox="1">
            <a:spLocks/>
          </p:cNvSpPr>
          <p:nvPr/>
        </p:nvSpPr>
        <p:spPr>
          <a:xfrm>
            <a:off x="4812147" y="2968576"/>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5</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8" name="Content Placeholder 2">
            <a:extLst>
              <a:ext uri="{FF2B5EF4-FFF2-40B4-BE49-F238E27FC236}">
                <a16:creationId xmlns:a16="http://schemas.microsoft.com/office/drawing/2014/main" id="{6E763E20-996F-C5F2-823E-A5752D2FC433}"/>
              </a:ext>
            </a:extLst>
          </p:cNvPr>
          <p:cNvSpPr txBox="1">
            <a:spLocks/>
          </p:cNvSpPr>
          <p:nvPr/>
        </p:nvSpPr>
        <p:spPr>
          <a:xfrm>
            <a:off x="5334002" y="2968577"/>
            <a:ext cx="858980" cy="9564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7,</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9" name="Content Placeholder 2">
            <a:extLst>
              <a:ext uri="{FF2B5EF4-FFF2-40B4-BE49-F238E27FC236}">
                <a16:creationId xmlns:a16="http://schemas.microsoft.com/office/drawing/2014/main" id="{EAC42B3C-0E08-63F1-54F2-446223441707}"/>
              </a:ext>
            </a:extLst>
          </p:cNvPr>
          <p:cNvSpPr txBox="1">
            <a:spLocks/>
          </p:cNvSpPr>
          <p:nvPr/>
        </p:nvSpPr>
        <p:spPr>
          <a:xfrm>
            <a:off x="6049820" y="2968575"/>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4</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0" name="Content Placeholder 2">
            <a:extLst>
              <a:ext uri="{FF2B5EF4-FFF2-40B4-BE49-F238E27FC236}">
                <a16:creationId xmlns:a16="http://schemas.microsoft.com/office/drawing/2014/main" id="{887866D9-5205-9202-99E1-5394A877D539}"/>
              </a:ext>
            </a:extLst>
          </p:cNvPr>
          <p:cNvSpPr txBox="1">
            <a:spLocks/>
          </p:cNvSpPr>
          <p:nvPr/>
        </p:nvSpPr>
        <p:spPr>
          <a:xfrm>
            <a:off x="6579756" y="2968573"/>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6</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1" name="Content Placeholder 2">
            <a:extLst>
              <a:ext uri="{FF2B5EF4-FFF2-40B4-BE49-F238E27FC236}">
                <a16:creationId xmlns:a16="http://schemas.microsoft.com/office/drawing/2014/main" id="{97D3CAE2-2954-30B7-9713-48DEA4E5AA4F}"/>
              </a:ext>
            </a:extLst>
          </p:cNvPr>
          <p:cNvSpPr txBox="1">
            <a:spLocks/>
          </p:cNvSpPr>
          <p:nvPr/>
        </p:nvSpPr>
        <p:spPr>
          <a:xfrm>
            <a:off x="7101611" y="2968571"/>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latin typeface="OpenDyslexicAlta" panose="00000500000000000000" pitchFamily="50" charset="0"/>
              </a:rPr>
              <a:t>1</a:t>
            </a:r>
            <a:endParaRPr lang="en-GB" sz="4800" dirty="0">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2" name="Content Placeholder 2">
            <a:extLst>
              <a:ext uri="{FF2B5EF4-FFF2-40B4-BE49-F238E27FC236}">
                <a16:creationId xmlns:a16="http://schemas.microsoft.com/office/drawing/2014/main" id="{AC14F5D4-5469-E08A-A4A4-6AD7D04785B4}"/>
              </a:ext>
            </a:extLst>
          </p:cNvPr>
          <p:cNvSpPr txBox="1">
            <a:spLocks/>
          </p:cNvSpPr>
          <p:nvPr/>
        </p:nvSpPr>
        <p:spPr>
          <a:xfrm>
            <a:off x="4295491" y="2968570"/>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EE90DB"/>
                </a:solidFill>
                <a:latin typeface="OpenDyslexicAlta" panose="00000500000000000000" pitchFamily="50" charset="0"/>
              </a:rPr>
              <a:t>2</a:t>
            </a:r>
            <a:endParaRPr lang="en-GB" sz="4800" dirty="0">
              <a:solidFill>
                <a:srgbClr val="EE90DB"/>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3" name="Content Placeholder 2">
            <a:extLst>
              <a:ext uri="{FF2B5EF4-FFF2-40B4-BE49-F238E27FC236}">
                <a16:creationId xmlns:a16="http://schemas.microsoft.com/office/drawing/2014/main" id="{4A24F2DE-24A4-DC48-896C-7763563A0363}"/>
              </a:ext>
            </a:extLst>
          </p:cNvPr>
          <p:cNvSpPr txBox="1">
            <a:spLocks/>
          </p:cNvSpPr>
          <p:nvPr/>
        </p:nvSpPr>
        <p:spPr>
          <a:xfrm>
            <a:off x="4808107" y="2968563"/>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B1A0E2"/>
                </a:solidFill>
                <a:latin typeface="OpenDyslexicAlta" panose="00000500000000000000" pitchFamily="50" charset="0"/>
              </a:rPr>
              <a:t>5</a:t>
            </a:r>
            <a:endParaRPr lang="en-GB" sz="4800" dirty="0">
              <a:solidFill>
                <a:srgbClr val="B1A0E2"/>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4" name="Content Placeholder 2">
            <a:extLst>
              <a:ext uri="{FF2B5EF4-FFF2-40B4-BE49-F238E27FC236}">
                <a16:creationId xmlns:a16="http://schemas.microsoft.com/office/drawing/2014/main" id="{CFE5D966-12DA-51C9-B3ED-F496224ABF8D}"/>
              </a:ext>
            </a:extLst>
          </p:cNvPr>
          <p:cNvSpPr txBox="1">
            <a:spLocks/>
          </p:cNvSpPr>
          <p:nvPr/>
        </p:nvSpPr>
        <p:spPr>
          <a:xfrm>
            <a:off x="5311486" y="2968550"/>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8DAEE6"/>
                </a:solidFill>
                <a:latin typeface="OpenDyslexicAlta" panose="00000500000000000000" pitchFamily="50" charset="0"/>
              </a:rPr>
              <a:t>7</a:t>
            </a:r>
            <a:endParaRPr lang="en-GB" sz="4800" dirty="0">
              <a:solidFill>
                <a:srgbClr val="8DAEE6"/>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5" name="Content Placeholder 2">
            <a:extLst>
              <a:ext uri="{FF2B5EF4-FFF2-40B4-BE49-F238E27FC236}">
                <a16:creationId xmlns:a16="http://schemas.microsoft.com/office/drawing/2014/main" id="{0F2F1307-2664-623F-82C2-8A48CFD6FE32}"/>
              </a:ext>
            </a:extLst>
          </p:cNvPr>
          <p:cNvSpPr txBox="1">
            <a:spLocks/>
          </p:cNvSpPr>
          <p:nvPr/>
        </p:nvSpPr>
        <p:spPr>
          <a:xfrm>
            <a:off x="6056173" y="29685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86DDA8"/>
                </a:solidFill>
                <a:latin typeface="OpenDyslexicAlta" panose="00000500000000000000" pitchFamily="50" charset="0"/>
              </a:rPr>
              <a:t>4</a:t>
            </a:r>
            <a:endParaRPr lang="en-GB" sz="4800" dirty="0">
              <a:solidFill>
                <a:srgbClr val="86DDA8"/>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6" name="Content Placeholder 2">
            <a:extLst>
              <a:ext uri="{FF2B5EF4-FFF2-40B4-BE49-F238E27FC236}">
                <a16:creationId xmlns:a16="http://schemas.microsoft.com/office/drawing/2014/main" id="{711DAE69-6FE5-ECAB-3D1D-651A039A4B93}"/>
              </a:ext>
            </a:extLst>
          </p:cNvPr>
          <p:cNvSpPr txBox="1">
            <a:spLocks/>
          </p:cNvSpPr>
          <p:nvPr/>
        </p:nvSpPr>
        <p:spPr>
          <a:xfrm>
            <a:off x="6578024" y="2967939"/>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FFC000"/>
                </a:solidFill>
                <a:latin typeface="OpenDyslexicAlta" panose="00000500000000000000" pitchFamily="50" charset="0"/>
              </a:rPr>
              <a:t>6</a:t>
            </a:r>
            <a:endParaRPr lang="en-GB" sz="4800" dirty="0">
              <a:solidFill>
                <a:srgbClr val="FFC000"/>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
        <p:nvSpPr>
          <p:cNvPr id="17" name="Content Placeholder 2">
            <a:extLst>
              <a:ext uri="{FF2B5EF4-FFF2-40B4-BE49-F238E27FC236}">
                <a16:creationId xmlns:a16="http://schemas.microsoft.com/office/drawing/2014/main" id="{BEAD929C-FDF4-2A06-7F1F-C4C85A787A8E}"/>
              </a:ext>
            </a:extLst>
          </p:cNvPr>
          <p:cNvSpPr txBox="1">
            <a:spLocks/>
          </p:cNvSpPr>
          <p:nvPr/>
        </p:nvSpPr>
        <p:spPr>
          <a:xfrm>
            <a:off x="7102190" y="2968577"/>
            <a:ext cx="6003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6000" dirty="0">
                <a:solidFill>
                  <a:srgbClr val="F490A7"/>
                </a:solidFill>
                <a:latin typeface="OpenDyslexicAlta" panose="00000500000000000000" pitchFamily="50" charset="0"/>
              </a:rPr>
              <a:t>1</a:t>
            </a:r>
            <a:endParaRPr lang="en-GB" sz="4800" dirty="0">
              <a:solidFill>
                <a:srgbClr val="F490A7"/>
              </a:solidFill>
              <a:latin typeface="OpenDyslexicAlta" panose="00000500000000000000" pitchFamily="50" charset="0"/>
            </a:endParaRPr>
          </a:p>
          <a:p>
            <a:pPr marL="0" indent="0">
              <a:buClr>
                <a:srgbClr val="23D160"/>
              </a:buClr>
              <a:buSzPct val="85000"/>
              <a:buFont typeface="Arial"/>
              <a:buNone/>
            </a:pPr>
            <a:endParaRPr lang="en-GB" sz="2200" dirty="0">
              <a:latin typeface="OpenDyslexicAlta" panose="00000500000000000000" pitchFamily="50" charset="0"/>
            </a:endParaRPr>
          </a:p>
        </p:txBody>
      </p:sp>
    </p:spTree>
    <p:extLst>
      <p:ext uri="{BB962C8B-B14F-4D97-AF65-F5344CB8AC3E}">
        <p14:creationId xmlns:p14="http://schemas.microsoft.com/office/powerpoint/2010/main" val="23198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7" grpId="0"/>
      <p:bldP spid="38" grpId="0"/>
      <p:bldP spid="39" grpId="0"/>
      <p:bldP spid="40" grpId="0"/>
      <p:bldP spid="41" grpId="0"/>
      <p:bldP spid="42" grpId="0"/>
      <p:bldP spid="4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AF491D1F-0097-3F4A-B04E-14B5096ADCAB}"/>
              </a:ext>
            </a:extLst>
          </p:cNvPr>
          <p:cNvSpPr txBox="1">
            <a:spLocks/>
          </p:cNvSpPr>
          <p:nvPr/>
        </p:nvSpPr>
        <p:spPr>
          <a:xfrm>
            <a:off x="677718" y="1662545"/>
            <a:ext cx="108365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t>Activity 6:</a:t>
            </a:r>
          </a:p>
          <a:p>
            <a:pPr marL="0" indent="0">
              <a:buFont typeface="Arial"/>
              <a:buNone/>
            </a:pPr>
            <a:r>
              <a:rPr lang="en-GB" sz="2200" dirty="0"/>
              <a:t>Complete these number sentences:</a:t>
            </a:r>
          </a:p>
          <a:p>
            <a:pPr marL="0" indent="0">
              <a:buClr>
                <a:srgbClr val="23D160"/>
              </a:buClr>
              <a:buSzPct val="85000"/>
              <a:buFont typeface="Arial"/>
              <a:buNone/>
            </a:pPr>
            <a:endParaRPr lang="en-GB" sz="2200" dirty="0"/>
          </a:p>
        </p:txBody>
      </p:sp>
      <p:sp>
        <p:nvSpPr>
          <p:cNvPr id="31" name="Content Placeholder 2">
            <a:extLst>
              <a:ext uri="{FF2B5EF4-FFF2-40B4-BE49-F238E27FC236}">
                <a16:creationId xmlns:a16="http://schemas.microsoft.com/office/drawing/2014/main" id="{AF491D1F-0097-3F4A-B04E-14B5096ADCAB}"/>
              </a:ext>
            </a:extLst>
          </p:cNvPr>
          <p:cNvSpPr txBox="1">
            <a:spLocks/>
          </p:cNvSpPr>
          <p:nvPr/>
        </p:nvSpPr>
        <p:spPr>
          <a:xfrm>
            <a:off x="402859" y="2871637"/>
            <a:ext cx="11642436"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237,274 = 200,000 + 30,000 +             + 200 + 70 + 4</a:t>
            </a:r>
          </a:p>
          <a:p>
            <a:pPr marL="0" indent="0">
              <a:buClr>
                <a:srgbClr val="23D160"/>
              </a:buClr>
              <a:buSzPct val="85000"/>
              <a:buFont typeface="Arial"/>
              <a:buNone/>
            </a:pPr>
            <a:endParaRPr lang="en-GB" dirty="0">
              <a:latin typeface="OpenDyslexicAlta" panose="00000500000000000000" pitchFamily="50" charset="0"/>
            </a:endParaRPr>
          </a:p>
        </p:txBody>
      </p:sp>
      <p:sp>
        <p:nvSpPr>
          <p:cNvPr id="32" name="Content Placeholder 2">
            <a:extLst>
              <a:ext uri="{FF2B5EF4-FFF2-40B4-BE49-F238E27FC236}">
                <a16:creationId xmlns:a16="http://schemas.microsoft.com/office/drawing/2014/main" id="{AF491D1F-0097-3F4A-B04E-14B5096ADCAB}"/>
              </a:ext>
            </a:extLst>
          </p:cNvPr>
          <p:cNvSpPr txBox="1">
            <a:spLocks/>
          </p:cNvSpPr>
          <p:nvPr/>
        </p:nvSpPr>
        <p:spPr>
          <a:xfrm>
            <a:off x="402858" y="5606708"/>
            <a:ext cx="11442933" cy="646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233,093 = 3 + 3,000 +                + 200,000 + 90 </a:t>
            </a:r>
          </a:p>
          <a:p>
            <a:pPr marL="0" indent="0">
              <a:buClr>
                <a:srgbClr val="23D160"/>
              </a:buClr>
              <a:buSzPct val="85000"/>
              <a:buFont typeface="Arial"/>
              <a:buNone/>
            </a:pPr>
            <a:endParaRPr lang="en-GB" dirty="0">
              <a:latin typeface="OpenDyslexicAlta" panose="00000500000000000000" pitchFamily="50" charset="0"/>
            </a:endParaRPr>
          </a:p>
        </p:txBody>
      </p:sp>
      <p:sp>
        <p:nvSpPr>
          <p:cNvPr id="33" name="Content Placeholder 2">
            <a:extLst>
              <a:ext uri="{FF2B5EF4-FFF2-40B4-BE49-F238E27FC236}">
                <a16:creationId xmlns:a16="http://schemas.microsoft.com/office/drawing/2014/main" id="{AF491D1F-0097-3F4A-B04E-14B5096ADCAB}"/>
              </a:ext>
            </a:extLst>
          </p:cNvPr>
          <p:cNvSpPr txBox="1">
            <a:spLocks/>
          </p:cNvSpPr>
          <p:nvPr/>
        </p:nvSpPr>
        <p:spPr>
          <a:xfrm>
            <a:off x="402859" y="3828064"/>
            <a:ext cx="11642436"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790,420 =                 + 90,000 + 400 + </a:t>
            </a:r>
          </a:p>
          <a:p>
            <a:pPr marL="0" indent="0">
              <a:buClr>
                <a:srgbClr val="23D160"/>
              </a:buClr>
              <a:buSzPct val="85000"/>
              <a:buFont typeface="Arial"/>
              <a:buNone/>
            </a:pPr>
            <a:endParaRPr lang="en-GB" dirty="0">
              <a:latin typeface="OpenDyslexicAlta" panose="00000500000000000000" pitchFamily="50" charset="0"/>
            </a:endParaRPr>
          </a:p>
        </p:txBody>
      </p:sp>
      <p:sp>
        <p:nvSpPr>
          <p:cNvPr id="34" name="Content Placeholder 2">
            <a:extLst>
              <a:ext uri="{FF2B5EF4-FFF2-40B4-BE49-F238E27FC236}">
                <a16:creationId xmlns:a16="http://schemas.microsoft.com/office/drawing/2014/main" id="{AF491D1F-0097-3F4A-B04E-14B5096ADCAB}"/>
              </a:ext>
            </a:extLst>
          </p:cNvPr>
          <p:cNvSpPr txBox="1">
            <a:spLocks/>
          </p:cNvSpPr>
          <p:nvPr/>
        </p:nvSpPr>
        <p:spPr>
          <a:xfrm>
            <a:off x="402858" y="4718893"/>
            <a:ext cx="11642436"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400,000 +                +             + 300 + 10 + 8 = 456,318</a:t>
            </a:r>
          </a:p>
          <a:p>
            <a:pPr marL="0" indent="0">
              <a:buClr>
                <a:srgbClr val="23D160"/>
              </a:buClr>
              <a:buSzPct val="85000"/>
              <a:buFont typeface="Arial"/>
              <a:buNone/>
            </a:pPr>
            <a:endParaRPr lang="en-GB" dirty="0">
              <a:latin typeface="OpenDyslexicAlta" panose="00000500000000000000" pitchFamily="50" charset="0"/>
            </a:endParaRPr>
          </a:p>
        </p:txBody>
      </p:sp>
      <p:sp>
        <p:nvSpPr>
          <p:cNvPr id="36" name="Rounded Rectangle 35">
            <a:extLst>
              <a:ext uri="{FF2B5EF4-FFF2-40B4-BE49-F238E27FC236}">
                <a16:creationId xmlns:a16="http://schemas.microsoft.com/office/drawing/2014/main" id="{1DDF4C79-0029-9480-C021-CEF22E7BBD4A}"/>
              </a:ext>
            </a:extLst>
          </p:cNvPr>
          <p:cNvSpPr/>
          <p:nvPr/>
        </p:nvSpPr>
        <p:spPr>
          <a:xfrm>
            <a:off x="6327985" y="2848036"/>
            <a:ext cx="159789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4" name="Rounded Rectangle 43">
            <a:extLst>
              <a:ext uri="{FF2B5EF4-FFF2-40B4-BE49-F238E27FC236}">
                <a16:creationId xmlns:a16="http://schemas.microsoft.com/office/drawing/2014/main" id="{1DDF4C79-0029-9480-C021-CEF22E7BBD4A}"/>
              </a:ext>
            </a:extLst>
          </p:cNvPr>
          <p:cNvSpPr/>
          <p:nvPr/>
        </p:nvSpPr>
        <p:spPr>
          <a:xfrm>
            <a:off x="2499512" y="3783543"/>
            <a:ext cx="2110510"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5" name="Rounded Rectangle 44">
            <a:extLst>
              <a:ext uri="{FF2B5EF4-FFF2-40B4-BE49-F238E27FC236}">
                <a16:creationId xmlns:a16="http://schemas.microsoft.com/office/drawing/2014/main" id="{1DDF4C79-0029-9480-C021-CEF22E7BBD4A}"/>
              </a:ext>
            </a:extLst>
          </p:cNvPr>
          <p:cNvSpPr/>
          <p:nvPr/>
        </p:nvSpPr>
        <p:spPr>
          <a:xfrm>
            <a:off x="8309185" y="3805804"/>
            <a:ext cx="891309"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6" name="Rounded Rectangle 45">
            <a:extLst>
              <a:ext uri="{FF2B5EF4-FFF2-40B4-BE49-F238E27FC236}">
                <a16:creationId xmlns:a16="http://schemas.microsoft.com/office/drawing/2014/main" id="{1DDF4C79-0029-9480-C021-CEF22E7BBD4A}"/>
              </a:ext>
            </a:extLst>
          </p:cNvPr>
          <p:cNvSpPr/>
          <p:nvPr/>
        </p:nvSpPr>
        <p:spPr>
          <a:xfrm>
            <a:off x="2582640" y="4679358"/>
            <a:ext cx="1962727"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7" name="Rounded Rectangle 46">
            <a:extLst>
              <a:ext uri="{FF2B5EF4-FFF2-40B4-BE49-F238E27FC236}">
                <a16:creationId xmlns:a16="http://schemas.microsoft.com/office/drawing/2014/main" id="{1DDF4C79-0029-9480-C021-CEF22E7BBD4A}"/>
              </a:ext>
            </a:extLst>
          </p:cNvPr>
          <p:cNvSpPr/>
          <p:nvPr/>
        </p:nvSpPr>
        <p:spPr>
          <a:xfrm>
            <a:off x="5057985" y="4679358"/>
            <a:ext cx="159789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8" name="Rounded Rectangle 47">
            <a:extLst>
              <a:ext uri="{FF2B5EF4-FFF2-40B4-BE49-F238E27FC236}">
                <a16:creationId xmlns:a16="http://schemas.microsoft.com/office/drawing/2014/main" id="{1DDF4C79-0029-9480-C021-CEF22E7BBD4A}"/>
              </a:ext>
            </a:extLst>
          </p:cNvPr>
          <p:cNvSpPr/>
          <p:nvPr/>
        </p:nvSpPr>
        <p:spPr>
          <a:xfrm>
            <a:off x="4882494" y="5567173"/>
            <a:ext cx="1907309"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5" name="Title 1">
            <a:extLst>
              <a:ext uri="{FF2B5EF4-FFF2-40B4-BE49-F238E27FC236}">
                <a16:creationId xmlns:a16="http://schemas.microsoft.com/office/drawing/2014/main" id="{10061DA2-000F-48C9-AD1D-EDBD4B565792}"/>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26754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AF491D1F-0097-3F4A-B04E-14B5096ADCAB}"/>
              </a:ext>
            </a:extLst>
          </p:cNvPr>
          <p:cNvSpPr txBox="1">
            <a:spLocks/>
          </p:cNvSpPr>
          <p:nvPr/>
        </p:nvSpPr>
        <p:spPr>
          <a:xfrm>
            <a:off x="677718" y="1662545"/>
            <a:ext cx="10836564"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t>Activity 6:</a:t>
            </a:r>
          </a:p>
          <a:p>
            <a:pPr marL="0" indent="0">
              <a:buFont typeface="Arial"/>
              <a:buNone/>
            </a:pPr>
            <a:r>
              <a:rPr lang="en-GB" sz="2200" dirty="0"/>
              <a:t>Complete these number sentences:</a:t>
            </a:r>
          </a:p>
          <a:p>
            <a:pPr marL="0" indent="0">
              <a:buClr>
                <a:srgbClr val="23D160"/>
              </a:buClr>
              <a:buSzPct val="85000"/>
              <a:buFont typeface="Arial"/>
              <a:buNone/>
            </a:pPr>
            <a:endParaRPr lang="en-GB" sz="2200" dirty="0"/>
          </a:p>
        </p:txBody>
      </p:sp>
      <p:sp>
        <p:nvSpPr>
          <p:cNvPr id="31" name="Content Placeholder 2">
            <a:extLst>
              <a:ext uri="{FF2B5EF4-FFF2-40B4-BE49-F238E27FC236}">
                <a16:creationId xmlns:a16="http://schemas.microsoft.com/office/drawing/2014/main" id="{AF491D1F-0097-3F4A-B04E-14B5096ADCAB}"/>
              </a:ext>
            </a:extLst>
          </p:cNvPr>
          <p:cNvSpPr txBox="1">
            <a:spLocks/>
          </p:cNvSpPr>
          <p:nvPr/>
        </p:nvSpPr>
        <p:spPr>
          <a:xfrm>
            <a:off x="402859" y="2871637"/>
            <a:ext cx="11642436"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237,274 = 200,000 + 30,000 +             + 200 + 70 + 4</a:t>
            </a:r>
          </a:p>
          <a:p>
            <a:pPr marL="0" indent="0">
              <a:buClr>
                <a:srgbClr val="23D160"/>
              </a:buClr>
              <a:buSzPct val="85000"/>
              <a:buFont typeface="Arial"/>
              <a:buNone/>
            </a:pPr>
            <a:endParaRPr lang="en-GB" dirty="0">
              <a:latin typeface="OpenDyslexicAlta" panose="00000500000000000000" pitchFamily="50" charset="0"/>
            </a:endParaRPr>
          </a:p>
        </p:txBody>
      </p:sp>
      <p:sp>
        <p:nvSpPr>
          <p:cNvPr id="32" name="Content Placeholder 2">
            <a:extLst>
              <a:ext uri="{FF2B5EF4-FFF2-40B4-BE49-F238E27FC236}">
                <a16:creationId xmlns:a16="http://schemas.microsoft.com/office/drawing/2014/main" id="{AF491D1F-0097-3F4A-B04E-14B5096ADCAB}"/>
              </a:ext>
            </a:extLst>
          </p:cNvPr>
          <p:cNvSpPr txBox="1">
            <a:spLocks/>
          </p:cNvSpPr>
          <p:nvPr/>
        </p:nvSpPr>
        <p:spPr>
          <a:xfrm>
            <a:off x="402858" y="5606708"/>
            <a:ext cx="11442933" cy="646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233,093 = 3 + 3,000 +                + 200,000 + 90 </a:t>
            </a:r>
          </a:p>
          <a:p>
            <a:pPr marL="0" indent="0">
              <a:buClr>
                <a:srgbClr val="23D160"/>
              </a:buClr>
              <a:buSzPct val="85000"/>
              <a:buFont typeface="Arial"/>
              <a:buNone/>
            </a:pPr>
            <a:endParaRPr lang="en-GB" dirty="0">
              <a:latin typeface="OpenDyslexicAlta" panose="00000500000000000000" pitchFamily="50" charset="0"/>
            </a:endParaRPr>
          </a:p>
        </p:txBody>
      </p:sp>
      <p:sp>
        <p:nvSpPr>
          <p:cNvPr id="33" name="Content Placeholder 2">
            <a:extLst>
              <a:ext uri="{FF2B5EF4-FFF2-40B4-BE49-F238E27FC236}">
                <a16:creationId xmlns:a16="http://schemas.microsoft.com/office/drawing/2014/main" id="{AF491D1F-0097-3F4A-B04E-14B5096ADCAB}"/>
              </a:ext>
            </a:extLst>
          </p:cNvPr>
          <p:cNvSpPr txBox="1">
            <a:spLocks/>
          </p:cNvSpPr>
          <p:nvPr/>
        </p:nvSpPr>
        <p:spPr>
          <a:xfrm>
            <a:off x="402859" y="3828064"/>
            <a:ext cx="11642436"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790,420 =                 + 90,000 + 400 + </a:t>
            </a:r>
          </a:p>
          <a:p>
            <a:pPr marL="0" indent="0">
              <a:buClr>
                <a:srgbClr val="23D160"/>
              </a:buClr>
              <a:buSzPct val="85000"/>
              <a:buFont typeface="Arial"/>
              <a:buNone/>
            </a:pPr>
            <a:endParaRPr lang="en-GB" dirty="0">
              <a:latin typeface="OpenDyslexicAlta" panose="00000500000000000000" pitchFamily="50" charset="0"/>
            </a:endParaRPr>
          </a:p>
        </p:txBody>
      </p:sp>
      <p:sp>
        <p:nvSpPr>
          <p:cNvPr id="34" name="Content Placeholder 2">
            <a:extLst>
              <a:ext uri="{FF2B5EF4-FFF2-40B4-BE49-F238E27FC236}">
                <a16:creationId xmlns:a16="http://schemas.microsoft.com/office/drawing/2014/main" id="{AF491D1F-0097-3F4A-B04E-14B5096ADCAB}"/>
              </a:ext>
            </a:extLst>
          </p:cNvPr>
          <p:cNvSpPr txBox="1">
            <a:spLocks/>
          </p:cNvSpPr>
          <p:nvPr/>
        </p:nvSpPr>
        <p:spPr>
          <a:xfrm>
            <a:off x="402858" y="4718893"/>
            <a:ext cx="11642436" cy="956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uli"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uli"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uli"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a:latin typeface="OpenDyslexicAlta" panose="00000500000000000000" pitchFamily="50" charset="0"/>
              </a:rPr>
              <a:t>400,000 +                +             + 300 + 10 + 8 = 456,318</a:t>
            </a:r>
          </a:p>
          <a:p>
            <a:pPr marL="0" indent="0">
              <a:buClr>
                <a:srgbClr val="23D160"/>
              </a:buClr>
              <a:buSzPct val="85000"/>
              <a:buFont typeface="Arial"/>
              <a:buNone/>
            </a:pPr>
            <a:endParaRPr lang="en-GB" dirty="0">
              <a:latin typeface="OpenDyslexicAlta" panose="00000500000000000000" pitchFamily="50" charset="0"/>
            </a:endParaRPr>
          </a:p>
        </p:txBody>
      </p:sp>
      <p:sp>
        <p:nvSpPr>
          <p:cNvPr id="36" name="Rounded Rectangle 35">
            <a:extLst>
              <a:ext uri="{FF2B5EF4-FFF2-40B4-BE49-F238E27FC236}">
                <a16:creationId xmlns:a16="http://schemas.microsoft.com/office/drawing/2014/main" id="{1DDF4C79-0029-9480-C021-CEF22E7BBD4A}"/>
              </a:ext>
            </a:extLst>
          </p:cNvPr>
          <p:cNvSpPr/>
          <p:nvPr/>
        </p:nvSpPr>
        <p:spPr>
          <a:xfrm>
            <a:off x="6327985" y="2848036"/>
            <a:ext cx="159789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4" name="Rounded Rectangle 43">
            <a:extLst>
              <a:ext uri="{FF2B5EF4-FFF2-40B4-BE49-F238E27FC236}">
                <a16:creationId xmlns:a16="http://schemas.microsoft.com/office/drawing/2014/main" id="{1DDF4C79-0029-9480-C021-CEF22E7BBD4A}"/>
              </a:ext>
            </a:extLst>
          </p:cNvPr>
          <p:cNvSpPr/>
          <p:nvPr/>
        </p:nvSpPr>
        <p:spPr>
          <a:xfrm>
            <a:off x="2499512" y="3783543"/>
            <a:ext cx="2110510"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5" name="Rounded Rectangle 44">
            <a:extLst>
              <a:ext uri="{FF2B5EF4-FFF2-40B4-BE49-F238E27FC236}">
                <a16:creationId xmlns:a16="http://schemas.microsoft.com/office/drawing/2014/main" id="{1DDF4C79-0029-9480-C021-CEF22E7BBD4A}"/>
              </a:ext>
            </a:extLst>
          </p:cNvPr>
          <p:cNvSpPr/>
          <p:nvPr/>
        </p:nvSpPr>
        <p:spPr>
          <a:xfrm>
            <a:off x="8309185" y="3805804"/>
            <a:ext cx="891309"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6" name="Rounded Rectangle 45">
            <a:extLst>
              <a:ext uri="{FF2B5EF4-FFF2-40B4-BE49-F238E27FC236}">
                <a16:creationId xmlns:a16="http://schemas.microsoft.com/office/drawing/2014/main" id="{1DDF4C79-0029-9480-C021-CEF22E7BBD4A}"/>
              </a:ext>
            </a:extLst>
          </p:cNvPr>
          <p:cNvSpPr/>
          <p:nvPr/>
        </p:nvSpPr>
        <p:spPr>
          <a:xfrm>
            <a:off x="2582640" y="4679358"/>
            <a:ext cx="1962727"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7" name="Rounded Rectangle 46">
            <a:extLst>
              <a:ext uri="{FF2B5EF4-FFF2-40B4-BE49-F238E27FC236}">
                <a16:creationId xmlns:a16="http://schemas.microsoft.com/office/drawing/2014/main" id="{1DDF4C79-0029-9480-C021-CEF22E7BBD4A}"/>
              </a:ext>
            </a:extLst>
          </p:cNvPr>
          <p:cNvSpPr/>
          <p:nvPr/>
        </p:nvSpPr>
        <p:spPr>
          <a:xfrm>
            <a:off x="5057985" y="4679358"/>
            <a:ext cx="159789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8" name="Rounded Rectangle 47">
            <a:extLst>
              <a:ext uri="{FF2B5EF4-FFF2-40B4-BE49-F238E27FC236}">
                <a16:creationId xmlns:a16="http://schemas.microsoft.com/office/drawing/2014/main" id="{1DDF4C79-0029-9480-C021-CEF22E7BBD4A}"/>
              </a:ext>
            </a:extLst>
          </p:cNvPr>
          <p:cNvSpPr/>
          <p:nvPr/>
        </p:nvSpPr>
        <p:spPr>
          <a:xfrm>
            <a:off x="4882494" y="5567173"/>
            <a:ext cx="1907309"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tx1"/>
              </a:solidFill>
              <a:latin typeface="OpenDyslexicAlta" panose="00000500000000000000" pitchFamily="50" charset="0"/>
            </a:endParaRPr>
          </a:p>
        </p:txBody>
      </p:sp>
      <p:sp>
        <p:nvSpPr>
          <p:cNvPr id="49" name="Rounded Rectangle 48">
            <a:extLst>
              <a:ext uri="{FF2B5EF4-FFF2-40B4-BE49-F238E27FC236}">
                <a16:creationId xmlns:a16="http://schemas.microsoft.com/office/drawing/2014/main" id="{1DDF4C79-0029-9480-C021-CEF22E7BBD4A}"/>
              </a:ext>
            </a:extLst>
          </p:cNvPr>
          <p:cNvSpPr/>
          <p:nvPr/>
        </p:nvSpPr>
        <p:spPr>
          <a:xfrm>
            <a:off x="6327985" y="2846626"/>
            <a:ext cx="159789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3760"/>
                </a:solidFill>
                <a:latin typeface="OpenDyslexicAlta" panose="00000500000000000000" pitchFamily="50" charset="0"/>
              </a:rPr>
              <a:t>7,000</a:t>
            </a:r>
          </a:p>
        </p:txBody>
      </p:sp>
      <p:sp>
        <p:nvSpPr>
          <p:cNvPr id="50" name="Rounded Rectangle 49">
            <a:extLst>
              <a:ext uri="{FF2B5EF4-FFF2-40B4-BE49-F238E27FC236}">
                <a16:creationId xmlns:a16="http://schemas.microsoft.com/office/drawing/2014/main" id="{1DDF4C79-0029-9480-C021-CEF22E7BBD4A}"/>
              </a:ext>
            </a:extLst>
          </p:cNvPr>
          <p:cNvSpPr/>
          <p:nvPr/>
        </p:nvSpPr>
        <p:spPr>
          <a:xfrm>
            <a:off x="2509344" y="3789712"/>
            <a:ext cx="2110510"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3760"/>
                </a:solidFill>
                <a:latin typeface="OpenDyslexicAlta" panose="00000500000000000000" pitchFamily="50" charset="0"/>
              </a:rPr>
              <a:t>700,000</a:t>
            </a:r>
          </a:p>
        </p:txBody>
      </p:sp>
      <p:sp>
        <p:nvSpPr>
          <p:cNvPr id="51" name="Rounded Rectangle 50">
            <a:extLst>
              <a:ext uri="{FF2B5EF4-FFF2-40B4-BE49-F238E27FC236}">
                <a16:creationId xmlns:a16="http://schemas.microsoft.com/office/drawing/2014/main" id="{1DDF4C79-0029-9480-C021-CEF22E7BBD4A}"/>
              </a:ext>
            </a:extLst>
          </p:cNvPr>
          <p:cNvSpPr/>
          <p:nvPr/>
        </p:nvSpPr>
        <p:spPr>
          <a:xfrm>
            <a:off x="8319017" y="3810397"/>
            <a:ext cx="891309"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3760"/>
                </a:solidFill>
                <a:latin typeface="OpenDyslexicAlta" panose="00000500000000000000" pitchFamily="50" charset="0"/>
              </a:rPr>
              <a:t>20</a:t>
            </a:r>
          </a:p>
        </p:txBody>
      </p:sp>
      <p:sp>
        <p:nvSpPr>
          <p:cNvPr id="52" name="Rounded Rectangle 51">
            <a:extLst>
              <a:ext uri="{FF2B5EF4-FFF2-40B4-BE49-F238E27FC236}">
                <a16:creationId xmlns:a16="http://schemas.microsoft.com/office/drawing/2014/main" id="{1DDF4C79-0029-9480-C021-CEF22E7BBD4A}"/>
              </a:ext>
            </a:extLst>
          </p:cNvPr>
          <p:cNvSpPr/>
          <p:nvPr/>
        </p:nvSpPr>
        <p:spPr>
          <a:xfrm>
            <a:off x="2573403" y="4683021"/>
            <a:ext cx="1962727"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3760"/>
                </a:solidFill>
                <a:latin typeface="OpenDyslexicAlta" panose="00000500000000000000" pitchFamily="50" charset="0"/>
              </a:rPr>
              <a:t>50,000</a:t>
            </a:r>
          </a:p>
        </p:txBody>
      </p:sp>
      <p:sp>
        <p:nvSpPr>
          <p:cNvPr id="53" name="Rounded Rectangle 52">
            <a:extLst>
              <a:ext uri="{FF2B5EF4-FFF2-40B4-BE49-F238E27FC236}">
                <a16:creationId xmlns:a16="http://schemas.microsoft.com/office/drawing/2014/main" id="{1DDF4C79-0029-9480-C021-CEF22E7BBD4A}"/>
              </a:ext>
            </a:extLst>
          </p:cNvPr>
          <p:cNvSpPr/>
          <p:nvPr/>
        </p:nvSpPr>
        <p:spPr>
          <a:xfrm>
            <a:off x="5058580" y="4683021"/>
            <a:ext cx="159789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3760"/>
                </a:solidFill>
                <a:latin typeface="OpenDyslexicAlta" panose="00000500000000000000" pitchFamily="50" charset="0"/>
              </a:rPr>
              <a:t>6,000</a:t>
            </a:r>
          </a:p>
        </p:txBody>
      </p:sp>
      <p:sp>
        <p:nvSpPr>
          <p:cNvPr id="54" name="Rounded Rectangle 53">
            <a:extLst>
              <a:ext uri="{FF2B5EF4-FFF2-40B4-BE49-F238E27FC236}">
                <a16:creationId xmlns:a16="http://schemas.microsoft.com/office/drawing/2014/main" id="{1DDF4C79-0029-9480-C021-CEF22E7BBD4A}"/>
              </a:ext>
            </a:extLst>
          </p:cNvPr>
          <p:cNvSpPr/>
          <p:nvPr/>
        </p:nvSpPr>
        <p:spPr>
          <a:xfrm>
            <a:off x="4877317" y="5563510"/>
            <a:ext cx="1907309"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3760"/>
                </a:solidFill>
                <a:latin typeface="OpenDyslexicAlta" panose="00000500000000000000" pitchFamily="50" charset="0"/>
              </a:rPr>
              <a:t>30,000</a:t>
            </a:r>
          </a:p>
        </p:txBody>
      </p:sp>
      <p:sp>
        <p:nvSpPr>
          <p:cNvPr id="5" name="Title 1">
            <a:extLst>
              <a:ext uri="{FF2B5EF4-FFF2-40B4-BE49-F238E27FC236}">
                <a16:creationId xmlns:a16="http://schemas.microsoft.com/office/drawing/2014/main" id="{10061DA2-000F-48C9-AD1D-EDBD4B565792}"/>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16427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576243"/>
            <a:ext cx="10515600" cy="5032375"/>
          </a:xfrm>
        </p:spPr>
        <p:txBody>
          <a:bodyPr>
            <a:normAutofit/>
          </a:bodyPr>
          <a:lstStyle/>
          <a:p>
            <a:pPr marL="0" indent="0">
              <a:buNone/>
            </a:pPr>
            <a:r>
              <a:rPr lang="en-GB" dirty="0"/>
              <a:t>Activity 7:</a:t>
            </a:r>
          </a:p>
          <a:p>
            <a:pPr marL="0" indent="0">
              <a:lnSpc>
                <a:spcPct val="100000"/>
              </a:lnSpc>
              <a:spcBef>
                <a:spcPts val="0"/>
              </a:spcBef>
              <a:buClr>
                <a:srgbClr val="23D160"/>
              </a:buClr>
              <a:buSzPct val="85000"/>
              <a:buNone/>
            </a:pPr>
            <a:r>
              <a:rPr lang="en-GB" sz="2200" dirty="0"/>
              <a:t>Yasmin is thinking of a six-digit number. </a:t>
            </a:r>
          </a:p>
          <a:p>
            <a:pPr marL="0" indent="0">
              <a:lnSpc>
                <a:spcPct val="100000"/>
              </a:lnSpc>
              <a:spcBef>
                <a:spcPts val="0"/>
              </a:spcBef>
              <a:buClr>
                <a:srgbClr val="23D160"/>
              </a:buClr>
              <a:buSzPct val="85000"/>
              <a:buNone/>
            </a:pPr>
            <a:r>
              <a:rPr lang="en-GB" sz="2200" dirty="0"/>
              <a:t>All the digits are different.</a:t>
            </a:r>
            <a:br>
              <a:rPr lang="en-GB" sz="2200" dirty="0"/>
            </a:br>
            <a:r>
              <a:rPr lang="en-GB" sz="2200" dirty="0"/>
              <a:t>Her number is an odd number. </a:t>
            </a:r>
          </a:p>
          <a:p>
            <a:pPr marL="0" indent="0">
              <a:lnSpc>
                <a:spcPct val="100000"/>
              </a:lnSpc>
              <a:spcBef>
                <a:spcPts val="0"/>
              </a:spcBef>
              <a:buClr>
                <a:srgbClr val="23D160"/>
              </a:buClr>
              <a:buSzPct val="85000"/>
              <a:buNone/>
            </a:pPr>
            <a:r>
              <a:rPr lang="en-GB" sz="2200" dirty="0"/>
              <a:t>The digit in the hundreds column is double the number in the ones.</a:t>
            </a:r>
            <a:br>
              <a:rPr lang="en-GB" sz="2200" dirty="0"/>
            </a:br>
            <a:r>
              <a:rPr lang="en-GB" sz="2200" dirty="0"/>
              <a:t>The highest value place has the smallest value digit. </a:t>
            </a:r>
            <a:br>
              <a:rPr lang="en-GB" sz="2200" dirty="0"/>
            </a:br>
            <a:r>
              <a:rPr lang="en-GB" sz="2200" dirty="0"/>
              <a:t>The hundreds, tens and ones digits make a total of 11.</a:t>
            </a:r>
            <a:br>
              <a:rPr lang="en-GB" sz="2200" dirty="0"/>
            </a:br>
            <a:r>
              <a:rPr lang="en-GB" sz="2200" dirty="0"/>
              <a:t>The two left-hand digits add up to 5.</a:t>
            </a:r>
          </a:p>
          <a:p>
            <a:pPr marL="0" indent="0">
              <a:lnSpc>
                <a:spcPct val="100000"/>
              </a:lnSpc>
              <a:spcBef>
                <a:spcPts val="0"/>
              </a:spcBef>
              <a:buClr>
                <a:srgbClr val="23D160"/>
              </a:buClr>
              <a:buSzPct val="85000"/>
              <a:buNone/>
            </a:pPr>
            <a:r>
              <a:rPr lang="en-GB" sz="2200" dirty="0"/>
              <a:t>Three of the digits form consecutive numbers.</a:t>
            </a:r>
            <a:br>
              <a:rPr lang="en-GB" sz="2200" dirty="0"/>
            </a:br>
            <a:endParaRPr lang="en-GB" sz="2200" dirty="0"/>
          </a:p>
          <a:p>
            <a:pPr marL="0" indent="0">
              <a:buClr>
                <a:srgbClr val="23D160"/>
              </a:buClr>
              <a:buSzPct val="85000"/>
              <a:buNone/>
            </a:pPr>
            <a:r>
              <a:rPr lang="en-GB" sz="2200" dirty="0"/>
              <a:t>What is Yasmin’s number?</a:t>
            </a:r>
          </a:p>
          <a:p>
            <a:pPr marL="0" indent="0">
              <a:buClr>
                <a:srgbClr val="23D160"/>
              </a:buClr>
              <a:buSzPct val="85000"/>
              <a:buNone/>
            </a:pPr>
            <a:r>
              <a:rPr lang="en-GB" sz="2200" dirty="0"/>
              <a:t>Explain how you found the number. </a:t>
            </a:r>
          </a:p>
        </p:txBody>
      </p:sp>
      <p:sp>
        <p:nvSpPr>
          <p:cNvPr id="5" name="Title 1">
            <a:extLst>
              <a:ext uri="{FF2B5EF4-FFF2-40B4-BE49-F238E27FC236}">
                <a16:creationId xmlns:a16="http://schemas.microsoft.com/office/drawing/2014/main" id="{F8B61886-3384-A282-9152-5AAB140145BD}"/>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577740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31636"/>
            <a:ext cx="10515600" cy="5426364"/>
          </a:xfrm>
        </p:spPr>
        <p:txBody>
          <a:bodyPr>
            <a:normAutofit/>
          </a:bodyPr>
          <a:lstStyle/>
          <a:p>
            <a:pPr marL="0" indent="0">
              <a:buNone/>
            </a:pPr>
            <a:r>
              <a:rPr lang="en-GB" dirty="0"/>
              <a:t>Activity 7:</a:t>
            </a:r>
          </a:p>
          <a:p>
            <a:pPr marL="0" indent="0">
              <a:lnSpc>
                <a:spcPct val="100000"/>
              </a:lnSpc>
              <a:spcBef>
                <a:spcPts val="0"/>
              </a:spcBef>
              <a:buClr>
                <a:srgbClr val="23D160"/>
              </a:buClr>
              <a:buSzPct val="85000"/>
              <a:buNone/>
            </a:pPr>
            <a:r>
              <a:rPr lang="en-GB" sz="2200" dirty="0"/>
              <a:t>Yasmin is thinking of a six-digit number. </a:t>
            </a:r>
          </a:p>
          <a:p>
            <a:pPr marL="0" indent="0">
              <a:lnSpc>
                <a:spcPct val="100000"/>
              </a:lnSpc>
              <a:spcBef>
                <a:spcPts val="0"/>
              </a:spcBef>
              <a:buClr>
                <a:srgbClr val="23D160"/>
              </a:buClr>
              <a:buSzPct val="85000"/>
              <a:buNone/>
            </a:pPr>
            <a:r>
              <a:rPr lang="en-GB" sz="2200" dirty="0"/>
              <a:t>All the digits are different.</a:t>
            </a:r>
            <a:br>
              <a:rPr lang="en-GB" sz="2200" dirty="0"/>
            </a:br>
            <a:r>
              <a:rPr lang="en-GB" sz="2200" dirty="0"/>
              <a:t>Her number is an odd number. </a:t>
            </a:r>
          </a:p>
          <a:p>
            <a:pPr marL="0" indent="0">
              <a:lnSpc>
                <a:spcPct val="100000"/>
              </a:lnSpc>
              <a:spcBef>
                <a:spcPts val="0"/>
              </a:spcBef>
              <a:buClr>
                <a:srgbClr val="23D160"/>
              </a:buClr>
              <a:buSzPct val="85000"/>
              <a:buNone/>
            </a:pPr>
            <a:r>
              <a:rPr lang="en-GB" sz="2200" dirty="0"/>
              <a:t>The digit in the hundreds column is double the number in the ones.</a:t>
            </a:r>
            <a:br>
              <a:rPr lang="en-GB" sz="2200" dirty="0"/>
            </a:br>
            <a:r>
              <a:rPr lang="en-GB" sz="2200" dirty="0"/>
              <a:t>The highest value place has the smallest value digit. </a:t>
            </a:r>
            <a:br>
              <a:rPr lang="en-GB" sz="2200" dirty="0"/>
            </a:br>
            <a:r>
              <a:rPr lang="en-GB" sz="2200" dirty="0"/>
              <a:t>The hundreds, tens and ones digits make a total of 11.</a:t>
            </a:r>
            <a:br>
              <a:rPr lang="en-GB" sz="2200" dirty="0"/>
            </a:br>
            <a:r>
              <a:rPr lang="en-GB" sz="2200" dirty="0"/>
              <a:t>Three of the digits form consecutive numbers.</a:t>
            </a:r>
          </a:p>
          <a:p>
            <a:pPr marL="0" indent="0">
              <a:lnSpc>
                <a:spcPct val="100000"/>
              </a:lnSpc>
              <a:spcBef>
                <a:spcPts val="0"/>
              </a:spcBef>
              <a:buClr>
                <a:srgbClr val="23D160"/>
              </a:buClr>
              <a:buSzPct val="85000"/>
              <a:buNone/>
            </a:pPr>
            <a:br>
              <a:rPr lang="en-GB" sz="2200" dirty="0">
                <a:solidFill>
                  <a:srgbClr val="FF3760"/>
                </a:solidFill>
              </a:rPr>
            </a:br>
            <a:r>
              <a:rPr lang="en-GB" sz="2000" dirty="0">
                <a:solidFill>
                  <a:srgbClr val="FF3760"/>
                </a:solidFill>
              </a:rPr>
              <a:t>Yasmin’s number is 145,623. The number is odd and the hundreds digit is double the ones digit. The ones digit can only be ‘1’ or ‘3’ because any other odd number would become two-digits once doubled. The smallest value digit must be in the highest value place so the hundred thousand digit must be ‘1’ and the ones must be ‘3’; the hundreds digit is double 3, which is 6. The hundreds, tens and ones sum to 11. We already know 3 and 6, so the tens must be ‘2’. The three consecutive numbers must be ‘4’, ‘5’ and ‘6’.</a:t>
            </a:r>
          </a:p>
        </p:txBody>
      </p:sp>
      <p:sp>
        <p:nvSpPr>
          <p:cNvPr id="5" name="Title 1">
            <a:extLst>
              <a:ext uri="{FF2B5EF4-FFF2-40B4-BE49-F238E27FC236}">
                <a16:creationId xmlns:a16="http://schemas.microsoft.com/office/drawing/2014/main" id="{7156783F-7CC9-52A8-0323-E90264D9F028}"/>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647632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1318"/>
            <a:ext cx="10515600" cy="4351338"/>
          </a:xfrm>
        </p:spPr>
        <p:txBody>
          <a:bodyPr/>
          <a:lstStyle/>
          <a:p>
            <a:pPr marL="0" indent="0">
              <a:buNone/>
            </a:pPr>
            <a:r>
              <a:rPr lang="en-GB" dirty="0">
                <a:solidFill>
                  <a:srgbClr val="3273DC"/>
                </a:solidFill>
              </a:rPr>
              <a:t>Evaluation: </a:t>
            </a:r>
          </a:p>
          <a:p>
            <a:pPr marL="0" indent="0">
              <a:buNone/>
            </a:pPr>
            <a:endParaRPr lang="en-GB" sz="2200" dirty="0">
              <a:solidFill>
                <a:srgbClr val="3273DC"/>
              </a:solidFill>
            </a:endParaRPr>
          </a:p>
          <a:p>
            <a:pPr marL="0" indent="0">
              <a:buNone/>
            </a:pPr>
            <a:br>
              <a:rPr lang="en-GB" sz="2200" dirty="0">
                <a:solidFill>
                  <a:srgbClr val="3273DC"/>
                </a:solidFill>
              </a:rPr>
            </a:b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r>
              <a:rPr lang="en-GB" sz="2200" dirty="0">
                <a:solidFill>
                  <a:srgbClr val="3273DC"/>
                </a:solidFill>
              </a:rPr>
              <a:t>Is Astrobee’s statement sometimes, always or never true?</a:t>
            </a:r>
          </a:p>
          <a:p>
            <a:pPr marL="0" indent="0">
              <a:buNone/>
            </a:pPr>
            <a:r>
              <a:rPr lang="en-GB" sz="2200" dirty="0">
                <a:solidFill>
                  <a:srgbClr val="3273DC"/>
                </a:solidFill>
              </a:rPr>
              <a:t>Explain your answer. </a:t>
            </a:r>
          </a:p>
        </p:txBody>
      </p:sp>
      <p:pic>
        <p:nvPicPr>
          <p:cNvPr id="12" name="Picture 11">
            <a:extLst>
              <a:ext uri="{FF2B5EF4-FFF2-40B4-BE49-F238E27FC236}">
                <a16:creationId xmlns:a16="http://schemas.microsoft.com/office/drawing/2014/main" id="{2493332D-9BFD-5B4A-A278-3628EEFABCE4}"/>
              </a:ext>
            </a:extLst>
          </p:cNvPr>
          <p:cNvPicPr>
            <a:picLocks noChangeAspect="1"/>
          </p:cNvPicPr>
          <p:nvPr/>
        </p:nvPicPr>
        <p:blipFill>
          <a:blip r:embed="rId3"/>
          <a:stretch>
            <a:fillRect/>
          </a:stretch>
        </p:blipFill>
        <p:spPr>
          <a:xfrm>
            <a:off x="1616159" y="3698328"/>
            <a:ext cx="1689100" cy="1244600"/>
          </a:xfrm>
          <a:prstGeom prst="rect">
            <a:avLst/>
          </a:prstGeom>
        </p:spPr>
      </p:pic>
      <p:pic>
        <p:nvPicPr>
          <p:cNvPr id="17" name="Picture 16">
            <a:extLst>
              <a:ext uri="{FF2B5EF4-FFF2-40B4-BE49-F238E27FC236}">
                <a16:creationId xmlns:a16="http://schemas.microsoft.com/office/drawing/2014/main" id="{91421478-3C2E-8342-86EF-5B04BC2EB023}"/>
              </a:ext>
            </a:extLst>
          </p:cNvPr>
          <p:cNvPicPr>
            <a:picLocks noChangeAspect="1"/>
          </p:cNvPicPr>
          <p:nvPr/>
        </p:nvPicPr>
        <p:blipFill>
          <a:blip r:embed="rId4"/>
          <a:stretch>
            <a:fillRect/>
          </a:stretch>
        </p:blipFill>
        <p:spPr>
          <a:xfrm>
            <a:off x="2460709" y="1426635"/>
            <a:ext cx="5888964" cy="3295052"/>
          </a:xfrm>
          <a:prstGeom prst="rect">
            <a:avLst/>
          </a:prstGeom>
        </p:spPr>
      </p:pic>
      <p:sp>
        <p:nvSpPr>
          <p:cNvPr id="18" name="Rectangle 17">
            <a:extLst>
              <a:ext uri="{FF2B5EF4-FFF2-40B4-BE49-F238E27FC236}">
                <a16:creationId xmlns:a16="http://schemas.microsoft.com/office/drawing/2014/main" id="{A8184677-EC5E-C447-B88B-D700A7CAA8E2}"/>
              </a:ext>
            </a:extLst>
          </p:cNvPr>
          <p:cNvSpPr/>
          <p:nvPr/>
        </p:nvSpPr>
        <p:spPr>
          <a:xfrm>
            <a:off x="3183019" y="2104665"/>
            <a:ext cx="4252254"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Numbers containing only the digits 7,8 and 9 are larger than numbers containing only the digits 1,2 and 3.</a:t>
            </a:r>
          </a:p>
        </p:txBody>
      </p:sp>
      <p:sp>
        <p:nvSpPr>
          <p:cNvPr id="2" name="Title 1">
            <a:extLst>
              <a:ext uri="{FF2B5EF4-FFF2-40B4-BE49-F238E27FC236}">
                <a16:creationId xmlns:a16="http://schemas.microsoft.com/office/drawing/2014/main" id="{165EF5FF-84DB-63F1-5444-AD8679E4B8DF}"/>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907615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1317"/>
            <a:ext cx="10515600" cy="4505591"/>
          </a:xfrm>
        </p:spPr>
        <p:txBody>
          <a:bodyPr>
            <a:normAutofit/>
          </a:bodyPr>
          <a:lstStyle/>
          <a:p>
            <a:pPr marL="0" indent="0">
              <a:buNone/>
            </a:pPr>
            <a:r>
              <a:rPr lang="en-GB" dirty="0">
                <a:solidFill>
                  <a:srgbClr val="3273DC"/>
                </a:solidFill>
              </a:rPr>
              <a:t>Evaluation: </a:t>
            </a:r>
          </a:p>
          <a:p>
            <a:pPr marL="0" indent="0">
              <a:buNone/>
            </a:pPr>
            <a:endParaRPr lang="en-GB" sz="2200" dirty="0">
              <a:solidFill>
                <a:srgbClr val="3273DC"/>
              </a:solidFill>
            </a:endParaRPr>
          </a:p>
          <a:p>
            <a:pPr marL="0" indent="0">
              <a:buNone/>
            </a:pPr>
            <a:br>
              <a:rPr lang="en-GB" sz="2200" dirty="0">
                <a:solidFill>
                  <a:srgbClr val="3273DC"/>
                </a:solidFill>
              </a:rPr>
            </a:b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r>
              <a:rPr lang="en-GB" sz="2200" dirty="0" err="1">
                <a:solidFill>
                  <a:srgbClr val="FF3760"/>
                </a:solidFill>
              </a:rPr>
              <a:t>Astrobee’s</a:t>
            </a:r>
            <a:r>
              <a:rPr lang="en-GB" sz="2200" dirty="0">
                <a:solidFill>
                  <a:srgbClr val="FF3760"/>
                </a:solidFill>
              </a:rPr>
              <a:t> statement is sometimes true. A number like 789 is greater than 123 but if an integer has more than 3 digits like 1,223, it will be greater than 789 because the value of the left-hand digit is greater.</a:t>
            </a:r>
          </a:p>
        </p:txBody>
      </p:sp>
      <p:pic>
        <p:nvPicPr>
          <p:cNvPr id="12" name="Picture 11">
            <a:extLst>
              <a:ext uri="{FF2B5EF4-FFF2-40B4-BE49-F238E27FC236}">
                <a16:creationId xmlns:a16="http://schemas.microsoft.com/office/drawing/2014/main" id="{2493332D-9BFD-5B4A-A278-3628EEFABCE4}"/>
              </a:ext>
            </a:extLst>
          </p:cNvPr>
          <p:cNvPicPr>
            <a:picLocks noChangeAspect="1"/>
          </p:cNvPicPr>
          <p:nvPr/>
        </p:nvPicPr>
        <p:blipFill>
          <a:blip r:embed="rId3"/>
          <a:stretch>
            <a:fillRect/>
          </a:stretch>
        </p:blipFill>
        <p:spPr>
          <a:xfrm>
            <a:off x="1616159" y="3698328"/>
            <a:ext cx="1689100" cy="1244600"/>
          </a:xfrm>
          <a:prstGeom prst="rect">
            <a:avLst/>
          </a:prstGeom>
        </p:spPr>
      </p:pic>
      <p:pic>
        <p:nvPicPr>
          <p:cNvPr id="17" name="Picture 16">
            <a:extLst>
              <a:ext uri="{FF2B5EF4-FFF2-40B4-BE49-F238E27FC236}">
                <a16:creationId xmlns:a16="http://schemas.microsoft.com/office/drawing/2014/main" id="{91421478-3C2E-8342-86EF-5B04BC2EB023}"/>
              </a:ext>
            </a:extLst>
          </p:cNvPr>
          <p:cNvPicPr>
            <a:picLocks noChangeAspect="1"/>
          </p:cNvPicPr>
          <p:nvPr/>
        </p:nvPicPr>
        <p:blipFill>
          <a:blip r:embed="rId4"/>
          <a:stretch>
            <a:fillRect/>
          </a:stretch>
        </p:blipFill>
        <p:spPr>
          <a:xfrm>
            <a:off x="2460709" y="1426635"/>
            <a:ext cx="5888964" cy="3295052"/>
          </a:xfrm>
          <a:prstGeom prst="rect">
            <a:avLst/>
          </a:prstGeom>
        </p:spPr>
      </p:pic>
      <p:sp>
        <p:nvSpPr>
          <p:cNvPr id="18" name="Rectangle 17">
            <a:extLst>
              <a:ext uri="{FF2B5EF4-FFF2-40B4-BE49-F238E27FC236}">
                <a16:creationId xmlns:a16="http://schemas.microsoft.com/office/drawing/2014/main" id="{A8184677-EC5E-C447-B88B-D700A7CAA8E2}"/>
              </a:ext>
            </a:extLst>
          </p:cNvPr>
          <p:cNvSpPr/>
          <p:nvPr/>
        </p:nvSpPr>
        <p:spPr>
          <a:xfrm>
            <a:off x="3183019" y="2104665"/>
            <a:ext cx="4252254"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Numbers containing only the digits 7,8 and 9 are larger than numbers containing only the digits 1,2 and 3.</a:t>
            </a:r>
          </a:p>
        </p:txBody>
      </p:sp>
      <p:sp>
        <p:nvSpPr>
          <p:cNvPr id="2" name="Title 1">
            <a:extLst>
              <a:ext uri="{FF2B5EF4-FFF2-40B4-BE49-F238E27FC236}">
                <a16:creationId xmlns:a16="http://schemas.microsoft.com/office/drawing/2014/main" id="{994C43A5-7D37-160E-A841-BAB3090C9D3E}"/>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3815444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concrete and pictorial representations for numbers up to 1,000,000</a:t>
            </a:r>
          </a:p>
          <a:p>
            <a:pPr>
              <a:buClr>
                <a:srgbClr val="23D160"/>
              </a:buClr>
              <a:buSzPct val="85000"/>
              <a:buFont typeface="Wingdings" pitchFamily="2" charset="2"/>
              <a:buChar char="ü"/>
            </a:pPr>
            <a:r>
              <a:rPr lang="en-GB" sz="2200" dirty="0"/>
              <a:t>I can use reasoning to explain my responses when partitioning and representing numbers of values up to 1,000,000</a:t>
            </a:r>
          </a:p>
          <a:p>
            <a:pPr>
              <a:buClr>
                <a:srgbClr val="23D160"/>
              </a:buClr>
              <a:buSzPct val="85000"/>
              <a:buFont typeface="Wingdings" pitchFamily="2" charset="2"/>
              <a:buChar char="ü"/>
            </a:pPr>
            <a:endParaRPr lang="en-GB" sz="2200" dirty="0"/>
          </a:p>
        </p:txBody>
      </p:sp>
      <p:sp>
        <p:nvSpPr>
          <p:cNvPr id="6" name="Title 1">
            <a:extLst>
              <a:ext uri="{FF2B5EF4-FFF2-40B4-BE49-F238E27FC236}">
                <a16:creationId xmlns:a16="http://schemas.microsoft.com/office/drawing/2014/main" id="{1D615724-8A78-33E8-C7DD-7A71B09A2AA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Tree>
    <p:extLst>
      <p:ext uri="{BB962C8B-B14F-4D97-AF65-F5344CB8AC3E}">
        <p14:creationId xmlns:p14="http://schemas.microsoft.com/office/powerpoint/2010/main" val="401760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81C7564-9DB7-5C43-FB55-36FDD59DCE6F}"/>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4" name="Rounded Rectangle 3">
            <a:extLst>
              <a:ext uri="{FF2B5EF4-FFF2-40B4-BE49-F238E27FC236}">
                <a16:creationId xmlns:a16="http://schemas.microsoft.com/office/drawing/2014/main" id="{E4DE97D5-3D2D-8E70-9E8E-68803AD919F1}"/>
              </a:ext>
            </a:extLst>
          </p:cNvPr>
          <p:cNvSpPr/>
          <p:nvPr/>
        </p:nvSpPr>
        <p:spPr>
          <a:xfrm>
            <a:off x="358293" y="5750088"/>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750088"/>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1839" y="3816276"/>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6708" y="3816275"/>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6379" y="4776866"/>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6959" y="4779819"/>
            <a:ext cx="446430" cy="454675"/>
          </a:xfrm>
          <a:prstGeom prst="rect">
            <a:avLst/>
          </a:prstGeom>
        </p:spPr>
      </p:pic>
      <p:pic>
        <p:nvPicPr>
          <p:cNvPr id="51" name="Picture 50">
            <a:extLst>
              <a:ext uri="{FF2B5EF4-FFF2-40B4-BE49-F238E27FC236}">
                <a16:creationId xmlns:a16="http://schemas.microsoft.com/office/drawing/2014/main" id="{A696C239-BE89-4340-ACB2-FFF02D8E0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5794" y="4310912"/>
            <a:ext cx="446430" cy="454675"/>
          </a:xfrm>
          <a:prstGeom prst="rect">
            <a:avLst/>
          </a:prstGeom>
        </p:spPr>
      </p:pic>
      <p:pic>
        <p:nvPicPr>
          <p:cNvPr id="52" name="Picture 51">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8103" y="4311290"/>
            <a:ext cx="446430" cy="454675"/>
          </a:xfrm>
          <a:prstGeom prst="rect">
            <a:avLst/>
          </a:prstGeom>
        </p:spPr>
      </p:pic>
      <p:pic>
        <p:nvPicPr>
          <p:cNvPr id="76" name="Picture 75">
            <a:extLst>
              <a:ext uri="{FF2B5EF4-FFF2-40B4-BE49-F238E27FC236}">
                <a16:creationId xmlns:a16="http://schemas.microsoft.com/office/drawing/2014/main" id="{A695D3AA-FD5F-10F4-B1FB-A9CFF54F4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3765" y="4307290"/>
            <a:ext cx="446430" cy="454675"/>
          </a:xfrm>
          <a:prstGeom prst="rect">
            <a:avLst/>
          </a:prstGeom>
        </p:spPr>
      </p:pic>
      <p:pic>
        <p:nvPicPr>
          <p:cNvPr id="77" name="Picture 76">
            <a:extLst>
              <a:ext uri="{FF2B5EF4-FFF2-40B4-BE49-F238E27FC236}">
                <a16:creationId xmlns:a16="http://schemas.microsoft.com/office/drawing/2014/main" id="{821280E8-58EB-8E36-6C96-0DA435818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1736" y="4310912"/>
            <a:ext cx="446430" cy="454675"/>
          </a:xfrm>
          <a:prstGeom prst="rect">
            <a:avLst/>
          </a:prstGeom>
        </p:spPr>
      </p:pic>
      <p:pic>
        <p:nvPicPr>
          <p:cNvPr id="25" name="Picture 24">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9810" y="3813323"/>
            <a:ext cx="446430" cy="454675"/>
          </a:xfrm>
          <a:prstGeom prst="rect">
            <a:avLst/>
          </a:prstGeom>
        </p:spPr>
      </p:pic>
      <p:pic>
        <p:nvPicPr>
          <p:cNvPr id="26" name="Picture 25">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4679" y="3813322"/>
            <a:ext cx="446430" cy="454675"/>
          </a:xfrm>
          <a:prstGeom prst="rect">
            <a:avLst/>
          </a:prstGeom>
        </p:spPr>
      </p:pic>
      <p:pic>
        <p:nvPicPr>
          <p:cNvPr id="27" name="Picture 26">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4350" y="4773913"/>
            <a:ext cx="446430" cy="454675"/>
          </a:xfrm>
          <a:prstGeom prst="rect">
            <a:avLst/>
          </a:prstGeom>
        </p:spPr>
      </p:pic>
      <p:pic>
        <p:nvPicPr>
          <p:cNvPr id="28" name="Picture 27">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4930" y="4776866"/>
            <a:ext cx="446430" cy="454675"/>
          </a:xfrm>
          <a:prstGeom prst="rect">
            <a:avLst/>
          </a:prstGeom>
        </p:spPr>
      </p:pic>
      <p:pic>
        <p:nvPicPr>
          <p:cNvPr id="30" name="Picture 29">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6074" y="4308337"/>
            <a:ext cx="446430" cy="454675"/>
          </a:xfrm>
          <a:prstGeom prst="rect">
            <a:avLst/>
          </a:prstGeom>
        </p:spPr>
      </p:pic>
      <p:pic>
        <p:nvPicPr>
          <p:cNvPr id="31" name="Picture 30">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2908" y="3813323"/>
            <a:ext cx="446430" cy="454675"/>
          </a:xfrm>
          <a:prstGeom prst="rect">
            <a:avLst/>
          </a:prstGeom>
        </p:spPr>
      </p:pic>
      <p:pic>
        <p:nvPicPr>
          <p:cNvPr id="32" name="Picture 31">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777" y="3813322"/>
            <a:ext cx="446430" cy="454675"/>
          </a:xfrm>
          <a:prstGeom prst="rect">
            <a:avLst/>
          </a:prstGeom>
        </p:spPr>
      </p:pic>
      <p:pic>
        <p:nvPicPr>
          <p:cNvPr id="33" name="Picture 32">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448" y="4773913"/>
            <a:ext cx="446430" cy="454675"/>
          </a:xfrm>
          <a:prstGeom prst="rect">
            <a:avLst/>
          </a:prstGeom>
        </p:spPr>
      </p:pic>
      <p:pic>
        <p:nvPicPr>
          <p:cNvPr id="34" name="Picture 33">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8028" y="4776866"/>
            <a:ext cx="446430" cy="454675"/>
          </a:xfrm>
          <a:prstGeom prst="rect">
            <a:avLst/>
          </a:prstGeom>
        </p:spPr>
      </p:pic>
      <p:pic>
        <p:nvPicPr>
          <p:cNvPr id="35" name="Picture 34">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72" y="4308337"/>
            <a:ext cx="446430" cy="454675"/>
          </a:xfrm>
          <a:prstGeom prst="rect">
            <a:avLst/>
          </a:prstGeom>
        </p:spPr>
      </p:pic>
      <p:sp>
        <p:nvSpPr>
          <p:cNvPr id="36" name="Rounded Rectangle 35">
            <a:extLst>
              <a:ext uri="{FF2B5EF4-FFF2-40B4-BE49-F238E27FC236}">
                <a16:creationId xmlns:a16="http://schemas.microsoft.com/office/drawing/2014/main" id="{EA4612BA-C7DC-6925-1DE0-3FE7EEE1F3A0}"/>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515,151</a:t>
            </a:r>
          </a:p>
        </p:txBody>
      </p:sp>
      <p:sp>
        <p:nvSpPr>
          <p:cNvPr id="38" name="Rounded Rectangle 37">
            <a:extLst>
              <a:ext uri="{FF2B5EF4-FFF2-40B4-BE49-F238E27FC236}">
                <a16:creationId xmlns:a16="http://schemas.microsoft.com/office/drawing/2014/main" id="{EA4612BA-C7DC-6925-1DE0-3FE7EEE1F3A0}"/>
              </a:ext>
            </a:extLst>
          </p:cNvPr>
          <p:cNvSpPr/>
          <p:nvPr/>
        </p:nvSpPr>
        <p:spPr>
          <a:xfrm>
            <a:off x="358293" y="5750088"/>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five hundred and fifteen thousand, one hundred and fifty-one</a:t>
            </a:r>
          </a:p>
        </p:txBody>
      </p:sp>
    </p:spTree>
    <p:extLst>
      <p:ext uri="{BB962C8B-B14F-4D97-AF65-F5344CB8AC3E}">
        <p14:creationId xmlns:p14="http://schemas.microsoft.com/office/powerpoint/2010/main" val="10003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750088"/>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sp>
        <p:nvSpPr>
          <p:cNvPr id="2" name="Rounded Rectangle 1">
            <a:extLst>
              <a:ext uri="{FF2B5EF4-FFF2-40B4-BE49-F238E27FC236}">
                <a16:creationId xmlns:a16="http://schemas.microsoft.com/office/drawing/2014/main" id="{EA4612BA-C7DC-6925-1DE0-3FE7EEE1F3A0}"/>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pic>
        <p:nvPicPr>
          <p:cNvPr id="28" name="Picture 2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2857" y="3891089"/>
            <a:ext cx="446430" cy="454675"/>
          </a:xfrm>
          <a:prstGeom prst="rect">
            <a:avLst/>
          </a:prstGeom>
        </p:spPr>
      </p:pic>
      <p:pic>
        <p:nvPicPr>
          <p:cNvPr id="30" name="Picture 2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726" y="3891088"/>
            <a:ext cx="446430" cy="454675"/>
          </a:xfrm>
          <a:prstGeom prst="rect">
            <a:avLst/>
          </a:prstGeom>
        </p:spPr>
      </p:pic>
      <p:pic>
        <p:nvPicPr>
          <p:cNvPr id="31" name="Picture 3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7397" y="4851679"/>
            <a:ext cx="446430" cy="454675"/>
          </a:xfrm>
          <a:prstGeom prst="rect">
            <a:avLst/>
          </a:prstGeom>
        </p:spPr>
      </p:pic>
      <p:pic>
        <p:nvPicPr>
          <p:cNvPr id="32" name="Picture 31">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977" y="4854632"/>
            <a:ext cx="446430" cy="454675"/>
          </a:xfrm>
          <a:prstGeom prst="rect">
            <a:avLst/>
          </a:prstGeom>
        </p:spPr>
      </p:pic>
      <p:pic>
        <p:nvPicPr>
          <p:cNvPr id="33" name="Picture 32">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9121" y="4386103"/>
            <a:ext cx="446430" cy="454675"/>
          </a:xfrm>
          <a:prstGeom prst="rect">
            <a:avLst/>
          </a:prstGeom>
        </p:spPr>
      </p:pic>
      <p:pic>
        <p:nvPicPr>
          <p:cNvPr id="34" name="Picture 33">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6586" y="3891089"/>
            <a:ext cx="446430" cy="454675"/>
          </a:xfrm>
          <a:prstGeom prst="rect">
            <a:avLst/>
          </a:prstGeom>
        </p:spPr>
      </p:pic>
      <p:pic>
        <p:nvPicPr>
          <p:cNvPr id="35" name="Picture 34">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1455" y="3891088"/>
            <a:ext cx="446430" cy="454675"/>
          </a:xfrm>
          <a:prstGeom prst="rect">
            <a:avLst/>
          </a:prstGeom>
        </p:spPr>
      </p:pic>
      <p:pic>
        <p:nvPicPr>
          <p:cNvPr id="36" name="Picture 35">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1126" y="4851679"/>
            <a:ext cx="446430" cy="454675"/>
          </a:xfrm>
          <a:prstGeom prst="rect">
            <a:avLst/>
          </a:prstGeom>
        </p:spPr>
      </p:pic>
      <p:pic>
        <p:nvPicPr>
          <p:cNvPr id="38" name="Picture 37">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1706" y="4854632"/>
            <a:ext cx="446430" cy="454675"/>
          </a:xfrm>
          <a:prstGeom prst="rect">
            <a:avLst/>
          </a:prstGeom>
        </p:spPr>
      </p:pic>
      <p:pic>
        <p:nvPicPr>
          <p:cNvPr id="39" name="Picture 38">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2850" y="4386103"/>
            <a:ext cx="446430" cy="454675"/>
          </a:xfrm>
          <a:prstGeom prst="rect">
            <a:avLst/>
          </a:prstGeom>
        </p:spPr>
      </p:pic>
      <p:pic>
        <p:nvPicPr>
          <p:cNvPr id="40" name="Picture 39">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1843" y="3891089"/>
            <a:ext cx="446430" cy="454675"/>
          </a:xfrm>
          <a:prstGeom prst="rect">
            <a:avLst/>
          </a:prstGeom>
        </p:spPr>
      </p:pic>
      <p:pic>
        <p:nvPicPr>
          <p:cNvPr id="45" name="Picture 44">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712" y="3891088"/>
            <a:ext cx="446430" cy="454675"/>
          </a:xfrm>
          <a:prstGeom prst="rect">
            <a:avLst/>
          </a:prstGeom>
        </p:spPr>
      </p:pic>
      <p:pic>
        <p:nvPicPr>
          <p:cNvPr id="46" name="Picture 45">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6383" y="4851679"/>
            <a:ext cx="446430" cy="454675"/>
          </a:xfrm>
          <a:prstGeom prst="rect">
            <a:avLst/>
          </a:prstGeom>
        </p:spPr>
      </p:pic>
      <p:pic>
        <p:nvPicPr>
          <p:cNvPr id="47" name="Picture 4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963" y="4854632"/>
            <a:ext cx="446430" cy="454675"/>
          </a:xfrm>
          <a:prstGeom prst="rect">
            <a:avLst/>
          </a:prstGeom>
        </p:spPr>
      </p:pic>
      <p:pic>
        <p:nvPicPr>
          <p:cNvPr id="48" name="Picture 47">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8107" y="4386103"/>
            <a:ext cx="446430" cy="454675"/>
          </a:xfrm>
          <a:prstGeom prst="rect">
            <a:avLst/>
          </a:prstGeom>
        </p:spPr>
      </p:pic>
      <p:pic>
        <p:nvPicPr>
          <p:cNvPr id="49" name="Picture 48">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7257" y="4386103"/>
            <a:ext cx="446430" cy="454675"/>
          </a:xfrm>
          <a:prstGeom prst="rect">
            <a:avLst/>
          </a:prstGeom>
        </p:spPr>
      </p:pic>
      <p:pic>
        <p:nvPicPr>
          <p:cNvPr id="50" name="Picture 49">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9551" y="4386102"/>
            <a:ext cx="446430" cy="454675"/>
          </a:xfrm>
          <a:prstGeom prst="rect">
            <a:avLst/>
          </a:prstGeom>
        </p:spPr>
      </p:pic>
      <p:pic>
        <p:nvPicPr>
          <p:cNvPr id="53" name="Picture 52">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2792" y="4386103"/>
            <a:ext cx="446430" cy="454675"/>
          </a:xfrm>
          <a:prstGeom prst="rect">
            <a:avLst/>
          </a:prstGeom>
        </p:spPr>
      </p:pic>
      <p:sp>
        <p:nvSpPr>
          <p:cNvPr id="54" name="Rounded Rectangle 53">
            <a:extLst>
              <a:ext uri="{FF2B5EF4-FFF2-40B4-BE49-F238E27FC236}">
                <a16:creationId xmlns:a16="http://schemas.microsoft.com/office/drawing/2014/main" id="{EA4612BA-C7DC-6925-1DE0-3FE7EEE1F3A0}"/>
              </a:ext>
            </a:extLst>
          </p:cNvPr>
          <p:cNvSpPr/>
          <p:nvPr/>
        </p:nvSpPr>
        <p:spPr>
          <a:xfrm>
            <a:off x="358293" y="5750088"/>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6" name="Title 1">
            <a:extLst>
              <a:ext uri="{FF2B5EF4-FFF2-40B4-BE49-F238E27FC236}">
                <a16:creationId xmlns:a16="http://schemas.microsoft.com/office/drawing/2014/main" id="{123C53B4-FB6B-7D52-94C7-59313B23B921}"/>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9" name="Content Placeholder 2">
            <a:extLst>
              <a:ext uri="{FF2B5EF4-FFF2-40B4-BE49-F238E27FC236}">
                <a16:creationId xmlns:a16="http://schemas.microsoft.com/office/drawing/2014/main" id="{B5630D27-6649-88CE-4C78-4AB2D6BF6DB9}"/>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55766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F56BEB1-9BB1-6F86-45CB-AE87B400C720}"/>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4" name="Rounded Rectangle 3">
            <a:extLst>
              <a:ext uri="{FF2B5EF4-FFF2-40B4-BE49-F238E27FC236}">
                <a16:creationId xmlns:a16="http://schemas.microsoft.com/office/drawing/2014/main" id="{AA711BC4-F433-C263-41E6-2B922826880B}"/>
              </a:ext>
            </a:extLst>
          </p:cNvPr>
          <p:cNvSpPr/>
          <p:nvPr/>
        </p:nvSpPr>
        <p:spPr>
          <a:xfrm>
            <a:off x="358293" y="5750088"/>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750088"/>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sp>
        <p:nvSpPr>
          <p:cNvPr id="2" name="Rounded Rectangle 1">
            <a:extLst>
              <a:ext uri="{FF2B5EF4-FFF2-40B4-BE49-F238E27FC236}">
                <a16:creationId xmlns:a16="http://schemas.microsoft.com/office/drawing/2014/main" id="{EA4612BA-C7DC-6925-1DE0-3FE7EEE1F3A0}"/>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3760"/>
                </a:solidFill>
                <a:latin typeface="OpenDyslexicAlta" pitchFamily="2" charset="77"/>
              </a:rPr>
              <a:t>151,515</a:t>
            </a:r>
          </a:p>
        </p:txBody>
      </p:sp>
      <p:pic>
        <p:nvPicPr>
          <p:cNvPr id="28" name="Picture 2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2857" y="3891089"/>
            <a:ext cx="446430" cy="454675"/>
          </a:xfrm>
          <a:prstGeom prst="rect">
            <a:avLst/>
          </a:prstGeom>
        </p:spPr>
      </p:pic>
      <p:pic>
        <p:nvPicPr>
          <p:cNvPr id="30" name="Picture 2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726" y="3891088"/>
            <a:ext cx="446430" cy="454675"/>
          </a:xfrm>
          <a:prstGeom prst="rect">
            <a:avLst/>
          </a:prstGeom>
        </p:spPr>
      </p:pic>
      <p:pic>
        <p:nvPicPr>
          <p:cNvPr id="31" name="Picture 3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7397" y="4851679"/>
            <a:ext cx="446430" cy="454675"/>
          </a:xfrm>
          <a:prstGeom prst="rect">
            <a:avLst/>
          </a:prstGeom>
        </p:spPr>
      </p:pic>
      <p:pic>
        <p:nvPicPr>
          <p:cNvPr id="32" name="Picture 31">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977" y="4854632"/>
            <a:ext cx="446430" cy="454675"/>
          </a:xfrm>
          <a:prstGeom prst="rect">
            <a:avLst/>
          </a:prstGeom>
        </p:spPr>
      </p:pic>
      <p:pic>
        <p:nvPicPr>
          <p:cNvPr id="33" name="Picture 32">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9121" y="4386103"/>
            <a:ext cx="446430" cy="454675"/>
          </a:xfrm>
          <a:prstGeom prst="rect">
            <a:avLst/>
          </a:prstGeom>
        </p:spPr>
      </p:pic>
      <p:pic>
        <p:nvPicPr>
          <p:cNvPr id="34" name="Picture 33">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6586" y="3891089"/>
            <a:ext cx="446430" cy="454675"/>
          </a:xfrm>
          <a:prstGeom prst="rect">
            <a:avLst/>
          </a:prstGeom>
        </p:spPr>
      </p:pic>
      <p:pic>
        <p:nvPicPr>
          <p:cNvPr id="35" name="Picture 34">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1455" y="3891088"/>
            <a:ext cx="446430" cy="454675"/>
          </a:xfrm>
          <a:prstGeom prst="rect">
            <a:avLst/>
          </a:prstGeom>
        </p:spPr>
      </p:pic>
      <p:pic>
        <p:nvPicPr>
          <p:cNvPr id="36" name="Picture 35">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1126" y="4851679"/>
            <a:ext cx="446430" cy="454675"/>
          </a:xfrm>
          <a:prstGeom prst="rect">
            <a:avLst/>
          </a:prstGeom>
        </p:spPr>
      </p:pic>
      <p:pic>
        <p:nvPicPr>
          <p:cNvPr id="38" name="Picture 37">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1706" y="4854632"/>
            <a:ext cx="446430" cy="454675"/>
          </a:xfrm>
          <a:prstGeom prst="rect">
            <a:avLst/>
          </a:prstGeom>
        </p:spPr>
      </p:pic>
      <p:pic>
        <p:nvPicPr>
          <p:cNvPr id="39" name="Picture 38">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2850" y="4386103"/>
            <a:ext cx="446430" cy="454675"/>
          </a:xfrm>
          <a:prstGeom prst="rect">
            <a:avLst/>
          </a:prstGeom>
        </p:spPr>
      </p:pic>
      <p:pic>
        <p:nvPicPr>
          <p:cNvPr id="40" name="Picture 39">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1843" y="3891089"/>
            <a:ext cx="446430" cy="454675"/>
          </a:xfrm>
          <a:prstGeom prst="rect">
            <a:avLst/>
          </a:prstGeom>
        </p:spPr>
      </p:pic>
      <p:pic>
        <p:nvPicPr>
          <p:cNvPr id="45" name="Picture 44">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712" y="3891088"/>
            <a:ext cx="446430" cy="454675"/>
          </a:xfrm>
          <a:prstGeom prst="rect">
            <a:avLst/>
          </a:prstGeom>
        </p:spPr>
      </p:pic>
      <p:pic>
        <p:nvPicPr>
          <p:cNvPr id="46" name="Picture 45">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6383" y="4851679"/>
            <a:ext cx="446430" cy="454675"/>
          </a:xfrm>
          <a:prstGeom prst="rect">
            <a:avLst/>
          </a:prstGeom>
        </p:spPr>
      </p:pic>
      <p:pic>
        <p:nvPicPr>
          <p:cNvPr id="47" name="Picture 4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6963" y="4854632"/>
            <a:ext cx="446430" cy="454675"/>
          </a:xfrm>
          <a:prstGeom prst="rect">
            <a:avLst/>
          </a:prstGeom>
        </p:spPr>
      </p:pic>
      <p:pic>
        <p:nvPicPr>
          <p:cNvPr id="48" name="Picture 47">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8107" y="4386103"/>
            <a:ext cx="446430" cy="454675"/>
          </a:xfrm>
          <a:prstGeom prst="rect">
            <a:avLst/>
          </a:prstGeom>
        </p:spPr>
      </p:pic>
      <p:pic>
        <p:nvPicPr>
          <p:cNvPr id="49" name="Picture 48">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7257" y="4386103"/>
            <a:ext cx="446430" cy="454675"/>
          </a:xfrm>
          <a:prstGeom prst="rect">
            <a:avLst/>
          </a:prstGeom>
        </p:spPr>
      </p:pic>
      <p:pic>
        <p:nvPicPr>
          <p:cNvPr id="50" name="Picture 49">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9551" y="4386102"/>
            <a:ext cx="446430" cy="454675"/>
          </a:xfrm>
          <a:prstGeom prst="rect">
            <a:avLst/>
          </a:prstGeom>
        </p:spPr>
      </p:pic>
      <p:pic>
        <p:nvPicPr>
          <p:cNvPr id="53" name="Picture 52">
            <a:extLst>
              <a:ext uri="{FF2B5EF4-FFF2-40B4-BE49-F238E27FC236}">
                <a16:creationId xmlns:a16="http://schemas.microsoft.com/office/drawing/2014/main" id="{7C369B4C-FAF6-D26A-F981-DD5F25614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2792" y="4386103"/>
            <a:ext cx="446430" cy="454675"/>
          </a:xfrm>
          <a:prstGeom prst="rect">
            <a:avLst/>
          </a:prstGeom>
        </p:spPr>
      </p:pic>
      <p:sp>
        <p:nvSpPr>
          <p:cNvPr id="54" name="Rounded Rectangle 53">
            <a:extLst>
              <a:ext uri="{FF2B5EF4-FFF2-40B4-BE49-F238E27FC236}">
                <a16:creationId xmlns:a16="http://schemas.microsoft.com/office/drawing/2014/main" id="{EA4612BA-C7DC-6925-1DE0-3FE7EEE1F3A0}"/>
              </a:ext>
            </a:extLst>
          </p:cNvPr>
          <p:cNvSpPr/>
          <p:nvPr/>
        </p:nvSpPr>
        <p:spPr>
          <a:xfrm>
            <a:off x="358293" y="5750088"/>
            <a:ext cx="8351598"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one hundred and fifty-one thousand, five hundred and fifteen</a:t>
            </a:r>
          </a:p>
        </p:txBody>
      </p:sp>
      <p:sp>
        <p:nvSpPr>
          <p:cNvPr id="6" name="Title 1">
            <a:extLst>
              <a:ext uri="{FF2B5EF4-FFF2-40B4-BE49-F238E27FC236}">
                <a16:creationId xmlns:a16="http://schemas.microsoft.com/office/drawing/2014/main" id="{123C53B4-FB6B-7D52-94C7-59313B23B921}"/>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9" name="Content Placeholder 2">
            <a:extLst>
              <a:ext uri="{FF2B5EF4-FFF2-40B4-BE49-F238E27FC236}">
                <a16:creationId xmlns:a16="http://schemas.microsoft.com/office/drawing/2014/main" id="{B5630D27-6649-88CE-4C78-4AB2D6BF6DB9}"/>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93663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0141439C-F610-4441-866D-A71B5D02AC0A}"/>
              </a:ext>
            </a:extLst>
          </p:cNvPr>
          <p:cNvGraphicFramePr>
            <a:graphicFrameLocks noGrp="1"/>
          </p:cNvGraphicFramePr>
          <p:nvPr/>
        </p:nvGraphicFramePr>
        <p:xfrm>
          <a:off x="1126368" y="2925785"/>
          <a:ext cx="9939264" cy="2621280"/>
        </p:xfrm>
        <a:graphic>
          <a:graphicData uri="http://schemas.openxmlformats.org/drawingml/2006/table">
            <a:tbl>
              <a:tblPr firstRow="1" bandRow="1">
                <a:tableStyleId>{5940675A-B579-460E-94D1-54222C63F5DA}</a:tableStyleId>
              </a:tblPr>
              <a:tblGrid>
                <a:gridCol w="1656544">
                  <a:extLst>
                    <a:ext uri="{9D8B030D-6E8A-4147-A177-3AD203B41FA5}">
                      <a16:colId xmlns:a16="http://schemas.microsoft.com/office/drawing/2014/main" val="3257983782"/>
                    </a:ext>
                  </a:extLst>
                </a:gridCol>
                <a:gridCol w="1656544">
                  <a:extLst>
                    <a:ext uri="{9D8B030D-6E8A-4147-A177-3AD203B41FA5}">
                      <a16:colId xmlns:a16="http://schemas.microsoft.com/office/drawing/2014/main" val="2651453907"/>
                    </a:ext>
                  </a:extLst>
                </a:gridCol>
                <a:gridCol w="1656544">
                  <a:extLst>
                    <a:ext uri="{9D8B030D-6E8A-4147-A177-3AD203B41FA5}">
                      <a16:colId xmlns:a16="http://schemas.microsoft.com/office/drawing/2014/main" val="1278130243"/>
                    </a:ext>
                  </a:extLst>
                </a:gridCol>
                <a:gridCol w="1656544">
                  <a:extLst>
                    <a:ext uri="{9D8B030D-6E8A-4147-A177-3AD203B41FA5}">
                      <a16:colId xmlns:a16="http://schemas.microsoft.com/office/drawing/2014/main" val="1123615803"/>
                    </a:ext>
                  </a:extLst>
                </a:gridCol>
                <a:gridCol w="1656544">
                  <a:extLst>
                    <a:ext uri="{9D8B030D-6E8A-4147-A177-3AD203B41FA5}">
                      <a16:colId xmlns:a16="http://schemas.microsoft.com/office/drawing/2014/main" val="2881182550"/>
                    </a:ext>
                  </a:extLst>
                </a:gridCol>
                <a:gridCol w="1656544">
                  <a:extLst>
                    <a:ext uri="{9D8B030D-6E8A-4147-A177-3AD203B41FA5}">
                      <a16:colId xmlns:a16="http://schemas.microsoft.com/office/drawing/2014/main" val="88861886"/>
                    </a:ext>
                  </a:extLst>
                </a:gridCol>
              </a:tblGrid>
              <a:tr h="370840">
                <a:tc>
                  <a:txBody>
                    <a:bodyPr/>
                    <a:lstStyle/>
                    <a:p>
                      <a:pPr algn="ctr"/>
                      <a:r>
                        <a:rPr lang="en-US" sz="4000" b="0" i="0" dirty="0" err="1">
                          <a:solidFill>
                            <a:schemeClr val="tx1"/>
                          </a:solidFill>
                          <a:latin typeface="OpenDyslexicAlta" pitchFamily="2" charset="77"/>
                        </a:rPr>
                        <a:t>HTh</a:t>
                      </a:r>
                      <a:endParaRPr lang="en-US" sz="4000" b="0" i="0" dirty="0">
                        <a:solidFill>
                          <a:schemeClr val="tx1"/>
                        </a:solidFill>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38C6">
                        <a:alpha val="50000"/>
                      </a:srgbClr>
                    </a:solidFill>
                  </a:tcPr>
                </a:tc>
                <a:tc>
                  <a:txBody>
                    <a:bodyPr/>
                    <a:lstStyle/>
                    <a:p>
                      <a:pPr algn="ctr"/>
                      <a:r>
                        <a:rPr lang="en-US" sz="4000" b="0" i="0" dirty="0">
                          <a:solidFill>
                            <a:schemeClr val="tx1"/>
                          </a:solidFill>
                          <a:latin typeface="OpenDyslexicAlta" pitchFamily="2" charset="77"/>
                        </a:rPr>
                        <a:t>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957D5">
                        <a:alpha val="50000"/>
                      </a:srgbClr>
                    </a:solidFill>
                  </a:tcPr>
                </a:tc>
                <a:tc>
                  <a:txBody>
                    <a:bodyPr/>
                    <a:lstStyle/>
                    <a:p>
                      <a:pPr algn="ctr"/>
                      <a:r>
                        <a:rPr lang="en-US" sz="4000" b="0" i="0" dirty="0">
                          <a:solidFill>
                            <a:schemeClr val="tx1"/>
                          </a:solidFill>
                          <a:latin typeface="OpenDyslexicAlta" pitchFamily="2" charset="77"/>
                        </a:rPr>
                        <a:t>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273DC">
                        <a:alpha val="50000"/>
                      </a:srgbClr>
                    </a:solidFill>
                  </a:tcPr>
                </a:tc>
                <a:tc>
                  <a:txBody>
                    <a:bodyPr/>
                    <a:lstStyle/>
                    <a:p>
                      <a:pPr algn="ctr"/>
                      <a:r>
                        <a:rPr lang="en-US" sz="4000" b="0" i="0" dirty="0">
                          <a:solidFill>
                            <a:schemeClr val="tx1"/>
                          </a:solidFill>
                          <a:latin typeface="OpenDyslexicAlta" pitchFamily="2" charset="77"/>
                        </a:rPr>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3D160">
                        <a:alpha val="50000"/>
                      </a:srgbClr>
                    </a:solidFill>
                  </a:tcPr>
                </a:tc>
                <a:tc>
                  <a:txBody>
                    <a:bodyPr/>
                    <a:lstStyle/>
                    <a:p>
                      <a:pPr algn="ctr"/>
                      <a:r>
                        <a:rPr lang="en-US" sz="4000" b="0" i="0" dirty="0">
                          <a:solidFill>
                            <a:schemeClr val="tx1"/>
                          </a:solidFill>
                          <a:latin typeface="OpenDyslexicAlta" pitchFamily="2" charset="77"/>
                        </a:rPr>
                        <a:t>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DD57">
                        <a:alpha val="50000"/>
                      </a:srgbClr>
                    </a:solidFill>
                  </a:tcPr>
                </a:tc>
                <a:tc>
                  <a:txBody>
                    <a:bodyPr/>
                    <a:lstStyle/>
                    <a:p>
                      <a:pPr algn="ctr"/>
                      <a:r>
                        <a:rPr lang="en-US" sz="4000" b="0" i="0" dirty="0">
                          <a:solidFill>
                            <a:schemeClr val="tx1"/>
                          </a:solidFill>
                          <a:latin typeface="OpenDyslexicAlta" pitchFamily="2" charset="77"/>
                        </a:rPr>
                        <a: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860">
                        <a:alpha val="50000"/>
                      </a:srgbClr>
                    </a:solidFill>
                  </a:tcPr>
                </a:tc>
                <a:extLst>
                  <a:ext uri="{0D108BD9-81ED-4DB2-BD59-A6C34878D82A}">
                    <a16:rowId xmlns:a16="http://schemas.microsoft.com/office/drawing/2014/main" val="712806396"/>
                  </a:ext>
                </a:extLst>
              </a:tr>
              <a:tr h="370840">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p>
                      <a:pPr algn="ctr"/>
                      <a:endParaRPr lang="en-US" sz="4000" b="0" i="0" dirty="0">
                        <a:latin typeface="OpenDyslexicAlta" pitchFamily="2" charset="77"/>
                      </a:endParaRPr>
                    </a:p>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b="0" i="0" dirty="0">
                        <a:latin typeface="OpenDyslexicAlta" pitchFamily="2" charset="77"/>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164430"/>
                  </a:ext>
                </a:extLst>
              </a:tr>
            </a:tbl>
          </a:graphicData>
        </a:graphic>
      </p:graphicFrame>
      <p:sp>
        <p:nvSpPr>
          <p:cNvPr id="37" name="Rounded Rectangle 36">
            <a:extLst>
              <a:ext uri="{FF2B5EF4-FFF2-40B4-BE49-F238E27FC236}">
                <a16:creationId xmlns:a16="http://schemas.microsoft.com/office/drawing/2014/main" id="{2280C005-BE5E-5978-A6A1-CD72CD44A921}"/>
              </a:ext>
            </a:extLst>
          </p:cNvPr>
          <p:cNvSpPr/>
          <p:nvPr/>
        </p:nvSpPr>
        <p:spPr>
          <a:xfrm>
            <a:off x="8903031" y="5750088"/>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FF3760"/>
              </a:solidFill>
              <a:latin typeface="OpenDyslexicAlta" pitchFamily="2" charset="77"/>
            </a:endParaRPr>
          </a:p>
        </p:txBody>
      </p:sp>
      <p:pic>
        <p:nvPicPr>
          <p:cNvPr id="8" name="Picture 7">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7242" y="3831994"/>
            <a:ext cx="446430" cy="454675"/>
          </a:xfrm>
          <a:prstGeom prst="rect">
            <a:avLst/>
          </a:prstGeom>
        </p:spPr>
      </p:pic>
      <p:pic>
        <p:nvPicPr>
          <p:cNvPr id="9" name="Picture 8">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3842460"/>
            <a:ext cx="446430" cy="454675"/>
          </a:xfrm>
          <a:prstGeom prst="rect">
            <a:avLst/>
          </a:prstGeom>
        </p:spPr>
      </p:pic>
      <p:pic>
        <p:nvPicPr>
          <p:cNvPr id="10" name="Picture 9">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102" y="3842460"/>
            <a:ext cx="446430" cy="454675"/>
          </a:xfrm>
          <a:prstGeom prst="rect">
            <a:avLst/>
          </a:prstGeom>
        </p:spPr>
      </p:pic>
      <p:pic>
        <p:nvPicPr>
          <p:cNvPr id="11" name="Picture 10">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7242" y="4369047"/>
            <a:ext cx="446430" cy="454675"/>
          </a:xfrm>
          <a:prstGeom prst="rect">
            <a:avLst/>
          </a:prstGeom>
        </p:spPr>
      </p:pic>
      <p:pic>
        <p:nvPicPr>
          <p:cNvPr id="15" name="Picture 14">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672" y="4379513"/>
            <a:ext cx="446430" cy="454675"/>
          </a:xfrm>
          <a:prstGeom prst="rect">
            <a:avLst/>
          </a:prstGeom>
        </p:spPr>
      </p:pic>
      <p:pic>
        <p:nvPicPr>
          <p:cNvPr id="17" name="Picture 16">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102" y="4379513"/>
            <a:ext cx="446430" cy="454675"/>
          </a:xfrm>
          <a:prstGeom prst="rect">
            <a:avLst/>
          </a:prstGeom>
        </p:spPr>
      </p:pic>
      <p:pic>
        <p:nvPicPr>
          <p:cNvPr id="41" name="Picture 40">
            <a:extLst>
              <a:ext uri="{FF2B5EF4-FFF2-40B4-BE49-F238E27FC236}">
                <a16:creationId xmlns:a16="http://schemas.microsoft.com/office/drawing/2014/main" id="{E59FC74C-FFAC-2AC9-32FF-F44F3A7B97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8055" y="4059331"/>
            <a:ext cx="446430" cy="454675"/>
          </a:xfrm>
          <a:prstGeom prst="rect">
            <a:avLst/>
          </a:prstGeom>
        </p:spPr>
      </p:pic>
      <p:pic>
        <p:nvPicPr>
          <p:cNvPr id="43" name="Picture 42">
            <a:extLst>
              <a:ext uri="{FF2B5EF4-FFF2-40B4-BE49-F238E27FC236}">
                <a16:creationId xmlns:a16="http://schemas.microsoft.com/office/drawing/2014/main" id="{8B46F26E-E577-F780-D7A3-AD51EE8CB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9424" y="4561718"/>
            <a:ext cx="446430" cy="454675"/>
          </a:xfrm>
          <a:prstGeom prst="rect">
            <a:avLst/>
          </a:prstGeom>
        </p:spPr>
      </p:pic>
      <p:pic>
        <p:nvPicPr>
          <p:cNvPr id="44" name="Picture 43">
            <a:extLst>
              <a:ext uri="{FF2B5EF4-FFF2-40B4-BE49-F238E27FC236}">
                <a16:creationId xmlns:a16="http://schemas.microsoft.com/office/drawing/2014/main" id="{FF6D1963-F539-97C9-2D0F-BE9DAA02CB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5922" y="4561718"/>
            <a:ext cx="446430" cy="454675"/>
          </a:xfrm>
          <a:prstGeom prst="rect">
            <a:avLst/>
          </a:prstGeom>
        </p:spPr>
      </p:pic>
      <p:pic>
        <p:nvPicPr>
          <p:cNvPr id="4" name="Picture 3">
            <a:extLst>
              <a:ext uri="{FF2B5EF4-FFF2-40B4-BE49-F238E27FC236}">
                <a16:creationId xmlns:a16="http://schemas.microsoft.com/office/drawing/2014/main" id="{D35F4BE9-0958-5C73-5A1F-744752329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5843" y="4861973"/>
            <a:ext cx="446430" cy="454675"/>
          </a:xfrm>
          <a:prstGeom prst="rect">
            <a:avLst/>
          </a:prstGeom>
        </p:spPr>
      </p:pic>
      <p:pic>
        <p:nvPicPr>
          <p:cNvPr id="5" name="Picture 4">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2273" y="4861973"/>
            <a:ext cx="446430" cy="454675"/>
          </a:xfrm>
          <a:prstGeom prst="rect">
            <a:avLst/>
          </a:prstGeom>
        </p:spPr>
      </p:pic>
      <p:pic>
        <p:nvPicPr>
          <p:cNvPr id="26" name="Picture 25">
            <a:extLst>
              <a:ext uri="{FF2B5EF4-FFF2-40B4-BE49-F238E27FC236}">
                <a16:creationId xmlns:a16="http://schemas.microsoft.com/office/drawing/2014/main" id="{47E93453-B263-A674-A861-020E62F33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327" y="3831994"/>
            <a:ext cx="446430" cy="454675"/>
          </a:xfrm>
          <a:prstGeom prst="rect">
            <a:avLst/>
          </a:prstGeom>
        </p:spPr>
      </p:pic>
      <p:pic>
        <p:nvPicPr>
          <p:cNvPr id="27" name="Picture 26">
            <a:extLst>
              <a:ext uri="{FF2B5EF4-FFF2-40B4-BE49-F238E27FC236}">
                <a16:creationId xmlns:a16="http://schemas.microsoft.com/office/drawing/2014/main" id="{0DCDD8E3-5BFA-5014-1786-7C2316067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4757" y="3842460"/>
            <a:ext cx="446430" cy="454675"/>
          </a:xfrm>
          <a:prstGeom prst="rect">
            <a:avLst/>
          </a:prstGeom>
        </p:spPr>
      </p:pic>
      <p:pic>
        <p:nvPicPr>
          <p:cNvPr id="28" name="Picture 27">
            <a:extLst>
              <a:ext uri="{FF2B5EF4-FFF2-40B4-BE49-F238E27FC236}">
                <a16:creationId xmlns:a16="http://schemas.microsoft.com/office/drawing/2014/main" id="{8A2805EF-549A-4415-19A7-89E8137C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1187" y="3842460"/>
            <a:ext cx="446430" cy="454675"/>
          </a:xfrm>
          <a:prstGeom prst="rect">
            <a:avLst/>
          </a:prstGeom>
        </p:spPr>
      </p:pic>
      <p:pic>
        <p:nvPicPr>
          <p:cNvPr id="30" name="Picture 29">
            <a:extLst>
              <a:ext uri="{FF2B5EF4-FFF2-40B4-BE49-F238E27FC236}">
                <a16:creationId xmlns:a16="http://schemas.microsoft.com/office/drawing/2014/main" id="{82106938-D736-157E-3EAB-800539567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327" y="4369047"/>
            <a:ext cx="446430" cy="454675"/>
          </a:xfrm>
          <a:prstGeom prst="rect">
            <a:avLst/>
          </a:prstGeom>
        </p:spPr>
      </p:pic>
      <p:pic>
        <p:nvPicPr>
          <p:cNvPr id="31" name="Picture 30">
            <a:extLst>
              <a:ext uri="{FF2B5EF4-FFF2-40B4-BE49-F238E27FC236}">
                <a16:creationId xmlns:a16="http://schemas.microsoft.com/office/drawing/2014/main" id="{29253797-6EC3-9202-4318-4210441D1E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4757" y="4379513"/>
            <a:ext cx="446430" cy="454675"/>
          </a:xfrm>
          <a:prstGeom prst="rect">
            <a:avLst/>
          </a:prstGeom>
        </p:spPr>
      </p:pic>
      <p:pic>
        <p:nvPicPr>
          <p:cNvPr id="32" name="Picture 31">
            <a:extLst>
              <a:ext uri="{FF2B5EF4-FFF2-40B4-BE49-F238E27FC236}">
                <a16:creationId xmlns:a16="http://schemas.microsoft.com/office/drawing/2014/main" id="{8B48F2DF-9E2D-00A6-3DC3-D92CF141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1187" y="4379513"/>
            <a:ext cx="446430" cy="454675"/>
          </a:xfrm>
          <a:prstGeom prst="rect">
            <a:avLst/>
          </a:prstGeom>
        </p:spPr>
      </p:pic>
      <p:pic>
        <p:nvPicPr>
          <p:cNvPr id="33" name="Picture 32">
            <a:extLst>
              <a:ext uri="{FF2B5EF4-FFF2-40B4-BE49-F238E27FC236}">
                <a16:creationId xmlns:a16="http://schemas.microsoft.com/office/drawing/2014/main" id="{E59FC74C-FFAC-2AC9-32FF-F44F3A7B97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9140" y="4059331"/>
            <a:ext cx="446430" cy="454675"/>
          </a:xfrm>
          <a:prstGeom prst="rect">
            <a:avLst/>
          </a:prstGeom>
        </p:spPr>
      </p:pic>
      <p:pic>
        <p:nvPicPr>
          <p:cNvPr id="34" name="Picture 33">
            <a:extLst>
              <a:ext uri="{FF2B5EF4-FFF2-40B4-BE49-F238E27FC236}">
                <a16:creationId xmlns:a16="http://schemas.microsoft.com/office/drawing/2014/main" id="{8B46F26E-E577-F780-D7A3-AD51EE8CB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0509" y="4561718"/>
            <a:ext cx="446430" cy="454675"/>
          </a:xfrm>
          <a:prstGeom prst="rect">
            <a:avLst/>
          </a:prstGeom>
        </p:spPr>
      </p:pic>
      <p:pic>
        <p:nvPicPr>
          <p:cNvPr id="35" name="Picture 34">
            <a:extLst>
              <a:ext uri="{FF2B5EF4-FFF2-40B4-BE49-F238E27FC236}">
                <a16:creationId xmlns:a16="http://schemas.microsoft.com/office/drawing/2014/main" id="{FF6D1963-F539-97C9-2D0F-BE9DAA02CB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7007" y="4561718"/>
            <a:ext cx="446430" cy="454675"/>
          </a:xfrm>
          <a:prstGeom prst="rect">
            <a:avLst/>
          </a:prstGeom>
        </p:spPr>
      </p:pic>
      <p:pic>
        <p:nvPicPr>
          <p:cNvPr id="36" name="Picture 35">
            <a:extLst>
              <a:ext uri="{FF2B5EF4-FFF2-40B4-BE49-F238E27FC236}">
                <a16:creationId xmlns:a16="http://schemas.microsoft.com/office/drawing/2014/main" id="{D35F4BE9-0958-5C73-5A1F-744752329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6928" y="4861973"/>
            <a:ext cx="446430" cy="454675"/>
          </a:xfrm>
          <a:prstGeom prst="rect">
            <a:avLst/>
          </a:prstGeom>
        </p:spPr>
      </p:pic>
      <p:pic>
        <p:nvPicPr>
          <p:cNvPr id="38" name="Picture 37">
            <a:extLst>
              <a:ext uri="{FF2B5EF4-FFF2-40B4-BE49-F238E27FC236}">
                <a16:creationId xmlns:a16="http://schemas.microsoft.com/office/drawing/2014/main" id="{CA11D263-96A1-496B-102B-94DD7E8E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3358" y="4861973"/>
            <a:ext cx="446430" cy="454675"/>
          </a:xfrm>
          <a:prstGeom prst="rect">
            <a:avLst/>
          </a:prstGeom>
        </p:spPr>
      </p:pic>
      <p:sp>
        <p:nvSpPr>
          <p:cNvPr id="53" name="Rounded Rectangle 52">
            <a:extLst>
              <a:ext uri="{FF2B5EF4-FFF2-40B4-BE49-F238E27FC236}">
                <a16:creationId xmlns:a16="http://schemas.microsoft.com/office/drawing/2014/main" id="{EA4612BA-C7DC-6925-1DE0-3FE7EEE1F3A0}"/>
              </a:ext>
            </a:extLst>
          </p:cNvPr>
          <p:cNvSpPr/>
          <p:nvPr/>
        </p:nvSpPr>
        <p:spPr>
          <a:xfrm>
            <a:off x="8903031" y="5752216"/>
            <a:ext cx="2162601" cy="78853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srgbClr val="FF3760"/>
              </a:solidFill>
              <a:latin typeface="OpenDyslexicAlta" pitchFamily="2" charset="77"/>
            </a:endParaRPr>
          </a:p>
        </p:txBody>
      </p:sp>
      <p:sp>
        <p:nvSpPr>
          <p:cNvPr id="54" name="Rounded Rectangle 53">
            <a:extLst>
              <a:ext uri="{FF2B5EF4-FFF2-40B4-BE49-F238E27FC236}">
                <a16:creationId xmlns:a16="http://schemas.microsoft.com/office/drawing/2014/main" id="{EA4612BA-C7DC-6925-1DE0-3FE7EEE1F3A0}"/>
              </a:ext>
            </a:extLst>
          </p:cNvPr>
          <p:cNvSpPr/>
          <p:nvPr/>
        </p:nvSpPr>
        <p:spPr>
          <a:xfrm>
            <a:off x="358293" y="5750087"/>
            <a:ext cx="8351598" cy="7885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3760"/>
              </a:solidFill>
              <a:latin typeface="OpenDyslexicAlta" pitchFamily="2" charset="77"/>
            </a:endParaRPr>
          </a:p>
        </p:txBody>
      </p:sp>
      <p:sp>
        <p:nvSpPr>
          <p:cNvPr id="7" name="Title 1">
            <a:extLst>
              <a:ext uri="{FF2B5EF4-FFF2-40B4-BE49-F238E27FC236}">
                <a16:creationId xmlns:a16="http://schemas.microsoft.com/office/drawing/2014/main" id="{438DDB0A-86EA-9094-5448-5E5FF6B938AC}"/>
              </a:ext>
            </a:extLst>
          </p:cNvPr>
          <p:cNvSpPr>
            <a:spLocks noGrp="1"/>
          </p:cNvSpPr>
          <p:nvPr>
            <p:ph type="title"/>
          </p:nvPr>
        </p:nvSpPr>
        <p:spPr>
          <a:xfrm>
            <a:off x="838200" y="243807"/>
            <a:ext cx="8780813" cy="1325563"/>
          </a:xfrm>
        </p:spPr>
        <p:txBody>
          <a:bodyPr>
            <a:normAutofit/>
          </a:bodyPr>
          <a:lstStyle/>
          <a:p>
            <a:r>
              <a:rPr lang="en-GB" sz="3200" dirty="0"/>
              <a:t>To be able to represent numbers up to 1,000,000</a:t>
            </a:r>
          </a:p>
        </p:txBody>
      </p:sp>
      <p:sp>
        <p:nvSpPr>
          <p:cNvPr id="14" name="Content Placeholder 2">
            <a:extLst>
              <a:ext uri="{FF2B5EF4-FFF2-40B4-BE49-F238E27FC236}">
                <a16:creationId xmlns:a16="http://schemas.microsoft.com/office/drawing/2014/main" id="{4F41EAA7-C8AE-C05E-1B49-1CEA630DC881}"/>
              </a:ext>
            </a:extLst>
          </p:cNvPr>
          <p:cNvSpPr>
            <a:spLocks noGrp="1"/>
          </p:cNvSpPr>
          <p:nvPr>
            <p:ph idx="1"/>
          </p:nvPr>
        </p:nvSpPr>
        <p:spPr>
          <a:xfrm>
            <a:off x="838200" y="1631371"/>
            <a:ext cx="10515600" cy="4351338"/>
          </a:xfrm>
        </p:spPr>
        <p:txBody>
          <a:bodyPr/>
          <a:lstStyle/>
          <a:p>
            <a:pPr marL="0" indent="0">
              <a:buNone/>
            </a:pPr>
            <a:r>
              <a:rPr lang="en-GB" dirty="0"/>
              <a:t>Talking Time:</a:t>
            </a:r>
          </a:p>
          <a:p>
            <a:pPr marL="0" indent="0">
              <a:buClr>
                <a:srgbClr val="23D160"/>
              </a:buClr>
              <a:buSzPct val="85000"/>
              <a:buNone/>
            </a:pPr>
            <a:r>
              <a:rPr lang="en-GB" sz="2200" dirty="0"/>
              <a:t>Write what is represented in the place value chart in numerals then say the number to your partner.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914606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3" ma:contentTypeDescription="Create a new document." ma:contentTypeScope="" ma:versionID="dc5cf9e79bbf854929e86c18b4c62c42">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09641e601ca671a257d0ee792dff7aef"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8086DB-E643-4BEE-8449-C012D5259C4B}">
  <ds:schemaRefs>
    <ds:schemaRef ds:uri="http://schemas.microsoft.com/office/2006/metadata/properties"/>
    <ds:schemaRef ds:uri="http://schemas.microsoft.com/office/infopath/2007/PartnerControls"/>
    <ds:schemaRef ds:uri="2713a64c-b708-418b-a5af-1b0d489f796a"/>
    <ds:schemaRef ds:uri="3a5a072a-9f71-4cd3-a2f9-fdda91595b8c"/>
  </ds:schemaRefs>
</ds:datastoreItem>
</file>

<file path=customXml/itemProps2.xml><?xml version="1.0" encoding="utf-8"?>
<ds:datastoreItem xmlns:ds="http://schemas.openxmlformats.org/officeDocument/2006/customXml" ds:itemID="{1F5123F7-C255-4CD6-9AE9-DBC06D598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a072a-9f71-4cd3-a2f9-fdda91595b8c"/>
    <ds:schemaRef ds:uri="2713a64c-b708-418b-a5af-1b0d489f7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4CB13-267D-42B8-9506-6F3837917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9875</TotalTime>
  <Words>2771</Words>
  <Application>Microsoft Office PowerPoint</Application>
  <PresentationFormat>Widescreen</PresentationFormat>
  <Paragraphs>861</Paragraphs>
  <Slides>57</Slides>
  <Notes>54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lpstr>To be able to represent numbers up to 1,000,000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Alexander Athienitis</cp:lastModifiedBy>
  <cp:revision>383</cp:revision>
  <cp:lastPrinted>2022-08-19T15:50:37Z</cp:lastPrinted>
  <dcterms:created xsi:type="dcterms:W3CDTF">2018-08-06T08:16:18Z</dcterms:created>
  <dcterms:modified xsi:type="dcterms:W3CDTF">2023-07-31T08:07:30Z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y fmtid="{D5CDD505-2E9C-101B-9397-08002B2CF9AE}" pid="3" name="MediaServiceImageTags">
    <vt:lpwstr/>
  </property>
</Properties>
</file>