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56"/>
  </p:notesMasterIdLst>
  <p:handoutMasterIdLst>
    <p:handoutMasterId r:id="rId57"/>
  </p:handoutMasterIdLst>
  <p:sldIdLst>
    <p:sldId id="320" r:id="rId5"/>
    <p:sldId id="321" r:id="rId6"/>
    <p:sldId id="374" r:id="rId7"/>
    <p:sldId id="411" r:id="rId8"/>
    <p:sldId id="390" r:id="rId9"/>
    <p:sldId id="378" r:id="rId10"/>
    <p:sldId id="412" r:id="rId11"/>
    <p:sldId id="377" r:id="rId12"/>
    <p:sldId id="413" r:id="rId13"/>
    <p:sldId id="392" r:id="rId14"/>
    <p:sldId id="414" r:id="rId15"/>
    <p:sldId id="380" r:id="rId16"/>
    <p:sldId id="415" r:id="rId17"/>
    <p:sldId id="386" r:id="rId18"/>
    <p:sldId id="417" r:id="rId19"/>
    <p:sldId id="382" r:id="rId20"/>
    <p:sldId id="416" r:id="rId21"/>
    <p:sldId id="388" r:id="rId22"/>
    <p:sldId id="418" r:id="rId23"/>
    <p:sldId id="384" r:id="rId24"/>
    <p:sldId id="419" r:id="rId25"/>
    <p:sldId id="397" r:id="rId26"/>
    <p:sldId id="420" r:id="rId27"/>
    <p:sldId id="423" r:id="rId28"/>
    <p:sldId id="424" r:id="rId29"/>
    <p:sldId id="421" r:id="rId30"/>
    <p:sldId id="422" r:id="rId31"/>
    <p:sldId id="425" r:id="rId32"/>
    <p:sldId id="426" r:id="rId33"/>
    <p:sldId id="399" r:id="rId34"/>
    <p:sldId id="432" r:id="rId35"/>
    <p:sldId id="431" r:id="rId36"/>
    <p:sldId id="430" r:id="rId37"/>
    <p:sldId id="429" r:id="rId38"/>
    <p:sldId id="428" r:id="rId39"/>
    <p:sldId id="427" r:id="rId40"/>
    <p:sldId id="401" r:id="rId41"/>
    <p:sldId id="433" r:id="rId42"/>
    <p:sldId id="407" r:id="rId43"/>
    <p:sldId id="437" r:id="rId44"/>
    <p:sldId id="403" r:id="rId45"/>
    <p:sldId id="435" r:id="rId46"/>
    <p:sldId id="434" r:id="rId47"/>
    <p:sldId id="404" r:id="rId48"/>
    <p:sldId id="405" r:id="rId49"/>
    <p:sldId id="436" r:id="rId50"/>
    <p:sldId id="408" r:id="rId51"/>
    <p:sldId id="409" r:id="rId52"/>
    <p:sldId id="373" r:id="rId53"/>
    <p:sldId id="438" r:id="rId54"/>
    <p:sldId id="410" r:id="rId55"/>
  </p:sldIdLst>
  <p:sldSz cx="12192000" cy="6858000"/>
  <p:notesSz cx="6858000" cy="91440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Lato" panose="020F0502020204030203" pitchFamily="34" charset="0"/>
      <p:regular r:id="rId62"/>
      <p:bold r:id="rId63"/>
      <p:italic r:id="rId64"/>
      <p:boldItalic r:id="rId65"/>
    </p:embeddedFont>
    <p:embeddedFont>
      <p:font typeface="Lato Light" panose="020F0502020204030203" pitchFamily="34" charset="0"/>
      <p:regular r:id="rId66"/>
      <p:italic r:id="rId67"/>
    </p:embeddedFont>
    <p:embeddedFont>
      <p:font typeface="Muli" panose="020B0604020202020204" charset="0"/>
      <p:regular r:id="rId68"/>
      <p:bold r:id="rId69"/>
      <p:italic r:id="rId70"/>
      <p:boldItalic r:id="rId71"/>
    </p:embeddedFont>
    <p:embeddedFont>
      <p:font typeface="OpenDyslexicAlta" panose="020B0604020202020204" charset="0"/>
      <p:regular r:id="rId72"/>
      <p:bold r:id="rId73"/>
      <p:italic r:id="rId74"/>
      <p:boldItalic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173DC"/>
    <a:srgbClr val="369CEF"/>
    <a:srgbClr val="FFDD57"/>
    <a:srgbClr val="23D160"/>
    <a:srgbClr val="3273DC"/>
    <a:srgbClr val="7957D5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593B53-DACE-89BE-3C9F-C9FCE989E060}" v="4" dt="2023-07-19T10:54:54.4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7" autoAdjust="0"/>
    <p:restoredTop sz="87302" autoAdjust="0"/>
  </p:normalViewPr>
  <p:slideViewPr>
    <p:cSldViewPr snapToGrid="0" snapToObjects="1">
      <p:cViewPr varScale="1">
        <p:scale>
          <a:sx n="104" d="100"/>
          <a:sy n="104" d="100"/>
        </p:scale>
        <p:origin x="872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font" Target="fonts/font1.fntdata"/><Relationship Id="rId74" Type="http://schemas.openxmlformats.org/officeDocument/2006/relationships/font" Target="fonts/font17.fntdata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4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5.fntdata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font" Target="fonts/font14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1983@icloud.com" userId="S::urn:spo:guest#gill1983@icloud.com::" providerId="AD" clId="Web-{83593B53-DACE-89BE-3C9F-C9FCE989E060}"/>
    <pc:docChg chg="modSld">
      <pc:chgData name="gill1983@icloud.com" userId="S::urn:spo:guest#gill1983@icloud.com::" providerId="AD" clId="Web-{83593B53-DACE-89BE-3C9F-C9FCE989E060}" dt="2023-07-19T10:54:54.443" v="3" actId="20577"/>
      <pc:docMkLst>
        <pc:docMk/>
      </pc:docMkLst>
      <pc:sldChg chg="modSp">
        <pc:chgData name="gill1983@icloud.com" userId="S::urn:spo:guest#gill1983@icloud.com::" providerId="AD" clId="Web-{83593B53-DACE-89BE-3C9F-C9FCE989E060}" dt="2023-07-19T10:54:54.443" v="3" actId="20577"/>
        <pc:sldMkLst>
          <pc:docMk/>
          <pc:sldMk cId="328505705" sldId="411"/>
        </pc:sldMkLst>
        <pc:spChg chg="mod">
          <ac:chgData name="gill1983@icloud.com" userId="S::urn:spo:guest#gill1983@icloud.com::" providerId="AD" clId="Web-{83593B53-DACE-89BE-3C9F-C9FCE989E060}" dt="2023-07-19T10:54:54.443" v="3" actId="20577"/>
          <ac:spMkLst>
            <pc:docMk/>
            <pc:sldMk cId="328505705" sldId="411"/>
            <ac:spMk id="3" creationId="{AF491D1F-0097-3F4A-B04E-14B5096ADC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09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829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064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196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283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341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63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94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6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400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79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72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26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247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213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467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451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409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43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9127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0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5910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526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882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361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98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3020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7575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6161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454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872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7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0025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98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2449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8793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447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6030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8966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to peer mark as a consolidation task.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611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046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58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215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9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206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998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8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tif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Stage 5 </a:t>
            </a:r>
            <a:br>
              <a:rPr lang="en-GB" dirty="0"/>
            </a:br>
            <a:r>
              <a:rPr lang="en-GB" dirty="0"/>
              <a:t>Autumn Block 1: Place Value</a:t>
            </a:r>
            <a:br>
              <a:rPr lang="en-GB" dirty="0"/>
            </a:br>
            <a:r>
              <a:rPr lang="en-GB" dirty="0"/>
              <a:t>Lesson 1: To be able to use Roman Numerals up to 1,000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Place Value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itchFamily="2" charset="77"/>
              </a:rPr>
              <a:t>Quiz</a:t>
            </a:r>
            <a:r>
              <a:rPr lang="en-GB">
                <a:solidFill>
                  <a:schemeClr val="bg1"/>
                </a:solidFill>
                <a:latin typeface="Muli" pitchFamily="2" charset="77"/>
              </a:rPr>
              <a:t>: </a:t>
            </a:r>
            <a:r>
              <a:rPr lang="en-GB" b="1">
                <a:solidFill>
                  <a:schemeClr val="bg1"/>
                </a:solidFill>
                <a:latin typeface="Muli" pitchFamily="2" charset="77"/>
              </a:rPr>
              <a:t>QVMTFKB</a:t>
            </a:r>
            <a:endParaRPr lang="en-GB" b="1" dirty="0">
              <a:solidFill>
                <a:schemeClr val="bg1"/>
              </a:solidFill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F5712A-FD5F-F546-9F9A-6A6733B588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967" y="2861904"/>
            <a:ext cx="2166433" cy="2166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5E38A6-93F8-A84B-ADA0-3D7881787E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70345" y="2781254"/>
            <a:ext cx="2301228" cy="2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1273459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OpenDyslexicAlta" pitchFamily="2" charset="77"/>
              </a:rPr>
              <a:t>IX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F5712A-FD5F-F546-9F9A-6A6733B588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967" y="2861904"/>
            <a:ext cx="2166433" cy="2166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5E38A6-93F8-A84B-ADA0-3D7881787E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70345" y="2781254"/>
            <a:ext cx="2301228" cy="2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D4B4AB-1129-154A-AB8C-B9EAEB8FA4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451" y="2922416"/>
            <a:ext cx="1314892" cy="1359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CE951D-AADB-4740-AB24-F6124E4AF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082" y="3277465"/>
            <a:ext cx="1335490" cy="1359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FEE9FE-46F6-5441-A6B2-D48B43F9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13" y="3602177"/>
            <a:ext cx="1314892" cy="1359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7F417F-CBA8-DA48-9934-B4106A66A9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309" y="2918109"/>
            <a:ext cx="1314892" cy="13595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210D7C-6645-3B46-9A13-DD2C509DA0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371" y="3597870"/>
            <a:ext cx="1314892" cy="13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9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1644567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XIV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D4B4AB-1129-154A-AB8C-B9EAEB8FA4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451" y="2922416"/>
            <a:ext cx="1314892" cy="1359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CE951D-AADB-4740-AB24-F6124E4AF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082" y="3277465"/>
            <a:ext cx="1335490" cy="1359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FEE9FE-46F6-5441-A6B2-D48B43F9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13" y="3602177"/>
            <a:ext cx="1314892" cy="1359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7F417F-CBA8-DA48-9934-B4106A66A9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309" y="2918109"/>
            <a:ext cx="1314892" cy="13595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210D7C-6645-3B46-9A13-DD2C509DA0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371" y="3597870"/>
            <a:ext cx="1314892" cy="13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20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DA572-2920-304B-A4BC-210B35A7F8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935" y="2766346"/>
            <a:ext cx="1419924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11F67A-5110-1A49-AB40-DB28903F3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278" y="2700593"/>
            <a:ext cx="1419924" cy="28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B46754-090C-D641-A88B-C9E011371A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002" y="2700593"/>
            <a:ext cx="1419924" cy="28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DEE1A-4D13-D847-A596-C112B5081A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917" y="4965470"/>
            <a:ext cx="480000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09E62-65EB-C945-9CD8-530FAFDB6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118" y="4540579"/>
            <a:ext cx="480000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46ACDD-09DD-4345-9C6D-C6CD8AD1EE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350" y="2707178"/>
            <a:ext cx="1419924" cy="28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9CABBF-9C35-5E46-997D-BA7C8DF57B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765" y="4149862"/>
            <a:ext cx="480000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84DFC8-CA0A-2245-8422-160350C78D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765" y="3727520"/>
            <a:ext cx="480000" cy="43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8344E2-8184-2548-B4ED-758EDB2DA2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422" y="2713763"/>
            <a:ext cx="1419924" cy="28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F06C81-5ED2-6F4E-B2E9-0F1E5BBF28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267" y="2766346"/>
            <a:ext cx="1419924" cy="28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6FF59D-DFD5-BD4B-B3DE-3EA3D0EDCB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2" y="2766346"/>
            <a:ext cx="1419924" cy="28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0FE06A-564E-0943-86E3-2D3FA79697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989" y="2992002"/>
            <a:ext cx="480000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09066B-505E-0B47-BCDB-8811407C20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634" y="3359761"/>
            <a:ext cx="480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42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LXXVI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DA572-2920-304B-A4BC-210B35A7F8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935" y="2766346"/>
            <a:ext cx="1419924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11F67A-5110-1A49-AB40-DB28903F3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278" y="2700593"/>
            <a:ext cx="1419924" cy="28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B46754-090C-D641-A88B-C9E011371A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002" y="2700593"/>
            <a:ext cx="1419924" cy="28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DEE1A-4D13-D847-A596-C112B5081A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917" y="4965470"/>
            <a:ext cx="480000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09E62-65EB-C945-9CD8-530FAFDB6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118" y="4540579"/>
            <a:ext cx="480000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46ACDD-09DD-4345-9C6D-C6CD8AD1EE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350" y="2707178"/>
            <a:ext cx="1419924" cy="28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9CABBF-9C35-5E46-997D-BA7C8DF57B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765" y="4149862"/>
            <a:ext cx="480000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84DFC8-CA0A-2245-8422-160350C78D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765" y="3727520"/>
            <a:ext cx="480000" cy="43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8344E2-8184-2548-B4ED-758EDB2DA2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422" y="2713763"/>
            <a:ext cx="1419924" cy="28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F06C81-5ED2-6F4E-B2E9-0F1E5BBF28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267" y="2766346"/>
            <a:ext cx="1419924" cy="28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6FF59D-DFD5-BD4B-B3DE-3EA3D0EDCB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2" y="2766346"/>
            <a:ext cx="1419924" cy="28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0FE06A-564E-0943-86E3-2D3FA79697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989" y="2992002"/>
            <a:ext cx="480000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09066B-505E-0B47-BCDB-8811407C20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634" y="3359761"/>
            <a:ext cx="480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93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71775B-0974-114D-9FBC-A8614894D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110" y="2866313"/>
            <a:ext cx="2673350" cy="275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5CE93F-7277-634D-9055-127B1536A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06" y="2870620"/>
            <a:ext cx="2667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8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XCII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71775B-0974-114D-9FBC-A8614894D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110" y="2866313"/>
            <a:ext cx="2673350" cy="275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5CE93F-7277-634D-9055-127B1536A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06" y="2870620"/>
            <a:ext cx="2667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9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53F4B-A6D1-724E-89E8-7A92684194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118" y="3284666"/>
            <a:ext cx="1134634" cy="1134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976FE0-CB34-EF4D-8C08-7B73B7B983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715" y="3059939"/>
            <a:ext cx="1891437" cy="1872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752808-1B3D-0E4A-B9F0-71B79D8FF1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998" y="4433422"/>
            <a:ext cx="1891437" cy="18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04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CI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53F4B-A6D1-724E-89E8-7A92684194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118" y="3284666"/>
            <a:ext cx="1134634" cy="1134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976FE0-CB34-EF4D-8C08-7B73B7B983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715" y="3059939"/>
            <a:ext cx="1891437" cy="1872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752808-1B3D-0E4A-B9F0-71B79D8FF1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998" y="4433422"/>
            <a:ext cx="1891437" cy="18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Roman Numerals up to 1,000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reasoning to explain my responses when using Roman Numerals up to 1,000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D57B8C-F065-9246-9D13-33A73E8C0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556" y="2870620"/>
            <a:ext cx="2667000" cy="275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E5C473-957D-5D48-9F14-00E3F0AB6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01" y="2870620"/>
            <a:ext cx="2667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35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XCIX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D57B8C-F065-9246-9D13-33A73E8C0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556" y="2870620"/>
            <a:ext cx="2667000" cy="275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E5C473-957D-5D48-9F14-00E3F0AB6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01" y="2870620"/>
            <a:ext cx="2667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38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95AE2EA-53EA-C44E-8ADE-743A5F95D7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710" y="3391166"/>
            <a:ext cx="1745401" cy="18046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D6146B-853A-094B-8B6B-63204DF2D6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940" y="2892253"/>
            <a:ext cx="1772744" cy="1804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B80AECC-2E11-4144-B4C6-3D1B554D62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72447"/>
            <a:ext cx="1740843" cy="1759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5944CC-A804-3E45-A68E-145D6EB198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7" y="4157147"/>
            <a:ext cx="1740843" cy="1759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11E081-0678-6149-9B93-65E33AE720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144" y="3564797"/>
            <a:ext cx="1740843" cy="1759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99685-C725-8745-9C01-9C9D92D5D0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663" y="4090750"/>
            <a:ext cx="1772744" cy="180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28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336735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CCCXXI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95AE2EA-53EA-C44E-8ADE-743A5F95D7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710" y="3391166"/>
            <a:ext cx="1745401" cy="18046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D6146B-853A-094B-8B6B-63204DF2D6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940" y="2892253"/>
            <a:ext cx="1772744" cy="1804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B80AECC-2E11-4144-B4C6-3D1B554D62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72447"/>
            <a:ext cx="1740843" cy="1759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5944CC-A804-3E45-A68E-145D6EB198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7" y="4157147"/>
            <a:ext cx="1740843" cy="1759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11E081-0678-6149-9B93-65E33AE720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144" y="3564797"/>
            <a:ext cx="1740843" cy="1759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99685-C725-8745-9C01-9C9D92D5D0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663" y="4090750"/>
            <a:ext cx="1772744" cy="180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46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E737560-94F4-E84C-9C2C-0055E4F5184D}"/>
              </a:ext>
            </a:extLst>
          </p:cNvPr>
          <p:cNvSpPr/>
          <p:nvPr/>
        </p:nvSpPr>
        <p:spPr>
          <a:xfrm>
            <a:off x="838200" y="3172222"/>
            <a:ext cx="3367350" cy="1359522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eight hundreds, seven tens, </a:t>
            </a:r>
            <a:b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six ones</a:t>
            </a:r>
          </a:p>
        </p:txBody>
      </p:sp>
    </p:spTree>
    <p:extLst>
      <p:ext uri="{BB962C8B-B14F-4D97-AF65-F5344CB8AC3E}">
        <p14:creationId xmlns:p14="http://schemas.microsoft.com/office/powerpoint/2010/main" val="3576564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AE6F64-2908-1A4D-9E64-6F0559797366}"/>
              </a:ext>
            </a:extLst>
          </p:cNvPr>
          <p:cNvSpPr/>
          <p:nvPr/>
        </p:nvSpPr>
        <p:spPr>
          <a:xfrm>
            <a:off x="6387547" y="3172222"/>
            <a:ext cx="476747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DCCCLXXVI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E737560-94F4-E84C-9C2C-0055E4F5184D}"/>
              </a:ext>
            </a:extLst>
          </p:cNvPr>
          <p:cNvSpPr/>
          <p:nvPr/>
        </p:nvSpPr>
        <p:spPr>
          <a:xfrm>
            <a:off x="838200" y="3172222"/>
            <a:ext cx="3367350" cy="1359522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eight hundreds, seven tens, </a:t>
            </a:r>
            <a:b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six ones</a:t>
            </a:r>
          </a:p>
        </p:txBody>
      </p:sp>
    </p:spTree>
    <p:extLst>
      <p:ext uri="{BB962C8B-B14F-4D97-AF65-F5344CB8AC3E}">
        <p14:creationId xmlns:p14="http://schemas.microsoft.com/office/powerpoint/2010/main" val="1769393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2D6146B-853A-094B-8B6B-63204DF2D6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974" y="2892253"/>
            <a:ext cx="1772744" cy="1804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B80AECC-2E11-4144-B4C6-3D1B554D62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72447"/>
            <a:ext cx="1740843" cy="1759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5944CC-A804-3E45-A68E-145D6EB198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7" y="4157147"/>
            <a:ext cx="1740843" cy="1759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99685-C725-8745-9C01-9C9D92D5D0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697" y="4090750"/>
            <a:ext cx="1772744" cy="18046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2A2989-7178-6C42-9992-78E839A649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699" y="2886074"/>
            <a:ext cx="1772744" cy="18046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E316D2-4CAA-4343-AA59-DD4C69BAEB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422" y="4084571"/>
            <a:ext cx="1772744" cy="18046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3F627B-2D2D-DA48-A5E6-E0FD0ED3B9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086" y="2972447"/>
            <a:ext cx="1740843" cy="17590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F714A3-F90C-C346-9743-57794C3ADC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463" y="4157147"/>
            <a:ext cx="1740843" cy="17590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EB5800-85FC-594B-8F94-2132787778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520" y="3564797"/>
            <a:ext cx="1740843" cy="17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22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336735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DXL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2D6146B-853A-094B-8B6B-63204DF2D6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974" y="2892253"/>
            <a:ext cx="1772744" cy="1804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B80AECC-2E11-4144-B4C6-3D1B554D62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72447"/>
            <a:ext cx="1740843" cy="1759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5944CC-A804-3E45-A68E-145D6EB198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77" y="4157147"/>
            <a:ext cx="1740843" cy="1759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99685-C725-8745-9C01-9C9D92D5D0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697" y="4090750"/>
            <a:ext cx="1772744" cy="18046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2A2989-7178-6C42-9992-78E839A649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699" y="2886074"/>
            <a:ext cx="1772744" cy="18046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E316D2-4CAA-4343-AA59-DD4C69BAEB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422" y="4084571"/>
            <a:ext cx="1772744" cy="18046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3F627B-2D2D-DA48-A5E6-E0FD0ED3B9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086" y="2972447"/>
            <a:ext cx="1740843" cy="17590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F714A3-F90C-C346-9743-57794C3ADC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463" y="4157147"/>
            <a:ext cx="1740843" cy="17590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EB5800-85FC-594B-8F94-2132787778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520" y="3564797"/>
            <a:ext cx="1740843" cy="17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77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E737560-94F4-E84C-9C2C-0055E4F5184D}"/>
              </a:ext>
            </a:extLst>
          </p:cNvPr>
          <p:cNvSpPr/>
          <p:nvPr/>
        </p:nvSpPr>
        <p:spPr>
          <a:xfrm>
            <a:off x="838200" y="3172222"/>
            <a:ext cx="3367350" cy="1359522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nine hundred and eight</a:t>
            </a:r>
          </a:p>
        </p:txBody>
      </p:sp>
    </p:spTree>
    <p:extLst>
      <p:ext uri="{BB962C8B-B14F-4D97-AF65-F5344CB8AC3E}">
        <p14:creationId xmlns:p14="http://schemas.microsoft.com/office/powerpoint/2010/main" val="3528021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AE6F64-2908-1A4D-9E64-6F0559797366}"/>
              </a:ext>
            </a:extLst>
          </p:cNvPr>
          <p:cNvSpPr/>
          <p:nvPr/>
        </p:nvSpPr>
        <p:spPr>
          <a:xfrm>
            <a:off x="7010400" y="3172222"/>
            <a:ext cx="347207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Alta" pitchFamily="2" charset="77"/>
              </a:rPr>
              <a:t>CMVIII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E737560-94F4-E84C-9C2C-0055E4F5184D}"/>
              </a:ext>
            </a:extLst>
          </p:cNvPr>
          <p:cNvSpPr/>
          <p:nvPr/>
        </p:nvSpPr>
        <p:spPr>
          <a:xfrm>
            <a:off x="838200" y="3172222"/>
            <a:ext cx="3367350" cy="1359522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nine hundred and eight</a:t>
            </a:r>
          </a:p>
        </p:txBody>
      </p:sp>
    </p:spTree>
    <p:extLst>
      <p:ext uri="{BB962C8B-B14F-4D97-AF65-F5344CB8AC3E}">
        <p14:creationId xmlns:p14="http://schemas.microsoft.com/office/powerpoint/2010/main" val="299112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C435439-4C81-2847-BA1A-DF7F5F99F8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21485" y="2174935"/>
            <a:ext cx="1062594" cy="21552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E609D46-20E9-0C4F-AF92-D5417A5C56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815" y="3358140"/>
            <a:ext cx="2155234" cy="1034810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42F3F08-99F0-4446-BB7F-DC976C39D89B}"/>
              </a:ext>
            </a:extLst>
          </p:cNvPr>
          <p:cNvSpPr/>
          <p:nvPr/>
        </p:nvSpPr>
        <p:spPr>
          <a:xfrm>
            <a:off x="7965741" y="3104089"/>
            <a:ext cx="1273459" cy="1359522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OpenDyslexicAlta" pitchFamily="2" charset="77"/>
              </a:rPr>
              <a:t>C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01574BD-E0EE-BF4C-9CE8-3AEE7EB56A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892" y="2904314"/>
            <a:ext cx="1740843" cy="17590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D521B9-6528-964D-8A02-6D9EA0CDD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21485" y="2503139"/>
            <a:ext cx="1062594" cy="21552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A128DB-B05A-094D-AF27-4F58DCAD03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21486" y="2831502"/>
            <a:ext cx="1062594" cy="21552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BA57CB-89A9-F04F-B62B-47A731BE58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21486" y="3159706"/>
            <a:ext cx="1062594" cy="21552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FCD2C27-E0C1-804E-9761-E03F9A79D2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19636" y="3487910"/>
            <a:ext cx="1062594" cy="21552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ECD53DE-CD40-D541-8C3A-686102FA24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81542" y="2503139"/>
            <a:ext cx="1062594" cy="21552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8F028A6-1306-A242-8D8D-12AACF3554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81542" y="2831343"/>
            <a:ext cx="1062594" cy="21552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963BF1F-B8DB-1349-AEB9-D78C2675CC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81543" y="3159706"/>
            <a:ext cx="1062594" cy="21552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C863C9-9842-CF4E-BD76-D49B27DA31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81543" y="3487910"/>
            <a:ext cx="1062594" cy="21552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B85F49-53F4-F744-AE21-1FD44F1456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80756" y="2174935"/>
            <a:ext cx="1062594" cy="21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96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missing sections.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54F270-3795-3D49-8444-F1FE4B1D191B}"/>
              </a:ext>
            </a:extLst>
          </p:cNvPr>
          <p:cNvSpPr/>
          <p:nvPr/>
        </p:nvSpPr>
        <p:spPr>
          <a:xfrm>
            <a:off x="2945451" y="3291919"/>
            <a:ext cx="16450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one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twenty-three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97E159-D74B-C844-AB79-E0A53E6C32F9}"/>
              </a:ext>
            </a:extLst>
          </p:cNvPr>
          <p:cNvSpPr/>
          <p:nvPr/>
        </p:nvSpPr>
        <p:spPr>
          <a:xfrm>
            <a:off x="1765449" y="3631962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123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850E54-717B-2C4F-AE43-529426888529}"/>
              </a:ext>
            </a:extLst>
          </p:cNvPr>
          <p:cNvSpPr/>
          <p:nvPr/>
        </p:nvSpPr>
        <p:spPr>
          <a:xfrm>
            <a:off x="2390606" y="3040370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CXXIII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46248-C21E-594B-ABD2-50B3DD989824}"/>
              </a:ext>
            </a:extLst>
          </p:cNvPr>
          <p:cNvSpPr/>
          <p:nvPr/>
        </p:nvSpPr>
        <p:spPr>
          <a:xfrm>
            <a:off x="1640934" y="5599695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444</a:t>
            </a:r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3C45E46C-6FFA-144B-9A87-FB785D795A77}"/>
              </a:ext>
            </a:extLst>
          </p:cNvPr>
          <p:cNvSpPr/>
          <p:nvPr/>
        </p:nvSpPr>
        <p:spPr>
          <a:xfrm rot="10800000">
            <a:off x="8455718" y="2809137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62EE31-C58A-B84D-A466-EE2D16F184B7}"/>
              </a:ext>
            </a:extLst>
          </p:cNvPr>
          <p:cNvSpPr/>
          <p:nvPr/>
        </p:nvSpPr>
        <p:spPr>
          <a:xfrm>
            <a:off x="8729444" y="4890133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CDXXXII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249DC1-666A-A44B-9F81-DEFD657F3136}"/>
              </a:ext>
            </a:extLst>
          </p:cNvPr>
          <p:cNvSpPr/>
          <p:nvPr/>
        </p:nvSpPr>
        <p:spPr>
          <a:xfrm>
            <a:off x="9485545" y="3334981"/>
            <a:ext cx="14670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two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twenty-two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1407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missing sections.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54F270-3795-3D49-8444-F1FE4B1D191B}"/>
              </a:ext>
            </a:extLst>
          </p:cNvPr>
          <p:cNvSpPr/>
          <p:nvPr/>
        </p:nvSpPr>
        <p:spPr>
          <a:xfrm>
            <a:off x="2945451" y="3291919"/>
            <a:ext cx="16450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one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twenty-three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97E159-D74B-C844-AB79-E0A53E6C32F9}"/>
              </a:ext>
            </a:extLst>
          </p:cNvPr>
          <p:cNvSpPr/>
          <p:nvPr/>
        </p:nvSpPr>
        <p:spPr>
          <a:xfrm>
            <a:off x="1765449" y="3631962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123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850E54-717B-2C4F-AE43-529426888529}"/>
              </a:ext>
            </a:extLst>
          </p:cNvPr>
          <p:cNvSpPr/>
          <p:nvPr/>
        </p:nvSpPr>
        <p:spPr>
          <a:xfrm>
            <a:off x="2390606" y="3040370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CXXIII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46248-C21E-594B-ABD2-50B3DD989824}"/>
              </a:ext>
            </a:extLst>
          </p:cNvPr>
          <p:cNvSpPr/>
          <p:nvPr/>
        </p:nvSpPr>
        <p:spPr>
          <a:xfrm>
            <a:off x="1640934" y="5599695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444</a:t>
            </a:r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3C45E46C-6FFA-144B-9A87-FB785D795A77}"/>
              </a:ext>
            </a:extLst>
          </p:cNvPr>
          <p:cNvSpPr/>
          <p:nvPr/>
        </p:nvSpPr>
        <p:spPr>
          <a:xfrm rot="10800000">
            <a:off x="8455718" y="2809137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14E5C7-9A6E-D441-8017-AF3644D5AA91}"/>
              </a:ext>
            </a:extLst>
          </p:cNvPr>
          <p:cNvSpPr/>
          <p:nvPr/>
        </p:nvSpPr>
        <p:spPr>
          <a:xfrm>
            <a:off x="8221066" y="3622991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222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A2A06C-EB26-3C4B-9D0E-59E9DBABB29E}"/>
              </a:ext>
            </a:extLst>
          </p:cNvPr>
          <p:cNvSpPr/>
          <p:nvPr/>
        </p:nvSpPr>
        <p:spPr>
          <a:xfrm>
            <a:off x="8814998" y="291929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62EE31-C58A-B84D-A466-EE2D16F184B7}"/>
              </a:ext>
            </a:extLst>
          </p:cNvPr>
          <p:cNvSpPr/>
          <p:nvPr/>
        </p:nvSpPr>
        <p:spPr>
          <a:xfrm>
            <a:off x="8729444" y="4890133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CDXXXII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249DC1-666A-A44B-9F81-DEFD657F3136}"/>
              </a:ext>
            </a:extLst>
          </p:cNvPr>
          <p:cNvSpPr/>
          <p:nvPr/>
        </p:nvSpPr>
        <p:spPr>
          <a:xfrm>
            <a:off x="9485545" y="3334981"/>
            <a:ext cx="14670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two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twenty-two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4117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missing sections.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54F270-3795-3D49-8444-F1FE4B1D191B}"/>
              </a:ext>
            </a:extLst>
          </p:cNvPr>
          <p:cNvSpPr/>
          <p:nvPr/>
        </p:nvSpPr>
        <p:spPr>
          <a:xfrm>
            <a:off x="2945451" y="3291919"/>
            <a:ext cx="16450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one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twenty-three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97E159-D74B-C844-AB79-E0A53E6C32F9}"/>
              </a:ext>
            </a:extLst>
          </p:cNvPr>
          <p:cNvSpPr/>
          <p:nvPr/>
        </p:nvSpPr>
        <p:spPr>
          <a:xfrm>
            <a:off x="1765449" y="3631962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123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850E54-717B-2C4F-AE43-529426888529}"/>
              </a:ext>
            </a:extLst>
          </p:cNvPr>
          <p:cNvSpPr/>
          <p:nvPr/>
        </p:nvSpPr>
        <p:spPr>
          <a:xfrm>
            <a:off x="2390606" y="3040370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CXXIII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46248-C21E-594B-ABD2-50B3DD989824}"/>
              </a:ext>
            </a:extLst>
          </p:cNvPr>
          <p:cNvSpPr/>
          <p:nvPr/>
        </p:nvSpPr>
        <p:spPr>
          <a:xfrm>
            <a:off x="1640934" y="5599695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444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FD0D82-19F6-A34B-AF6A-DA83E9C33BAD}"/>
              </a:ext>
            </a:extLst>
          </p:cNvPr>
          <p:cNvSpPr/>
          <p:nvPr/>
        </p:nvSpPr>
        <p:spPr>
          <a:xfrm>
            <a:off x="2296883" y="487270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3C45E46C-6FFA-144B-9A87-FB785D795A77}"/>
              </a:ext>
            </a:extLst>
          </p:cNvPr>
          <p:cNvSpPr/>
          <p:nvPr/>
        </p:nvSpPr>
        <p:spPr>
          <a:xfrm rot="10800000">
            <a:off x="8455718" y="2809137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14E5C7-9A6E-D441-8017-AF3644D5AA91}"/>
              </a:ext>
            </a:extLst>
          </p:cNvPr>
          <p:cNvSpPr/>
          <p:nvPr/>
        </p:nvSpPr>
        <p:spPr>
          <a:xfrm>
            <a:off x="8221066" y="3622991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222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A2A06C-EB26-3C4B-9D0E-59E9DBABB29E}"/>
              </a:ext>
            </a:extLst>
          </p:cNvPr>
          <p:cNvSpPr/>
          <p:nvPr/>
        </p:nvSpPr>
        <p:spPr>
          <a:xfrm>
            <a:off x="8814998" y="2919299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CCXXII</a:t>
            </a:r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62EE31-C58A-B84D-A466-EE2D16F184B7}"/>
              </a:ext>
            </a:extLst>
          </p:cNvPr>
          <p:cNvSpPr/>
          <p:nvPr/>
        </p:nvSpPr>
        <p:spPr>
          <a:xfrm>
            <a:off x="8729444" y="4890133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CDXXXII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249DC1-666A-A44B-9F81-DEFD657F3136}"/>
              </a:ext>
            </a:extLst>
          </p:cNvPr>
          <p:cNvSpPr/>
          <p:nvPr/>
        </p:nvSpPr>
        <p:spPr>
          <a:xfrm>
            <a:off x="9485545" y="3334981"/>
            <a:ext cx="14670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two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twenty-two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5011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missing sections.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54F270-3795-3D49-8444-F1FE4B1D191B}"/>
              </a:ext>
            </a:extLst>
          </p:cNvPr>
          <p:cNvSpPr/>
          <p:nvPr/>
        </p:nvSpPr>
        <p:spPr>
          <a:xfrm>
            <a:off x="2945451" y="3291919"/>
            <a:ext cx="16450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one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twenty-three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97E159-D74B-C844-AB79-E0A53E6C32F9}"/>
              </a:ext>
            </a:extLst>
          </p:cNvPr>
          <p:cNvSpPr/>
          <p:nvPr/>
        </p:nvSpPr>
        <p:spPr>
          <a:xfrm>
            <a:off x="1765449" y="3631962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123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850E54-717B-2C4F-AE43-529426888529}"/>
              </a:ext>
            </a:extLst>
          </p:cNvPr>
          <p:cNvSpPr/>
          <p:nvPr/>
        </p:nvSpPr>
        <p:spPr>
          <a:xfrm>
            <a:off x="2390606" y="3040370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CXXIII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46248-C21E-594B-ABD2-50B3DD989824}"/>
              </a:ext>
            </a:extLst>
          </p:cNvPr>
          <p:cNvSpPr/>
          <p:nvPr/>
        </p:nvSpPr>
        <p:spPr>
          <a:xfrm>
            <a:off x="1640934" y="5599695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444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FD0D82-19F6-A34B-AF6A-DA83E9C33BAD}"/>
              </a:ext>
            </a:extLst>
          </p:cNvPr>
          <p:cNvSpPr/>
          <p:nvPr/>
        </p:nvSpPr>
        <p:spPr>
          <a:xfrm>
            <a:off x="2296883" y="4872707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CDXLIV</a:t>
            </a:r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3C45E46C-6FFA-144B-9A87-FB785D795A77}"/>
              </a:ext>
            </a:extLst>
          </p:cNvPr>
          <p:cNvSpPr/>
          <p:nvPr/>
        </p:nvSpPr>
        <p:spPr>
          <a:xfrm rot="10800000">
            <a:off x="8455718" y="2809137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14E5C7-9A6E-D441-8017-AF3644D5AA91}"/>
              </a:ext>
            </a:extLst>
          </p:cNvPr>
          <p:cNvSpPr/>
          <p:nvPr/>
        </p:nvSpPr>
        <p:spPr>
          <a:xfrm>
            <a:off x="8221066" y="3622991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222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A2A06C-EB26-3C4B-9D0E-59E9DBABB29E}"/>
              </a:ext>
            </a:extLst>
          </p:cNvPr>
          <p:cNvSpPr/>
          <p:nvPr/>
        </p:nvSpPr>
        <p:spPr>
          <a:xfrm>
            <a:off x="8814998" y="2919299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CCXXII</a:t>
            </a:r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62EE31-C58A-B84D-A466-EE2D16F184B7}"/>
              </a:ext>
            </a:extLst>
          </p:cNvPr>
          <p:cNvSpPr/>
          <p:nvPr/>
        </p:nvSpPr>
        <p:spPr>
          <a:xfrm>
            <a:off x="8729444" y="4890133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CDXXXII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249DC1-666A-A44B-9F81-DEFD657F3136}"/>
              </a:ext>
            </a:extLst>
          </p:cNvPr>
          <p:cNvSpPr/>
          <p:nvPr/>
        </p:nvSpPr>
        <p:spPr>
          <a:xfrm>
            <a:off x="9485545" y="3334981"/>
            <a:ext cx="14670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two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twenty-two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4026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missing sections.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54F270-3795-3D49-8444-F1FE4B1D191B}"/>
              </a:ext>
            </a:extLst>
          </p:cNvPr>
          <p:cNvSpPr/>
          <p:nvPr/>
        </p:nvSpPr>
        <p:spPr>
          <a:xfrm>
            <a:off x="2945451" y="3291919"/>
            <a:ext cx="16450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one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twenty-three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97E159-D74B-C844-AB79-E0A53E6C32F9}"/>
              </a:ext>
            </a:extLst>
          </p:cNvPr>
          <p:cNvSpPr/>
          <p:nvPr/>
        </p:nvSpPr>
        <p:spPr>
          <a:xfrm>
            <a:off x="1765449" y="3631962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123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850E54-717B-2C4F-AE43-529426888529}"/>
              </a:ext>
            </a:extLst>
          </p:cNvPr>
          <p:cNvSpPr/>
          <p:nvPr/>
        </p:nvSpPr>
        <p:spPr>
          <a:xfrm>
            <a:off x="2390606" y="3040370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CXXIII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46248-C21E-594B-ABD2-50B3DD989824}"/>
              </a:ext>
            </a:extLst>
          </p:cNvPr>
          <p:cNvSpPr/>
          <p:nvPr/>
        </p:nvSpPr>
        <p:spPr>
          <a:xfrm>
            <a:off x="1640934" y="5599695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444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FD0D82-19F6-A34B-AF6A-DA83E9C33BAD}"/>
              </a:ext>
            </a:extLst>
          </p:cNvPr>
          <p:cNvSpPr/>
          <p:nvPr/>
        </p:nvSpPr>
        <p:spPr>
          <a:xfrm>
            <a:off x="2296883" y="4872707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CDXLIV</a:t>
            </a:r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3C45E46C-6FFA-144B-9A87-FB785D795A77}"/>
              </a:ext>
            </a:extLst>
          </p:cNvPr>
          <p:cNvSpPr/>
          <p:nvPr/>
        </p:nvSpPr>
        <p:spPr>
          <a:xfrm rot="10800000">
            <a:off x="8455718" y="2809137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14E5C7-9A6E-D441-8017-AF3644D5AA91}"/>
              </a:ext>
            </a:extLst>
          </p:cNvPr>
          <p:cNvSpPr/>
          <p:nvPr/>
        </p:nvSpPr>
        <p:spPr>
          <a:xfrm>
            <a:off x="8221066" y="3622991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222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A2A06C-EB26-3C4B-9D0E-59E9DBABB29E}"/>
              </a:ext>
            </a:extLst>
          </p:cNvPr>
          <p:cNvSpPr/>
          <p:nvPr/>
        </p:nvSpPr>
        <p:spPr>
          <a:xfrm>
            <a:off x="8814998" y="2919299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CCXXII</a:t>
            </a:r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DDDE6D-6009-3448-98B4-0E645CF6636F}"/>
              </a:ext>
            </a:extLst>
          </p:cNvPr>
          <p:cNvSpPr/>
          <p:nvPr/>
        </p:nvSpPr>
        <p:spPr>
          <a:xfrm>
            <a:off x="8161420" y="55937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62EE31-C58A-B84D-A466-EE2D16F184B7}"/>
              </a:ext>
            </a:extLst>
          </p:cNvPr>
          <p:cNvSpPr/>
          <p:nvPr/>
        </p:nvSpPr>
        <p:spPr>
          <a:xfrm>
            <a:off x="8729444" y="4890133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CDXXXII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249DC1-666A-A44B-9F81-DEFD657F3136}"/>
              </a:ext>
            </a:extLst>
          </p:cNvPr>
          <p:cNvSpPr/>
          <p:nvPr/>
        </p:nvSpPr>
        <p:spPr>
          <a:xfrm>
            <a:off x="9485545" y="3334981"/>
            <a:ext cx="14670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two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twenty-two</a:t>
            </a:r>
            <a:endParaRPr lang="en-US" sz="16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B7A3704-E2FF-674A-8D71-AFC1D367856B}"/>
              </a:ext>
            </a:extLst>
          </p:cNvPr>
          <p:cNvSpPr/>
          <p:nvPr/>
        </p:nvSpPr>
        <p:spPr>
          <a:xfrm>
            <a:off x="3123170" y="5249993"/>
            <a:ext cx="12875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four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forty-four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38809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missing sections.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54F270-3795-3D49-8444-F1FE4B1D191B}"/>
              </a:ext>
            </a:extLst>
          </p:cNvPr>
          <p:cNvSpPr/>
          <p:nvPr/>
        </p:nvSpPr>
        <p:spPr>
          <a:xfrm>
            <a:off x="2945451" y="3291919"/>
            <a:ext cx="16450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one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twenty-three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97E159-D74B-C844-AB79-E0A53E6C32F9}"/>
              </a:ext>
            </a:extLst>
          </p:cNvPr>
          <p:cNvSpPr/>
          <p:nvPr/>
        </p:nvSpPr>
        <p:spPr>
          <a:xfrm>
            <a:off x="1765449" y="3631962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123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850E54-717B-2C4F-AE43-529426888529}"/>
              </a:ext>
            </a:extLst>
          </p:cNvPr>
          <p:cNvSpPr/>
          <p:nvPr/>
        </p:nvSpPr>
        <p:spPr>
          <a:xfrm>
            <a:off x="2390606" y="3040370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CXXIII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46248-C21E-594B-ABD2-50B3DD989824}"/>
              </a:ext>
            </a:extLst>
          </p:cNvPr>
          <p:cNvSpPr/>
          <p:nvPr/>
        </p:nvSpPr>
        <p:spPr>
          <a:xfrm>
            <a:off x="1640934" y="5599695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444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FD0D82-19F6-A34B-AF6A-DA83E9C33BAD}"/>
              </a:ext>
            </a:extLst>
          </p:cNvPr>
          <p:cNvSpPr/>
          <p:nvPr/>
        </p:nvSpPr>
        <p:spPr>
          <a:xfrm>
            <a:off x="2296883" y="4872707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CDXLIV</a:t>
            </a:r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3C45E46C-6FFA-144B-9A87-FB785D795A77}"/>
              </a:ext>
            </a:extLst>
          </p:cNvPr>
          <p:cNvSpPr/>
          <p:nvPr/>
        </p:nvSpPr>
        <p:spPr>
          <a:xfrm rot="10800000">
            <a:off x="8455718" y="2809137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14E5C7-9A6E-D441-8017-AF3644D5AA91}"/>
              </a:ext>
            </a:extLst>
          </p:cNvPr>
          <p:cNvSpPr/>
          <p:nvPr/>
        </p:nvSpPr>
        <p:spPr>
          <a:xfrm>
            <a:off x="8221066" y="3622991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222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A2A06C-EB26-3C4B-9D0E-59E9DBABB29E}"/>
              </a:ext>
            </a:extLst>
          </p:cNvPr>
          <p:cNvSpPr/>
          <p:nvPr/>
        </p:nvSpPr>
        <p:spPr>
          <a:xfrm>
            <a:off x="8814998" y="2919299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CCXXII</a:t>
            </a:r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DDDE6D-6009-3448-98B4-0E645CF6636F}"/>
              </a:ext>
            </a:extLst>
          </p:cNvPr>
          <p:cNvSpPr/>
          <p:nvPr/>
        </p:nvSpPr>
        <p:spPr>
          <a:xfrm>
            <a:off x="8161420" y="5593720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432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62EE31-C58A-B84D-A466-EE2D16F184B7}"/>
              </a:ext>
            </a:extLst>
          </p:cNvPr>
          <p:cNvSpPr/>
          <p:nvPr/>
        </p:nvSpPr>
        <p:spPr>
          <a:xfrm>
            <a:off x="8729444" y="4890133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CDXXXII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249DC1-666A-A44B-9F81-DEFD657F3136}"/>
              </a:ext>
            </a:extLst>
          </p:cNvPr>
          <p:cNvSpPr/>
          <p:nvPr/>
        </p:nvSpPr>
        <p:spPr>
          <a:xfrm>
            <a:off x="9485545" y="3334981"/>
            <a:ext cx="14670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two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twenty-two</a:t>
            </a:r>
            <a:endParaRPr lang="en-US" sz="16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B7A3704-E2FF-674A-8D71-AFC1D367856B}"/>
              </a:ext>
            </a:extLst>
          </p:cNvPr>
          <p:cNvSpPr/>
          <p:nvPr/>
        </p:nvSpPr>
        <p:spPr>
          <a:xfrm>
            <a:off x="3123170" y="5249993"/>
            <a:ext cx="12875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four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forty-four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5101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60"/>
            <a:ext cx="10515600" cy="47444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missing sections.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54F270-3795-3D49-8444-F1FE4B1D191B}"/>
              </a:ext>
            </a:extLst>
          </p:cNvPr>
          <p:cNvSpPr/>
          <p:nvPr/>
        </p:nvSpPr>
        <p:spPr>
          <a:xfrm>
            <a:off x="2945451" y="3291919"/>
            <a:ext cx="16450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one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twenty-three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97E159-D74B-C844-AB79-E0A53E6C32F9}"/>
              </a:ext>
            </a:extLst>
          </p:cNvPr>
          <p:cNvSpPr/>
          <p:nvPr/>
        </p:nvSpPr>
        <p:spPr>
          <a:xfrm>
            <a:off x="1765449" y="3631962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123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850E54-717B-2C4F-AE43-529426888529}"/>
              </a:ext>
            </a:extLst>
          </p:cNvPr>
          <p:cNvSpPr/>
          <p:nvPr/>
        </p:nvSpPr>
        <p:spPr>
          <a:xfrm>
            <a:off x="2390606" y="3040370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CXXIII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46248-C21E-594B-ABD2-50B3DD989824}"/>
              </a:ext>
            </a:extLst>
          </p:cNvPr>
          <p:cNvSpPr/>
          <p:nvPr/>
        </p:nvSpPr>
        <p:spPr>
          <a:xfrm>
            <a:off x="1640934" y="5599695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444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FD0D82-19F6-A34B-AF6A-DA83E9C33BAD}"/>
              </a:ext>
            </a:extLst>
          </p:cNvPr>
          <p:cNvSpPr/>
          <p:nvPr/>
        </p:nvSpPr>
        <p:spPr>
          <a:xfrm>
            <a:off x="2296883" y="4872707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CDXLIV</a:t>
            </a:r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3C45E46C-6FFA-144B-9A87-FB785D795A77}"/>
              </a:ext>
            </a:extLst>
          </p:cNvPr>
          <p:cNvSpPr/>
          <p:nvPr/>
        </p:nvSpPr>
        <p:spPr>
          <a:xfrm rot="10800000">
            <a:off x="8455718" y="2823097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14E5C7-9A6E-D441-8017-AF3644D5AA91}"/>
              </a:ext>
            </a:extLst>
          </p:cNvPr>
          <p:cNvSpPr/>
          <p:nvPr/>
        </p:nvSpPr>
        <p:spPr>
          <a:xfrm>
            <a:off x="8221066" y="3622991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222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A2A06C-EB26-3C4B-9D0E-59E9DBABB29E}"/>
              </a:ext>
            </a:extLst>
          </p:cNvPr>
          <p:cNvSpPr/>
          <p:nvPr/>
        </p:nvSpPr>
        <p:spPr>
          <a:xfrm>
            <a:off x="8814998" y="2919299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CCXXII</a:t>
            </a:r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DDDE6D-6009-3448-98B4-0E645CF6636F}"/>
              </a:ext>
            </a:extLst>
          </p:cNvPr>
          <p:cNvSpPr/>
          <p:nvPr/>
        </p:nvSpPr>
        <p:spPr>
          <a:xfrm>
            <a:off x="8161420" y="5593720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432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62EE31-C58A-B84D-A466-EE2D16F184B7}"/>
              </a:ext>
            </a:extLst>
          </p:cNvPr>
          <p:cNvSpPr/>
          <p:nvPr/>
        </p:nvSpPr>
        <p:spPr>
          <a:xfrm>
            <a:off x="8729444" y="4890133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CDXXXII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249DC1-666A-A44B-9F81-DEFD657F3136}"/>
              </a:ext>
            </a:extLst>
          </p:cNvPr>
          <p:cNvSpPr/>
          <p:nvPr/>
        </p:nvSpPr>
        <p:spPr>
          <a:xfrm>
            <a:off x="9485545" y="3334981"/>
            <a:ext cx="14670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two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twenty-two</a:t>
            </a:r>
            <a:endParaRPr lang="en-US" sz="16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B7A3704-E2FF-674A-8D71-AFC1D367856B}"/>
              </a:ext>
            </a:extLst>
          </p:cNvPr>
          <p:cNvSpPr/>
          <p:nvPr/>
        </p:nvSpPr>
        <p:spPr>
          <a:xfrm>
            <a:off x="3123170" y="5249993"/>
            <a:ext cx="12875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four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forty-four</a:t>
            </a:r>
            <a:endParaRPr lang="en-US" sz="16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C9A35C5-0A1C-824B-A99C-935B2D6C240F}"/>
              </a:ext>
            </a:extLst>
          </p:cNvPr>
          <p:cNvSpPr/>
          <p:nvPr/>
        </p:nvSpPr>
        <p:spPr>
          <a:xfrm>
            <a:off x="9597845" y="5256873"/>
            <a:ext cx="13003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four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thirty-two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68152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2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missing sections.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97E159-D74B-C844-AB79-E0A53E6C32F9}"/>
              </a:ext>
            </a:extLst>
          </p:cNvPr>
          <p:cNvSpPr/>
          <p:nvPr/>
        </p:nvSpPr>
        <p:spPr>
          <a:xfrm>
            <a:off x="1750273" y="3761490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515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850E54-717B-2C4F-AE43-529426888529}"/>
              </a:ext>
            </a:extLst>
          </p:cNvPr>
          <p:cNvSpPr/>
          <p:nvPr/>
        </p:nvSpPr>
        <p:spPr>
          <a:xfrm>
            <a:off x="2572662" y="3262630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DXV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46248-C21E-594B-ABD2-50B3DD989824}"/>
              </a:ext>
            </a:extLst>
          </p:cNvPr>
          <p:cNvSpPr/>
          <p:nvPr/>
        </p:nvSpPr>
        <p:spPr>
          <a:xfrm>
            <a:off x="1687742" y="5582804"/>
            <a:ext cx="62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987</a:t>
            </a:r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3C45E46C-6FFA-144B-9A87-FB785D795A77}"/>
              </a:ext>
            </a:extLst>
          </p:cNvPr>
          <p:cNvSpPr/>
          <p:nvPr/>
        </p:nvSpPr>
        <p:spPr>
          <a:xfrm rot="10800000">
            <a:off x="8455718" y="2839524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62EE31-C58A-B84D-A466-EE2D16F184B7}"/>
              </a:ext>
            </a:extLst>
          </p:cNvPr>
          <p:cNvSpPr/>
          <p:nvPr/>
        </p:nvSpPr>
        <p:spPr>
          <a:xfrm>
            <a:off x="8558140" y="4754661"/>
            <a:ext cx="1611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Alta" pitchFamily="2" charset="77"/>
              </a:rPr>
              <a:t>DCCLXXXIX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5B9CD0-451F-3442-B91F-206B9FF5C51D}"/>
              </a:ext>
            </a:extLst>
          </p:cNvPr>
          <p:cNvSpPr/>
          <p:nvPr/>
        </p:nvSpPr>
        <p:spPr>
          <a:xfrm>
            <a:off x="3234793" y="3291919"/>
            <a:ext cx="10663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OpenDyslexicAlta" pitchFamily="2" charset="77"/>
              </a:rPr>
              <a:t>five </a:t>
            </a:r>
            <a:br>
              <a:rPr lang="en-US" sz="1600" dirty="0">
                <a:latin typeface="OpenDyslexicAlta" pitchFamily="2" charset="77"/>
              </a:rPr>
            </a:br>
            <a:r>
              <a:rPr lang="en-US" sz="1600" dirty="0"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latin typeface="OpenDyslexicAlta" pitchFamily="2" charset="77"/>
              </a:rPr>
              <a:t>and </a:t>
            </a:r>
            <a:br>
              <a:rPr lang="en-US" sz="1600" dirty="0">
                <a:latin typeface="OpenDyslexicAlta" pitchFamily="2" charset="77"/>
              </a:rPr>
            </a:br>
            <a:r>
              <a:rPr lang="en-US" sz="1600" dirty="0">
                <a:latin typeface="OpenDyslexicAlta" pitchFamily="2" charset="77"/>
              </a:rPr>
              <a:t>fifteen</a:t>
            </a:r>
            <a:endParaRPr lang="en-US" sz="16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E3C356-100B-E147-B724-EF5555E75D93}"/>
              </a:ext>
            </a:extLst>
          </p:cNvPr>
          <p:cNvSpPr/>
          <p:nvPr/>
        </p:nvSpPr>
        <p:spPr>
          <a:xfrm>
            <a:off x="9352710" y="3285821"/>
            <a:ext cx="17075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OpenDyslexicAlta" pitchFamily="2" charset="77"/>
              </a:rPr>
              <a:t>six </a:t>
            </a:r>
            <a:br>
              <a:rPr lang="en-US" sz="1600" dirty="0">
                <a:latin typeface="OpenDyslexicAlta" pitchFamily="2" charset="77"/>
              </a:rPr>
            </a:br>
            <a:r>
              <a:rPr lang="en-US" sz="1600" dirty="0"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latin typeface="OpenDyslexicAlta" pitchFamily="2" charset="77"/>
              </a:rPr>
              <a:t>and </a:t>
            </a:r>
            <a:br>
              <a:rPr lang="en-US" sz="1600" dirty="0">
                <a:latin typeface="OpenDyslexicAlta" pitchFamily="2" charset="77"/>
              </a:rPr>
            </a:br>
            <a:r>
              <a:rPr lang="en-US" sz="1600" dirty="0">
                <a:latin typeface="OpenDyslexicAlta" pitchFamily="2" charset="77"/>
              </a:rPr>
              <a:t>seventy-eight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8219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280"/>
            <a:ext cx="10515600" cy="469868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missing sections.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97E159-D74B-C844-AB79-E0A53E6C32F9}"/>
              </a:ext>
            </a:extLst>
          </p:cNvPr>
          <p:cNvSpPr/>
          <p:nvPr/>
        </p:nvSpPr>
        <p:spPr>
          <a:xfrm>
            <a:off x="1750273" y="3761490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515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850E54-717B-2C4F-AE43-529426888529}"/>
              </a:ext>
            </a:extLst>
          </p:cNvPr>
          <p:cNvSpPr/>
          <p:nvPr/>
        </p:nvSpPr>
        <p:spPr>
          <a:xfrm>
            <a:off x="2572662" y="3262630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DXV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46248-C21E-594B-ABD2-50B3DD989824}"/>
              </a:ext>
            </a:extLst>
          </p:cNvPr>
          <p:cNvSpPr/>
          <p:nvPr/>
        </p:nvSpPr>
        <p:spPr>
          <a:xfrm>
            <a:off x="1687742" y="5582804"/>
            <a:ext cx="62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987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FD0D82-19F6-A34B-AF6A-DA83E9C33BAD}"/>
              </a:ext>
            </a:extLst>
          </p:cNvPr>
          <p:cNvSpPr/>
          <p:nvPr/>
        </p:nvSpPr>
        <p:spPr>
          <a:xfrm>
            <a:off x="2117106" y="4845876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CMLXXXVII</a:t>
            </a:r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3C45E46C-6FFA-144B-9A87-FB785D795A77}"/>
              </a:ext>
            </a:extLst>
          </p:cNvPr>
          <p:cNvSpPr/>
          <p:nvPr/>
        </p:nvSpPr>
        <p:spPr>
          <a:xfrm rot="10800000">
            <a:off x="8455718" y="2839524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14E5C7-9A6E-D441-8017-AF3644D5AA91}"/>
              </a:ext>
            </a:extLst>
          </p:cNvPr>
          <p:cNvSpPr/>
          <p:nvPr/>
        </p:nvSpPr>
        <p:spPr>
          <a:xfrm>
            <a:off x="8114143" y="3632828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678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A2A06C-EB26-3C4B-9D0E-59E9DBABB29E}"/>
              </a:ext>
            </a:extLst>
          </p:cNvPr>
          <p:cNvSpPr/>
          <p:nvPr/>
        </p:nvSpPr>
        <p:spPr>
          <a:xfrm>
            <a:off x="8643580" y="2879910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DCLXXVIII</a:t>
            </a:r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DDDE6D-6009-3448-98B4-0E645CF6636F}"/>
              </a:ext>
            </a:extLst>
          </p:cNvPr>
          <p:cNvSpPr/>
          <p:nvPr/>
        </p:nvSpPr>
        <p:spPr>
          <a:xfrm>
            <a:off x="8141369" y="5625893"/>
            <a:ext cx="62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789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62EE31-C58A-B84D-A466-EE2D16F184B7}"/>
              </a:ext>
            </a:extLst>
          </p:cNvPr>
          <p:cNvSpPr/>
          <p:nvPr/>
        </p:nvSpPr>
        <p:spPr>
          <a:xfrm>
            <a:off x="8558140" y="4754661"/>
            <a:ext cx="1611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DCCLXXXIX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5B9CD0-451F-3442-B91F-206B9FF5C51D}"/>
              </a:ext>
            </a:extLst>
          </p:cNvPr>
          <p:cNvSpPr/>
          <p:nvPr/>
        </p:nvSpPr>
        <p:spPr>
          <a:xfrm>
            <a:off x="3234793" y="3291919"/>
            <a:ext cx="10663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five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fifteen</a:t>
            </a:r>
            <a:endParaRPr lang="en-US" sz="16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117BE3-B984-B34F-8720-747F3A467562}"/>
              </a:ext>
            </a:extLst>
          </p:cNvPr>
          <p:cNvSpPr/>
          <p:nvPr/>
        </p:nvSpPr>
        <p:spPr>
          <a:xfrm>
            <a:off x="2954524" y="5285027"/>
            <a:ext cx="16081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nine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eighty-seven</a:t>
            </a:r>
            <a:endParaRPr lang="en-US" sz="16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E3C356-100B-E147-B724-EF5555E75D93}"/>
              </a:ext>
            </a:extLst>
          </p:cNvPr>
          <p:cNvSpPr/>
          <p:nvPr/>
        </p:nvSpPr>
        <p:spPr>
          <a:xfrm>
            <a:off x="9352710" y="3285821"/>
            <a:ext cx="17075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six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seventy-eight</a:t>
            </a:r>
            <a:endParaRPr lang="en-US" sz="16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FD70C9A-B3BA-204D-B2C4-58EBD6C7BAE7}"/>
              </a:ext>
            </a:extLst>
          </p:cNvPr>
          <p:cNvSpPr/>
          <p:nvPr/>
        </p:nvSpPr>
        <p:spPr>
          <a:xfrm>
            <a:off x="9540041" y="5281714"/>
            <a:ext cx="14045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seven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hundred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and </a:t>
            </a:r>
            <a:b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OpenDyslexicAlta" pitchFamily="2" charset="77"/>
              </a:rPr>
              <a:t>eighty-nine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8378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88EB7D-7025-4348-BD11-084472FE4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196259"/>
              </p:ext>
            </p:extLst>
          </p:nvPr>
        </p:nvGraphicFramePr>
        <p:xfrm>
          <a:off x="838200" y="3429000"/>
          <a:ext cx="105156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24148171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207786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1073019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7781534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55889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III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VII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2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XL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5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DC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DCC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88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DL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DCLX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537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CCCXXXIII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DCCLXXVII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158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16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latin typeface="Muli"/>
              </a:rPr>
              <a:t>Which one doesn’t belong? 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  <a:latin typeface="Muli"/>
              </a:rPr>
              <a:t>The number tile doesn’t belong as it is only worth 10.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  <a:latin typeface="Muli"/>
              </a:rPr>
              <a:t>Otherwise, all the objects match as they all show values of 100. </a:t>
            </a: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E7500FE-9BEC-5C4D-A785-5E2B3682D3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21485" y="2174935"/>
            <a:ext cx="1062594" cy="21552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0193E8-9A68-8E45-881D-BEE2586DDC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815" y="3358140"/>
            <a:ext cx="2155234" cy="103481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35170EE-3510-D248-978F-787BF32CA071}"/>
              </a:ext>
            </a:extLst>
          </p:cNvPr>
          <p:cNvSpPr/>
          <p:nvPr/>
        </p:nvSpPr>
        <p:spPr>
          <a:xfrm>
            <a:off x="7965741" y="3104089"/>
            <a:ext cx="1273459" cy="1359522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OpenDyslexicAlta" pitchFamily="2" charset="77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5E6F4A-C29D-8A43-848E-EB928E7A57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892" y="2904314"/>
            <a:ext cx="1740843" cy="1759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A03616-82E1-8C4A-9055-9C9847B65F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21485" y="2503139"/>
            <a:ext cx="1062594" cy="21552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C08B5C-B9B9-1341-BE27-F4CDBB0D3D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21486" y="2831502"/>
            <a:ext cx="1062594" cy="21552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72A778-1EC2-0B49-8987-B85B232FD4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21486" y="3159706"/>
            <a:ext cx="1062594" cy="21552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EA2B66-AE78-874B-8DE8-22AF09631F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19636" y="3487910"/>
            <a:ext cx="1062594" cy="2155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1334DD-4131-2043-8DFF-765665632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81542" y="2503139"/>
            <a:ext cx="1062594" cy="21552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82054C-146A-1B4A-9040-25869B70B8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81542" y="2831343"/>
            <a:ext cx="1062594" cy="21552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32FA0E-080D-ED42-A953-4652E88EBF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81543" y="3159706"/>
            <a:ext cx="1062594" cy="21552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2B4F8E-6FE9-614F-9AF2-37A8D5DFA2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81543" y="3487910"/>
            <a:ext cx="1062594" cy="21552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4917AA-A527-0645-B40E-1AF9E6990A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80756" y="2174935"/>
            <a:ext cx="1062594" cy="21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5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88EB7D-7025-4348-BD11-084472FE41E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429000"/>
          <a:ext cx="105156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24148171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207786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1073019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7781534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55889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III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IV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VI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VII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2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XXX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XL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LX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LXX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5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CCC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DC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DCC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88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CCCXXX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CDXL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DL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DCLX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DCCLXX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537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CCCXXXIII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CDXLIV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DLV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DCLXVI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OpenDyslexicAlta" pitchFamily="2" charset="77"/>
                        </a:rPr>
                        <a:t>DCCLXXVII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158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831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647A4A5-90BA-094B-B806-612C65D6A39C}"/>
              </a:ext>
            </a:extLst>
          </p:cNvPr>
          <p:cNvSpPr/>
          <p:nvPr/>
        </p:nvSpPr>
        <p:spPr>
          <a:xfrm>
            <a:off x="91440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DCXLIV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3807BC0-FB5F-904E-B365-E3064D54A282}"/>
              </a:ext>
            </a:extLst>
          </p:cNvPr>
          <p:cNvSpPr/>
          <p:nvPr/>
        </p:nvSpPr>
        <p:spPr>
          <a:xfrm>
            <a:off x="5187276" y="4774232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+ 10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F55DA38-C67F-DC40-A7FC-E2469E1594BD}"/>
              </a:ext>
            </a:extLst>
          </p:cNvPr>
          <p:cNvSpPr/>
          <p:nvPr/>
        </p:nvSpPr>
        <p:spPr>
          <a:xfrm>
            <a:off x="859483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DCLIV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872E12-C044-F642-84CA-80AE72FEBF7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3581400" y="513381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A790D4C-62B1-B844-8144-7137BF295B32}"/>
              </a:ext>
            </a:extLst>
          </p:cNvPr>
          <p:cNvCxnSpPr/>
          <p:nvPr/>
        </p:nvCxnSpPr>
        <p:spPr>
          <a:xfrm>
            <a:off x="6988954" y="513510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9E873F2-0567-5A48-9E06-F87AFC712775}"/>
              </a:ext>
            </a:extLst>
          </p:cNvPr>
          <p:cNvSpPr/>
          <p:nvPr/>
        </p:nvSpPr>
        <p:spPr>
          <a:xfrm>
            <a:off x="91440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DCXLIV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DD1C258-3A0D-7745-996C-3E91F16960C7}"/>
              </a:ext>
            </a:extLst>
          </p:cNvPr>
          <p:cNvSpPr/>
          <p:nvPr/>
        </p:nvSpPr>
        <p:spPr>
          <a:xfrm>
            <a:off x="5187276" y="5748328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- 10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C32C2D5-F91A-DC4F-9E40-6B5754666316}"/>
              </a:ext>
            </a:extLst>
          </p:cNvPr>
          <p:cNvSpPr/>
          <p:nvPr/>
        </p:nvSpPr>
        <p:spPr>
          <a:xfrm>
            <a:off x="859483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36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E6F1C72-9E0E-FA4D-8B57-87A61C8CFFAF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3581400" y="610790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EC7DD26-52A3-7741-AC7A-DEDC02E608B7}"/>
              </a:ext>
            </a:extLst>
          </p:cNvPr>
          <p:cNvCxnSpPr/>
          <p:nvPr/>
        </p:nvCxnSpPr>
        <p:spPr>
          <a:xfrm>
            <a:off x="6988954" y="610919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AE0E59E-A381-A545-B490-DDFD418CB50F}"/>
              </a:ext>
            </a:extLst>
          </p:cNvPr>
          <p:cNvSpPr/>
          <p:nvPr/>
        </p:nvSpPr>
        <p:spPr>
          <a:xfrm>
            <a:off x="95056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DCXLIV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1002082-F6F6-8948-8CAC-E9B0C41A7819}"/>
              </a:ext>
            </a:extLst>
          </p:cNvPr>
          <p:cNvSpPr/>
          <p:nvPr/>
        </p:nvSpPr>
        <p:spPr>
          <a:xfrm>
            <a:off x="5223439" y="2795413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+ 1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8FCF183-6FA9-9945-8E01-D1AE185FB70F}"/>
              </a:ext>
            </a:extLst>
          </p:cNvPr>
          <p:cNvSpPr/>
          <p:nvPr/>
        </p:nvSpPr>
        <p:spPr>
          <a:xfrm>
            <a:off x="863099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DCXLV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43B9F41-74E7-A848-BF42-45E24CD685D5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3617563" y="315499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47475D1-A845-714E-B369-94390B5A48DE}"/>
              </a:ext>
            </a:extLst>
          </p:cNvPr>
          <p:cNvCxnSpPr/>
          <p:nvPr/>
        </p:nvCxnSpPr>
        <p:spPr>
          <a:xfrm>
            <a:off x="7025117" y="315628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23167506-DAD8-7945-A160-0DEB4E2FE954}"/>
              </a:ext>
            </a:extLst>
          </p:cNvPr>
          <p:cNvSpPr/>
          <p:nvPr/>
        </p:nvSpPr>
        <p:spPr>
          <a:xfrm>
            <a:off x="950563" y="3769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DCXLIV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3D29145-55F2-EA44-9E6E-6EBAF4C11765}"/>
              </a:ext>
            </a:extLst>
          </p:cNvPr>
          <p:cNvSpPr/>
          <p:nvPr/>
        </p:nvSpPr>
        <p:spPr>
          <a:xfrm>
            <a:off x="5223439" y="3769509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- 1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802F43BF-B4C2-7243-AA75-D9C351265F03}"/>
              </a:ext>
            </a:extLst>
          </p:cNvPr>
          <p:cNvSpPr/>
          <p:nvPr/>
        </p:nvSpPr>
        <p:spPr>
          <a:xfrm>
            <a:off x="8630993" y="3769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EB95646-A8D7-D44B-8530-D2FA3AF1F372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>
            <a:off x="3617563" y="412909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A435DA3-9013-A64D-AC29-7A6AE08DD621}"/>
              </a:ext>
            </a:extLst>
          </p:cNvPr>
          <p:cNvCxnSpPr/>
          <p:nvPr/>
        </p:nvCxnSpPr>
        <p:spPr>
          <a:xfrm>
            <a:off x="7025117" y="413038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270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647A4A5-90BA-094B-B806-612C65D6A39C}"/>
              </a:ext>
            </a:extLst>
          </p:cNvPr>
          <p:cNvSpPr/>
          <p:nvPr/>
        </p:nvSpPr>
        <p:spPr>
          <a:xfrm>
            <a:off x="91440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DCXLIV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3807BC0-FB5F-904E-B365-E3064D54A282}"/>
              </a:ext>
            </a:extLst>
          </p:cNvPr>
          <p:cNvSpPr/>
          <p:nvPr/>
        </p:nvSpPr>
        <p:spPr>
          <a:xfrm>
            <a:off x="5187276" y="4774232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+ 10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F55DA38-C67F-DC40-A7FC-E2469E1594BD}"/>
              </a:ext>
            </a:extLst>
          </p:cNvPr>
          <p:cNvSpPr/>
          <p:nvPr/>
        </p:nvSpPr>
        <p:spPr>
          <a:xfrm>
            <a:off x="859483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DCLIV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872E12-C044-F642-84CA-80AE72FEBF7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3581400" y="513381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A790D4C-62B1-B844-8144-7137BF295B32}"/>
              </a:ext>
            </a:extLst>
          </p:cNvPr>
          <p:cNvCxnSpPr/>
          <p:nvPr/>
        </p:nvCxnSpPr>
        <p:spPr>
          <a:xfrm>
            <a:off x="6988954" y="513510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9E873F2-0567-5A48-9E06-F87AFC712775}"/>
              </a:ext>
            </a:extLst>
          </p:cNvPr>
          <p:cNvSpPr/>
          <p:nvPr/>
        </p:nvSpPr>
        <p:spPr>
          <a:xfrm>
            <a:off x="91440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DCXLIV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DD1C258-3A0D-7745-996C-3E91F16960C7}"/>
              </a:ext>
            </a:extLst>
          </p:cNvPr>
          <p:cNvSpPr/>
          <p:nvPr/>
        </p:nvSpPr>
        <p:spPr>
          <a:xfrm>
            <a:off x="5187276" y="5748328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- 10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C32C2D5-F91A-DC4F-9E40-6B5754666316}"/>
              </a:ext>
            </a:extLst>
          </p:cNvPr>
          <p:cNvSpPr/>
          <p:nvPr/>
        </p:nvSpPr>
        <p:spPr>
          <a:xfrm>
            <a:off x="859483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36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E6F1C72-9E0E-FA4D-8B57-87A61C8CFFAF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3581400" y="610790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EC7DD26-52A3-7741-AC7A-DEDC02E608B7}"/>
              </a:ext>
            </a:extLst>
          </p:cNvPr>
          <p:cNvCxnSpPr/>
          <p:nvPr/>
        </p:nvCxnSpPr>
        <p:spPr>
          <a:xfrm>
            <a:off x="6988954" y="610919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AE0E59E-A381-A545-B490-DDFD418CB50F}"/>
              </a:ext>
            </a:extLst>
          </p:cNvPr>
          <p:cNvSpPr/>
          <p:nvPr/>
        </p:nvSpPr>
        <p:spPr>
          <a:xfrm>
            <a:off x="95056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DCXLIV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1002082-F6F6-8948-8CAC-E9B0C41A7819}"/>
              </a:ext>
            </a:extLst>
          </p:cNvPr>
          <p:cNvSpPr/>
          <p:nvPr/>
        </p:nvSpPr>
        <p:spPr>
          <a:xfrm>
            <a:off x="5223439" y="2795413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+ 1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8FCF183-6FA9-9945-8E01-D1AE185FB70F}"/>
              </a:ext>
            </a:extLst>
          </p:cNvPr>
          <p:cNvSpPr/>
          <p:nvPr/>
        </p:nvSpPr>
        <p:spPr>
          <a:xfrm>
            <a:off x="863099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DCXLV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43B9F41-74E7-A848-BF42-45E24CD685D5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3617563" y="315499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47475D1-A845-714E-B369-94390B5A48DE}"/>
              </a:ext>
            </a:extLst>
          </p:cNvPr>
          <p:cNvCxnSpPr/>
          <p:nvPr/>
        </p:nvCxnSpPr>
        <p:spPr>
          <a:xfrm>
            <a:off x="7025117" y="315628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23167506-DAD8-7945-A160-0DEB4E2FE954}"/>
              </a:ext>
            </a:extLst>
          </p:cNvPr>
          <p:cNvSpPr/>
          <p:nvPr/>
        </p:nvSpPr>
        <p:spPr>
          <a:xfrm>
            <a:off x="950563" y="3769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DCXLIV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3D29145-55F2-EA44-9E6E-6EBAF4C11765}"/>
              </a:ext>
            </a:extLst>
          </p:cNvPr>
          <p:cNvSpPr/>
          <p:nvPr/>
        </p:nvSpPr>
        <p:spPr>
          <a:xfrm>
            <a:off x="5223439" y="3769509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- 1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802F43BF-B4C2-7243-AA75-D9C351265F03}"/>
              </a:ext>
            </a:extLst>
          </p:cNvPr>
          <p:cNvSpPr/>
          <p:nvPr/>
        </p:nvSpPr>
        <p:spPr>
          <a:xfrm>
            <a:off x="8630993" y="3769509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DCXLIII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EB95646-A8D7-D44B-8530-D2FA3AF1F372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>
            <a:off x="3617563" y="412909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A435DA3-9013-A64D-AC29-7A6AE08DD621}"/>
              </a:ext>
            </a:extLst>
          </p:cNvPr>
          <p:cNvCxnSpPr/>
          <p:nvPr/>
        </p:nvCxnSpPr>
        <p:spPr>
          <a:xfrm>
            <a:off x="7025117" y="413038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473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647A4A5-90BA-094B-B806-612C65D6A39C}"/>
              </a:ext>
            </a:extLst>
          </p:cNvPr>
          <p:cNvSpPr/>
          <p:nvPr/>
        </p:nvSpPr>
        <p:spPr>
          <a:xfrm>
            <a:off x="91440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DCXLIV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3807BC0-FB5F-904E-B365-E3064D54A282}"/>
              </a:ext>
            </a:extLst>
          </p:cNvPr>
          <p:cNvSpPr/>
          <p:nvPr/>
        </p:nvSpPr>
        <p:spPr>
          <a:xfrm>
            <a:off x="5187276" y="4774232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+ 10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F55DA38-C67F-DC40-A7FC-E2469E1594BD}"/>
              </a:ext>
            </a:extLst>
          </p:cNvPr>
          <p:cNvSpPr/>
          <p:nvPr/>
        </p:nvSpPr>
        <p:spPr>
          <a:xfrm>
            <a:off x="859483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DCLIV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872E12-C044-F642-84CA-80AE72FEBF7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3581400" y="513381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A790D4C-62B1-B844-8144-7137BF295B32}"/>
              </a:ext>
            </a:extLst>
          </p:cNvPr>
          <p:cNvCxnSpPr/>
          <p:nvPr/>
        </p:nvCxnSpPr>
        <p:spPr>
          <a:xfrm>
            <a:off x="6988954" y="513510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9E873F2-0567-5A48-9E06-F87AFC712775}"/>
              </a:ext>
            </a:extLst>
          </p:cNvPr>
          <p:cNvSpPr/>
          <p:nvPr/>
        </p:nvSpPr>
        <p:spPr>
          <a:xfrm>
            <a:off x="91440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DCXLIV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DD1C258-3A0D-7745-996C-3E91F16960C7}"/>
              </a:ext>
            </a:extLst>
          </p:cNvPr>
          <p:cNvSpPr/>
          <p:nvPr/>
        </p:nvSpPr>
        <p:spPr>
          <a:xfrm>
            <a:off x="5187276" y="5748328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- 10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C32C2D5-F91A-DC4F-9E40-6B5754666316}"/>
              </a:ext>
            </a:extLst>
          </p:cNvPr>
          <p:cNvSpPr/>
          <p:nvPr/>
        </p:nvSpPr>
        <p:spPr>
          <a:xfrm>
            <a:off x="8594830" y="5748328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Alta" pitchFamily="2" charset="77"/>
              </a:rPr>
              <a:t>DCXXXIV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E6F1C72-9E0E-FA4D-8B57-87A61C8CFFAF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3581400" y="610790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EC7DD26-52A3-7741-AC7A-DEDC02E608B7}"/>
              </a:ext>
            </a:extLst>
          </p:cNvPr>
          <p:cNvCxnSpPr/>
          <p:nvPr/>
        </p:nvCxnSpPr>
        <p:spPr>
          <a:xfrm>
            <a:off x="6988954" y="610919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AE0E59E-A381-A545-B490-DDFD418CB50F}"/>
              </a:ext>
            </a:extLst>
          </p:cNvPr>
          <p:cNvSpPr/>
          <p:nvPr/>
        </p:nvSpPr>
        <p:spPr>
          <a:xfrm>
            <a:off x="95056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DCXLIV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1002082-F6F6-8948-8CAC-E9B0C41A7819}"/>
              </a:ext>
            </a:extLst>
          </p:cNvPr>
          <p:cNvSpPr/>
          <p:nvPr/>
        </p:nvSpPr>
        <p:spPr>
          <a:xfrm>
            <a:off x="5223439" y="2795413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+ 1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8FCF183-6FA9-9945-8E01-D1AE185FB70F}"/>
              </a:ext>
            </a:extLst>
          </p:cNvPr>
          <p:cNvSpPr/>
          <p:nvPr/>
        </p:nvSpPr>
        <p:spPr>
          <a:xfrm>
            <a:off x="863099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DCXLV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43B9F41-74E7-A848-BF42-45E24CD685D5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3617563" y="315499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47475D1-A845-714E-B369-94390B5A48DE}"/>
              </a:ext>
            </a:extLst>
          </p:cNvPr>
          <p:cNvCxnSpPr/>
          <p:nvPr/>
        </p:nvCxnSpPr>
        <p:spPr>
          <a:xfrm>
            <a:off x="7025117" y="315628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23167506-DAD8-7945-A160-0DEB4E2FE954}"/>
              </a:ext>
            </a:extLst>
          </p:cNvPr>
          <p:cNvSpPr/>
          <p:nvPr/>
        </p:nvSpPr>
        <p:spPr>
          <a:xfrm>
            <a:off x="950563" y="3769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DCXLIV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3D29145-55F2-EA44-9E6E-6EBAF4C11765}"/>
              </a:ext>
            </a:extLst>
          </p:cNvPr>
          <p:cNvSpPr/>
          <p:nvPr/>
        </p:nvSpPr>
        <p:spPr>
          <a:xfrm>
            <a:off x="5223439" y="3769509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- 1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802F43BF-B4C2-7243-AA75-D9C351265F03}"/>
              </a:ext>
            </a:extLst>
          </p:cNvPr>
          <p:cNvSpPr/>
          <p:nvPr/>
        </p:nvSpPr>
        <p:spPr>
          <a:xfrm>
            <a:off x="8630993" y="3769509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DCXLIII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EB95646-A8D7-D44B-8530-D2FA3AF1F372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>
            <a:off x="3617563" y="412909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A435DA3-9013-A64D-AC29-7A6AE08DD621}"/>
              </a:ext>
            </a:extLst>
          </p:cNvPr>
          <p:cNvCxnSpPr/>
          <p:nvPr/>
        </p:nvCxnSpPr>
        <p:spPr>
          <a:xfrm>
            <a:off x="7025117" y="413038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0466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647A4A5-90BA-094B-B806-612C65D6A39C}"/>
              </a:ext>
            </a:extLst>
          </p:cNvPr>
          <p:cNvSpPr/>
          <p:nvPr/>
        </p:nvSpPr>
        <p:spPr>
          <a:xfrm>
            <a:off x="914400" y="4774232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DCCLXV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3807BC0-FB5F-904E-B365-E3064D54A282}"/>
              </a:ext>
            </a:extLst>
          </p:cNvPr>
          <p:cNvSpPr/>
          <p:nvPr/>
        </p:nvSpPr>
        <p:spPr>
          <a:xfrm>
            <a:off x="5187276" y="4774232"/>
            <a:ext cx="1801678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+ 10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F55DA38-C67F-DC40-A7FC-E2469E1594BD}"/>
              </a:ext>
            </a:extLst>
          </p:cNvPr>
          <p:cNvSpPr/>
          <p:nvPr/>
        </p:nvSpPr>
        <p:spPr>
          <a:xfrm>
            <a:off x="8594830" y="4774232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872E12-C044-F642-84CA-80AE72FEBF7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3581400" y="513381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A790D4C-62B1-B844-8144-7137BF295B32}"/>
              </a:ext>
            </a:extLst>
          </p:cNvPr>
          <p:cNvCxnSpPr/>
          <p:nvPr/>
        </p:nvCxnSpPr>
        <p:spPr>
          <a:xfrm>
            <a:off x="6988954" y="513510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9E873F2-0567-5A48-9E06-F87AFC712775}"/>
              </a:ext>
            </a:extLst>
          </p:cNvPr>
          <p:cNvSpPr/>
          <p:nvPr/>
        </p:nvSpPr>
        <p:spPr>
          <a:xfrm>
            <a:off x="914400" y="5748328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DCCLXV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DD1C258-3A0D-7745-996C-3E91F16960C7}"/>
              </a:ext>
            </a:extLst>
          </p:cNvPr>
          <p:cNvSpPr/>
          <p:nvPr/>
        </p:nvSpPr>
        <p:spPr>
          <a:xfrm>
            <a:off x="5187276" y="5748328"/>
            <a:ext cx="1801678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- 10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C32C2D5-F91A-DC4F-9E40-6B5754666316}"/>
              </a:ext>
            </a:extLst>
          </p:cNvPr>
          <p:cNvSpPr/>
          <p:nvPr/>
        </p:nvSpPr>
        <p:spPr>
          <a:xfrm>
            <a:off x="8594830" y="5748328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E6F1C72-9E0E-FA4D-8B57-87A61C8CFFAF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3581400" y="610790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EC7DD26-52A3-7741-AC7A-DEDC02E608B7}"/>
              </a:ext>
            </a:extLst>
          </p:cNvPr>
          <p:cNvCxnSpPr/>
          <p:nvPr/>
        </p:nvCxnSpPr>
        <p:spPr>
          <a:xfrm>
            <a:off x="6988954" y="610919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AE0E59E-A381-A545-B490-DDFD418CB50F}"/>
              </a:ext>
            </a:extLst>
          </p:cNvPr>
          <p:cNvSpPr/>
          <p:nvPr/>
        </p:nvSpPr>
        <p:spPr>
          <a:xfrm>
            <a:off x="950563" y="2795413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DCCLXV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1002082-F6F6-8948-8CAC-E9B0C41A7819}"/>
              </a:ext>
            </a:extLst>
          </p:cNvPr>
          <p:cNvSpPr/>
          <p:nvPr/>
        </p:nvSpPr>
        <p:spPr>
          <a:xfrm>
            <a:off x="5223439" y="2795413"/>
            <a:ext cx="1801678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+ 1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8FCF183-6FA9-9945-8E01-D1AE185FB70F}"/>
              </a:ext>
            </a:extLst>
          </p:cNvPr>
          <p:cNvSpPr/>
          <p:nvPr/>
        </p:nvSpPr>
        <p:spPr>
          <a:xfrm>
            <a:off x="8630993" y="2795413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DCCLXVI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43B9F41-74E7-A848-BF42-45E24CD685D5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3617563" y="315499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47475D1-A845-714E-B369-94390B5A48DE}"/>
              </a:ext>
            </a:extLst>
          </p:cNvPr>
          <p:cNvCxnSpPr/>
          <p:nvPr/>
        </p:nvCxnSpPr>
        <p:spPr>
          <a:xfrm>
            <a:off x="7025117" y="315628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23167506-DAD8-7945-A160-0DEB4E2FE954}"/>
              </a:ext>
            </a:extLst>
          </p:cNvPr>
          <p:cNvSpPr/>
          <p:nvPr/>
        </p:nvSpPr>
        <p:spPr>
          <a:xfrm>
            <a:off x="950563" y="3769509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DCCLXV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3D29145-55F2-EA44-9E6E-6EBAF4C11765}"/>
              </a:ext>
            </a:extLst>
          </p:cNvPr>
          <p:cNvSpPr/>
          <p:nvPr/>
        </p:nvSpPr>
        <p:spPr>
          <a:xfrm>
            <a:off x="5223439" y="3769509"/>
            <a:ext cx="1801678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- 1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802F43BF-B4C2-7243-AA75-D9C351265F03}"/>
              </a:ext>
            </a:extLst>
          </p:cNvPr>
          <p:cNvSpPr/>
          <p:nvPr/>
        </p:nvSpPr>
        <p:spPr>
          <a:xfrm>
            <a:off x="8630993" y="3769509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EB95646-A8D7-D44B-8530-D2FA3AF1F372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>
            <a:off x="3617563" y="412909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A435DA3-9013-A64D-AC29-7A6AE08DD621}"/>
              </a:ext>
            </a:extLst>
          </p:cNvPr>
          <p:cNvCxnSpPr/>
          <p:nvPr/>
        </p:nvCxnSpPr>
        <p:spPr>
          <a:xfrm>
            <a:off x="7025117" y="413038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134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647A4A5-90BA-094B-B806-612C65D6A39C}"/>
              </a:ext>
            </a:extLst>
          </p:cNvPr>
          <p:cNvSpPr/>
          <p:nvPr/>
        </p:nvSpPr>
        <p:spPr>
          <a:xfrm>
            <a:off x="91440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DCCLXV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3807BC0-FB5F-904E-B365-E3064D54A282}"/>
              </a:ext>
            </a:extLst>
          </p:cNvPr>
          <p:cNvSpPr/>
          <p:nvPr/>
        </p:nvSpPr>
        <p:spPr>
          <a:xfrm>
            <a:off x="5187276" y="4774232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+ 10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F55DA38-C67F-DC40-A7FC-E2469E1594BD}"/>
              </a:ext>
            </a:extLst>
          </p:cNvPr>
          <p:cNvSpPr/>
          <p:nvPr/>
        </p:nvSpPr>
        <p:spPr>
          <a:xfrm>
            <a:off x="8594830" y="4774232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Alta" pitchFamily="2" charset="77"/>
              </a:rPr>
              <a:t>DCCLXXV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872E12-C044-F642-84CA-80AE72FEBF7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3581400" y="513381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A790D4C-62B1-B844-8144-7137BF295B32}"/>
              </a:ext>
            </a:extLst>
          </p:cNvPr>
          <p:cNvCxnSpPr/>
          <p:nvPr/>
        </p:nvCxnSpPr>
        <p:spPr>
          <a:xfrm>
            <a:off x="6988954" y="513510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9E873F2-0567-5A48-9E06-F87AFC712775}"/>
              </a:ext>
            </a:extLst>
          </p:cNvPr>
          <p:cNvSpPr/>
          <p:nvPr/>
        </p:nvSpPr>
        <p:spPr>
          <a:xfrm>
            <a:off x="91440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DCCLXV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DD1C258-3A0D-7745-996C-3E91F16960C7}"/>
              </a:ext>
            </a:extLst>
          </p:cNvPr>
          <p:cNvSpPr/>
          <p:nvPr/>
        </p:nvSpPr>
        <p:spPr>
          <a:xfrm>
            <a:off x="5187276" y="5748328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- 10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C32C2D5-F91A-DC4F-9E40-6B5754666316}"/>
              </a:ext>
            </a:extLst>
          </p:cNvPr>
          <p:cNvSpPr/>
          <p:nvPr/>
        </p:nvSpPr>
        <p:spPr>
          <a:xfrm>
            <a:off x="8594830" y="5748328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DCCLV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E6F1C72-9E0E-FA4D-8B57-87A61C8CFFAF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3581400" y="610790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EC7DD26-52A3-7741-AC7A-DEDC02E608B7}"/>
              </a:ext>
            </a:extLst>
          </p:cNvPr>
          <p:cNvCxnSpPr/>
          <p:nvPr/>
        </p:nvCxnSpPr>
        <p:spPr>
          <a:xfrm>
            <a:off x="6988954" y="610919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AE0E59E-A381-A545-B490-DDFD418CB50F}"/>
              </a:ext>
            </a:extLst>
          </p:cNvPr>
          <p:cNvSpPr/>
          <p:nvPr/>
        </p:nvSpPr>
        <p:spPr>
          <a:xfrm>
            <a:off x="95056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DCCLXV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1002082-F6F6-8948-8CAC-E9B0C41A7819}"/>
              </a:ext>
            </a:extLst>
          </p:cNvPr>
          <p:cNvSpPr/>
          <p:nvPr/>
        </p:nvSpPr>
        <p:spPr>
          <a:xfrm>
            <a:off x="5223439" y="2795413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+ 1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8FCF183-6FA9-9945-8E01-D1AE185FB70F}"/>
              </a:ext>
            </a:extLst>
          </p:cNvPr>
          <p:cNvSpPr/>
          <p:nvPr/>
        </p:nvSpPr>
        <p:spPr>
          <a:xfrm>
            <a:off x="863099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DCCLXVI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43B9F41-74E7-A848-BF42-45E24CD685D5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3617563" y="315499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47475D1-A845-714E-B369-94390B5A48DE}"/>
              </a:ext>
            </a:extLst>
          </p:cNvPr>
          <p:cNvCxnSpPr/>
          <p:nvPr/>
        </p:nvCxnSpPr>
        <p:spPr>
          <a:xfrm>
            <a:off x="7025117" y="315628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23167506-DAD8-7945-A160-0DEB4E2FE954}"/>
              </a:ext>
            </a:extLst>
          </p:cNvPr>
          <p:cNvSpPr/>
          <p:nvPr/>
        </p:nvSpPr>
        <p:spPr>
          <a:xfrm>
            <a:off x="950563" y="3769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DCCLXV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3D29145-55F2-EA44-9E6E-6EBAF4C11765}"/>
              </a:ext>
            </a:extLst>
          </p:cNvPr>
          <p:cNvSpPr/>
          <p:nvPr/>
        </p:nvSpPr>
        <p:spPr>
          <a:xfrm>
            <a:off x="5223439" y="3769509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- 1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802F43BF-B4C2-7243-AA75-D9C351265F03}"/>
              </a:ext>
            </a:extLst>
          </p:cNvPr>
          <p:cNvSpPr/>
          <p:nvPr/>
        </p:nvSpPr>
        <p:spPr>
          <a:xfrm>
            <a:off x="8630993" y="3769509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DCCLXIV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EB95646-A8D7-D44B-8530-D2FA3AF1F372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>
            <a:off x="3617563" y="412909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A435DA3-9013-A64D-AC29-7A6AE08DD621}"/>
              </a:ext>
            </a:extLst>
          </p:cNvPr>
          <p:cNvCxnSpPr/>
          <p:nvPr/>
        </p:nvCxnSpPr>
        <p:spPr>
          <a:xfrm>
            <a:off x="7025117" y="413038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5777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more Roman Numerals addition sentences that total the same amount can you think of?</a:t>
            </a:r>
            <a:br>
              <a:rPr lang="en-GB" sz="2200" dirty="0"/>
            </a:br>
            <a:r>
              <a:rPr lang="en-GB" sz="2200" dirty="0"/>
              <a:t>Can you think of other calculations (division, multiplication, subtraction) using Roman Numerals that share the same result?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AE0E59E-A381-A545-B490-DDFD418CB50F}"/>
              </a:ext>
            </a:extLst>
          </p:cNvPr>
          <p:cNvSpPr/>
          <p:nvPr/>
        </p:nvSpPr>
        <p:spPr>
          <a:xfrm>
            <a:off x="950563" y="3074380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DI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1002082-F6F6-8948-8CAC-E9B0C41A7819}"/>
              </a:ext>
            </a:extLst>
          </p:cNvPr>
          <p:cNvSpPr/>
          <p:nvPr/>
        </p:nvSpPr>
        <p:spPr>
          <a:xfrm>
            <a:off x="4050224" y="3074379"/>
            <a:ext cx="1002223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+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8FCF183-6FA9-9945-8E01-D1AE185FB70F}"/>
              </a:ext>
            </a:extLst>
          </p:cNvPr>
          <p:cNvSpPr/>
          <p:nvPr/>
        </p:nvSpPr>
        <p:spPr>
          <a:xfrm>
            <a:off x="5485108" y="3074379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CDXCIX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5524AC0-5679-5A43-A01C-26862E7CB115}"/>
              </a:ext>
            </a:extLst>
          </p:cNvPr>
          <p:cNvSpPr/>
          <p:nvPr/>
        </p:nvSpPr>
        <p:spPr>
          <a:xfrm>
            <a:off x="8584769" y="3074379"/>
            <a:ext cx="1002223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F985A99-7BD5-8842-82FA-9A7C14CB71D3}"/>
              </a:ext>
            </a:extLst>
          </p:cNvPr>
          <p:cNvSpPr/>
          <p:nvPr/>
        </p:nvSpPr>
        <p:spPr>
          <a:xfrm>
            <a:off x="10019653" y="3074379"/>
            <a:ext cx="1880799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63222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more Roman Numerals addition sentences that total the same amount can you think of?</a:t>
            </a:r>
            <a:br>
              <a:rPr lang="en-GB" sz="2200" dirty="0"/>
            </a:br>
            <a:r>
              <a:rPr lang="en-GB" sz="2200" dirty="0"/>
              <a:t>Can you think of other calculations (division, multiplication, subtraction) using Roman Numerals that share the same result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AE0E59E-A381-A545-B490-DDFD418CB50F}"/>
              </a:ext>
            </a:extLst>
          </p:cNvPr>
          <p:cNvSpPr/>
          <p:nvPr/>
        </p:nvSpPr>
        <p:spPr>
          <a:xfrm>
            <a:off x="950563" y="3074380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DI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1002082-F6F6-8948-8CAC-E9B0C41A7819}"/>
              </a:ext>
            </a:extLst>
          </p:cNvPr>
          <p:cNvSpPr/>
          <p:nvPr/>
        </p:nvSpPr>
        <p:spPr>
          <a:xfrm>
            <a:off x="4050224" y="307437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+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8FCF183-6FA9-9945-8E01-D1AE185FB70F}"/>
              </a:ext>
            </a:extLst>
          </p:cNvPr>
          <p:cNvSpPr/>
          <p:nvPr/>
        </p:nvSpPr>
        <p:spPr>
          <a:xfrm>
            <a:off x="5485108" y="307437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CDXCIX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5524AC0-5679-5A43-A01C-26862E7CB115}"/>
              </a:ext>
            </a:extLst>
          </p:cNvPr>
          <p:cNvSpPr/>
          <p:nvPr/>
        </p:nvSpPr>
        <p:spPr>
          <a:xfrm>
            <a:off x="8584769" y="307437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1F0DAA0-EF2A-584F-82AE-81C1DDCE3BB3}"/>
              </a:ext>
            </a:extLst>
          </p:cNvPr>
          <p:cNvSpPr/>
          <p:nvPr/>
        </p:nvSpPr>
        <p:spPr>
          <a:xfrm>
            <a:off x="10019653" y="3074379"/>
            <a:ext cx="1880799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8911458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Other addition calculations include: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DCCC + CC = M; D + D = M; CMXCIX + I = M…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Other calculations include: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MM ÷ II = M: D x II = M; MC – C = M…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1002082-F6F6-8948-8CAC-E9B0C41A7819}"/>
              </a:ext>
            </a:extLst>
          </p:cNvPr>
          <p:cNvSpPr/>
          <p:nvPr/>
        </p:nvSpPr>
        <p:spPr>
          <a:xfrm>
            <a:off x="4050224" y="307437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+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5524AC0-5679-5A43-A01C-26862E7CB115}"/>
              </a:ext>
            </a:extLst>
          </p:cNvPr>
          <p:cNvSpPr/>
          <p:nvPr/>
        </p:nvSpPr>
        <p:spPr>
          <a:xfrm>
            <a:off x="8584769" y="307437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2EC30BE-1900-5849-802C-730C4C043FE7}"/>
              </a:ext>
            </a:extLst>
          </p:cNvPr>
          <p:cNvSpPr/>
          <p:nvPr/>
        </p:nvSpPr>
        <p:spPr>
          <a:xfrm>
            <a:off x="950563" y="3074380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DI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B9162CB-5B56-2F45-A711-B283AB2000A9}"/>
              </a:ext>
            </a:extLst>
          </p:cNvPr>
          <p:cNvSpPr/>
          <p:nvPr/>
        </p:nvSpPr>
        <p:spPr>
          <a:xfrm>
            <a:off x="5485108" y="307437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CDXCIX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07A09AB-8B6E-6E4E-9CE9-234EAEF0CA1F}"/>
              </a:ext>
            </a:extLst>
          </p:cNvPr>
          <p:cNvSpPr/>
          <p:nvPr/>
        </p:nvSpPr>
        <p:spPr>
          <a:xfrm>
            <a:off x="10019653" y="3074379"/>
            <a:ext cx="1880799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Alta" pitchFamily="2" charset="77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944875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has made a mistake in his sequence.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Write a correct sequence to help explain your answer.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437" y="3429000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987" y="1243806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862C32-ABC9-F24B-9697-1A3B150F7C3B}"/>
              </a:ext>
            </a:extLst>
          </p:cNvPr>
          <p:cNvSpPr/>
          <p:nvPr/>
        </p:nvSpPr>
        <p:spPr>
          <a:xfrm>
            <a:off x="3058059" y="2108764"/>
            <a:ext cx="3384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am writing a number sequence in Roman Numerals.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949CA55-E71A-5645-8CFC-4E2680F3A3D9}"/>
              </a:ext>
            </a:extLst>
          </p:cNvPr>
          <p:cNvSpPr txBox="1">
            <a:spLocks/>
          </p:cNvSpPr>
          <p:nvPr/>
        </p:nvSpPr>
        <p:spPr>
          <a:xfrm>
            <a:off x="838200" y="495755"/>
            <a:ext cx="8780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to Light" panose="020F0302020204030203" pitchFamily="34" charset="77"/>
                <a:ea typeface="+mj-ea"/>
                <a:cs typeface="+mj-cs"/>
              </a:defRPr>
            </a:lvl1pPr>
          </a:lstStyle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A99BAA6-2F7B-E94E-8D8D-053F65632096}"/>
              </a:ext>
            </a:extLst>
          </p:cNvPr>
          <p:cNvSpPr/>
          <p:nvPr/>
        </p:nvSpPr>
        <p:spPr>
          <a:xfrm>
            <a:off x="4449242" y="3794219"/>
            <a:ext cx="6645978" cy="1359522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800" dirty="0">
                <a:solidFill>
                  <a:srgbClr val="3173DC"/>
                </a:solidFill>
                <a:latin typeface="OpenDyslexicAlta" pitchFamily="2" charset="77"/>
              </a:rPr>
              <a:t>DCLX, DCCCLXXX, MCXC, MC</a:t>
            </a:r>
          </a:p>
        </p:txBody>
      </p:sp>
    </p:spTree>
    <p:extLst>
      <p:ext uri="{BB962C8B-B14F-4D97-AF65-F5344CB8AC3E}">
        <p14:creationId xmlns:p14="http://schemas.microsoft.com/office/powerpoint/2010/main" val="282107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Spend a couple of minutes revising some Roman Numerals facts…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56B22C-BF33-D546-9BC9-D8D079543791}"/>
              </a:ext>
            </a:extLst>
          </p:cNvPr>
          <p:cNvSpPr/>
          <p:nvPr/>
        </p:nvSpPr>
        <p:spPr>
          <a:xfrm>
            <a:off x="838200" y="2742628"/>
            <a:ext cx="112345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Alta" pitchFamily="2" charset="77"/>
              </a:rPr>
              <a:t>1 = I		10 = X		100 = C		111 = CXI	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Alta" pitchFamily="2" charset="77"/>
              </a:rPr>
              <a:t>2 = II		20 = XX		200 = CC		222 = CCXXII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Alta" pitchFamily="2" charset="77"/>
              </a:rPr>
              <a:t>3 = III		30 = XXX		300 = CCC 	333 = CCCXXXIII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Alta" pitchFamily="2" charset="77"/>
              </a:rPr>
              <a:t>4 = IV	40 = XL		400 = CD		444 = CDXLIV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Alta" pitchFamily="2" charset="77"/>
              </a:rPr>
              <a:t>5 = V		50 = L		500 = D		555 = DLV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Alta" pitchFamily="2" charset="77"/>
              </a:rPr>
              <a:t>6 = VI	60 = LX		600 = DC		666 = DCLXVI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Alta" pitchFamily="2" charset="77"/>
              </a:rPr>
              <a:t>7 = VII	70 = LXX		700 = DCC		777 = DCCLXXVII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Alta" pitchFamily="2" charset="77"/>
              </a:rPr>
              <a:t>8 = VIII	80 = LXXX		800 = DCCC	888 = DCCCLXXXVIII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Alta" pitchFamily="2" charset="77"/>
              </a:rPr>
              <a:t>9 = IX	90 = XC		900 = CM		999 = CMXCIX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Alta" pitchFamily="2" charset="77"/>
              </a:rPr>
              <a:t>10 = X	100 = C		1,000 = M		1,111 = MCXI</a:t>
            </a:r>
            <a:endParaRPr lang="en-GB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82148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FF3860"/>
                </a:solidFill>
              </a:rPr>
              <a:t>The number sequence is going up by 110 each time.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skipped 770. The sequence </a:t>
            </a:r>
            <a:r>
              <a:rPr lang="en-GB" sz="2200">
                <a:solidFill>
                  <a:srgbClr val="FF3860"/>
                </a:solidFill>
              </a:rPr>
              <a:t>should be </a:t>
            </a:r>
            <a:r>
              <a:rPr lang="en-GB" sz="2200" dirty="0">
                <a:solidFill>
                  <a:srgbClr val="FF3860"/>
                </a:solidFill>
              </a:rPr>
              <a:t>DCLX, DCCLXX, DCCCLXXX, MCXC, MC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437" y="3429000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987" y="1243806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862C32-ABC9-F24B-9697-1A3B150F7C3B}"/>
              </a:ext>
            </a:extLst>
          </p:cNvPr>
          <p:cNvSpPr/>
          <p:nvPr/>
        </p:nvSpPr>
        <p:spPr>
          <a:xfrm>
            <a:off x="3058059" y="2108764"/>
            <a:ext cx="3384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am writing a number sequence in Roman Numerals.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949CA55-E71A-5645-8CFC-4E2680F3A3D9}"/>
              </a:ext>
            </a:extLst>
          </p:cNvPr>
          <p:cNvSpPr txBox="1">
            <a:spLocks/>
          </p:cNvSpPr>
          <p:nvPr/>
        </p:nvSpPr>
        <p:spPr>
          <a:xfrm>
            <a:off x="838200" y="495755"/>
            <a:ext cx="8780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to Light" panose="020F0302020204030203" pitchFamily="34" charset="77"/>
                <a:ea typeface="+mj-ea"/>
                <a:cs typeface="+mj-cs"/>
              </a:defRPr>
            </a:lvl1pPr>
          </a:lstStyle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A99BAA6-2F7B-E94E-8D8D-053F65632096}"/>
              </a:ext>
            </a:extLst>
          </p:cNvPr>
          <p:cNvSpPr/>
          <p:nvPr/>
        </p:nvSpPr>
        <p:spPr>
          <a:xfrm>
            <a:off x="4449242" y="3794219"/>
            <a:ext cx="6645978" cy="1359522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800" dirty="0">
                <a:solidFill>
                  <a:srgbClr val="3173DC"/>
                </a:solidFill>
                <a:latin typeface="OpenDyslexicAlta" pitchFamily="2" charset="77"/>
              </a:rPr>
              <a:t>DCLX, DCCCLXXX, MCXC, MC</a:t>
            </a:r>
          </a:p>
        </p:txBody>
      </p:sp>
    </p:spTree>
    <p:extLst>
      <p:ext uri="{BB962C8B-B14F-4D97-AF65-F5344CB8AC3E}">
        <p14:creationId xmlns:p14="http://schemas.microsoft.com/office/powerpoint/2010/main" val="1471136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Roman Numerals up to 1,000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reasoning to explain my responses when using Roman Numerals up to 1,000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7317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23B3C8-CC87-E84F-AC3D-C2D15CF619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206" y="2779005"/>
            <a:ext cx="1037754" cy="1072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76A06E-3B2A-0349-975B-E53225CB80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852" y="4124411"/>
            <a:ext cx="1037754" cy="10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26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23B3C8-CC87-E84F-AC3D-C2D15CF619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206" y="2779005"/>
            <a:ext cx="1037754" cy="1072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76A06E-3B2A-0349-975B-E53225CB80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852" y="4124411"/>
            <a:ext cx="1037754" cy="107297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FCC8F2A-A0B2-2F44-8705-A1F3620E18C3}"/>
              </a:ext>
            </a:extLst>
          </p:cNvPr>
          <p:cNvSpPr/>
          <p:nvPr/>
        </p:nvSpPr>
        <p:spPr>
          <a:xfrm>
            <a:off x="7300650" y="3172222"/>
            <a:ext cx="1273459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DyslexicAlta" pitchFamily="2" charset="77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75631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B0EF21-FA16-7E4C-B65C-4591E7AF60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766" y="3334578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6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use Roman Numerals up to 1,000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B0EF21-FA16-7E4C-B65C-4591E7AF60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766" y="3334578"/>
            <a:ext cx="2155234" cy="103481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1273459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DyslexicAlta" pitchFamily="2" charset="77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924822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3" ma:contentTypeDescription="Create a new document." ma:contentTypeScope="" ma:versionID="dc5cf9e79bbf854929e86c18b4c62c42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09641e601ca671a257d0ee792dff7aef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70EAAC-99BA-4509-B95C-3551CBD8D3E8}">
  <ds:schemaRefs>
    <ds:schemaRef ds:uri="http://schemas.microsoft.com/office/2006/metadata/properties"/>
    <ds:schemaRef ds:uri="http://schemas.microsoft.com/office/infopath/2007/PartnerControls"/>
    <ds:schemaRef ds:uri="2713a64c-b708-418b-a5af-1b0d489f796a"/>
    <ds:schemaRef ds:uri="3a5a072a-9f71-4cd3-a2f9-fdda91595b8c"/>
  </ds:schemaRefs>
</ds:datastoreItem>
</file>

<file path=customXml/itemProps2.xml><?xml version="1.0" encoding="utf-8"?>
<ds:datastoreItem xmlns:ds="http://schemas.openxmlformats.org/officeDocument/2006/customXml" ds:itemID="{DDF65766-8339-4D1A-ACFF-71E8ABF625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a072a-9f71-4cd3-a2f9-fdda91595b8c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7ABF55-55DC-4E9C-B8DD-7B36DF71CC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9083</TotalTime>
  <Words>2160</Words>
  <Application>Microsoft Office PowerPoint</Application>
  <PresentationFormat>Widescreen</PresentationFormat>
  <Paragraphs>626</Paragraphs>
  <Slides>51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To be able to use Roman Numerals up to 1,000</vt:lpstr>
      <vt:lpstr>PowerPoint Presentation</vt:lpstr>
      <vt:lpstr>PowerPoint Presentation</vt:lpstr>
      <vt:lpstr>To be able to use Roman Numerals up to 1,000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Alexander Athienitis</cp:lastModifiedBy>
  <cp:revision>303</cp:revision>
  <cp:lastPrinted>2022-08-19T14:02:59Z</cp:lastPrinted>
  <dcterms:created xsi:type="dcterms:W3CDTF">2018-08-06T08:16:18Z</dcterms:created>
  <dcterms:modified xsi:type="dcterms:W3CDTF">2023-07-19T10:54:55Z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  <property fmtid="{D5CDD505-2E9C-101B-9397-08002B2CF9AE}" pid="3" name="MediaServiceImageTags">
    <vt:lpwstr/>
  </property>
</Properties>
</file>