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1"/>
  </p:notesMasterIdLst>
  <p:handoutMasterIdLst>
    <p:handoutMasterId r:id="rId42"/>
  </p:handoutMasterIdLst>
  <p:sldIdLst>
    <p:sldId id="320" r:id="rId2"/>
    <p:sldId id="321" r:id="rId3"/>
    <p:sldId id="372" r:id="rId4"/>
    <p:sldId id="433" r:id="rId5"/>
    <p:sldId id="373" r:id="rId6"/>
    <p:sldId id="375" r:id="rId7"/>
    <p:sldId id="376" r:id="rId8"/>
    <p:sldId id="377" r:id="rId9"/>
    <p:sldId id="378" r:id="rId10"/>
    <p:sldId id="379" r:id="rId11"/>
    <p:sldId id="380" r:id="rId12"/>
    <p:sldId id="381" r:id="rId13"/>
    <p:sldId id="382" r:id="rId14"/>
    <p:sldId id="383" r:id="rId15"/>
    <p:sldId id="435" r:id="rId16"/>
    <p:sldId id="431" r:id="rId17"/>
    <p:sldId id="436" r:id="rId18"/>
    <p:sldId id="437" r:id="rId19"/>
    <p:sldId id="438" r:id="rId20"/>
    <p:sldId id="439" r:id="rId21"/>
    <p:sldId id="440" r:id="rId22"/>
    <p:sldId id="434" r:id="rId23"/>
    <p:sldId id="385" r:id="rId24"/>
    <p:sldId id="442" r:id="rId25"/>
    <p:sldId id="441" r:id="rId26"/>
    <p:sldId id="443" r:id="rId27"/>
    <p:sldId id="444" r:id="rId28"/>
    <p:sldId id="414" r:id="rId29"/>
    <p:sldId id="445" r:id="rId30"/>
    <p:sldId id="421" r:id="rId31"/>
    <p:sldId id="447" r:id="rId32"/>
    <p:sldId id="446" r:id="rId33"/>
    <p:sldId id="425" r:id="rId34"/>
    <p:sldId id="448" r:id="rId35"/>
    <p:sldId id="450" r:id="rId36"/>
    <p:sldId id="449" r:id="rId37"/>
    <p:sldId id="370" r:id="rId38"/>
    <p:sldId id="428" r:id="rId39"/>
    <p:sldId id="432" r:id="rId40"/>
  </p:sldIdLst>
  <p:sldSz cx="12192000" cy="6858000"/>
  <p:notesSz cx="6858000" cy="9144000"/>
  <p:embeddedFontLst>
    <p:embeddedFont>
      <p:font typeface="OpenDyslexic" panose="00000500000000000000" pitchFamily="2" charset="0"/>
      <p:regular r:id="rId43"/>
      <p:bold r:id="rId44"/>
      <p:italic r:id="rId45"/>
      <p:boldItalic r:id="rId46"/>
    </p:embeddedFont>
    <p:embeddedFont>
      <p:font typeface="OpenDyslexicAlta" panose="00000500000000000000" pitchFamily="2" charset="0"/>
      <p:regular r:id="rId47"/>
      <p:bold r:id="rId48"/>
      <p:italic r:id="rId49"/>
      <p:boldItalic r:id="rId50"/>
    </p:embeddedFont>
    <p:embeddedFont>
      <p:font typeface="Lato" panose="020F0502020204030203" pitchFamily="34" charset="0"/>
      <p:regular r:id="rId51"/>
      <p:bold r:id="rId52"/>
    </p:embeddedFont>
    <p:embeddedFont>
      <p:font typeface="Muli" panose="020B0604020202020204" charset="0"/>
      <p:regular r:id="rId53"/>
      <p:bold r:id="rId54"/>
      <p:italic r:id="rId55"/>
      <p:boldItalic r:id="rId56"/>
    </p:embeddedFont>
    <p:embeddedFont>
      <p:font typeface="Lato Light" panose="020F0302020204030203" pitchFamily="34" charset="0"/>
      <p:regular r:id="rId57"/>
    </p:embeddedFont>
    <p:embeddedFont>
      <p:font typeface="Calibri" panose="020F050202020403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5" autoAdjust="0"/>
    <p:restoredTop sz="87959" autoAdjust="0"/>
  </p:normalViewPr>
  <p:slideViewPr>
    <p:cSldViewPr snapToGrid="0" snapToObjects="1">
      <p:cViewPr varScale="1">
        <p:scale>
          <a:sx n="60" d="100"/>
          <a:sy n="60" d="100"/>
        </p:scale>
        <p:origin x="-666" y="-180"/>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272590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34209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637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2103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63985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2085246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1967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9249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322854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9709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2184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42796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886619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56609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02330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 groups / pairs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894169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01639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to work independently with or without adult support using place value counters or Base 10 and a place value chart to keep track of and to better understand the exchanges required.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0731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515879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5375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4250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896369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63072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72875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74802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503864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8272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2734252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39532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43868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4003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0764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424504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83707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3545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06/01/2021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tiff"/></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85000" lnSpcReduction="10000"/>
          </a:bodyPr>
          <a:lstStyle/>
          <a:p>
            <a:r>
              <a:rPr lang="en-GB" dirty="0" smtClean="0"/>
              <a:t>Stage </a:t>
            </a:r>
            <a:r>
              <a:rPr lang="en-GB" dirty="0"/>
              <a:t>5 </a:t>
            </a:r>
            <a:br>
              <a:rPr lang="en-GB" dirty="0"/>
            </a:br>
            <a:r>
              <a:rPr lang="en-GB" dirty="0"/>
              <a:t>Autumn Block 2: Addition and Subtraction</a:t>
            </a:r>
          </a:p>
          <a:p>
            <a:r>
              <a:rPr lang="en-GB" dirty="0"/>
              <a:t>Lesson 1: To be able to add together 5-digit and 4-digit numbers </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5</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3"/>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4"/>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6"/>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QRTDJRV</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 xmlns:a16="http://schemas.microsoft.com/office/drawing/2014/main"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pic>
        <p:nvPicPr>
          <p:cNvPr id="101" name="Picture 100">
            <a:extLst>
              <a:ext uri="{FF2B5EF4-FFF2-40B4-BE49-F238E27FC236}">
                <a16:creationId xmlns="" xmlns:a16="http://schemas.microsoft.com/office/drawing/2014/main" id="{0797B92E-FF17-6E4B-84E0-612E16245D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1544" y="4908367"/>
            <a:ext cx="285469" cy="579011"/>
          </a:xfrm>
          <a:prstGeom prst="rect">
            <a:avLst/>
          </a:prstGeom>
        </p:spPr>
      </p:pic>
      <p:pic>
        <p:nvPicPr>
          <p:cNvPr id="102" name="Picture 101">
            <a:extLst>
              <a:ext uri="{FF2B5EF4-FFF2-40B4-BE49-F238E27FC236}">
                <a16:creationId xmlns="" xmlns:a16="http://schemas.microsoft.com/office/drawing/2014/main" id="{35FA36E1-E150-B844-B2F9-29B5A0A744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5985" y="4901415"/>
            <a:ext cx="285469" cy="579011"/>
          </a:xfrm>
          <a:prstGeom prst="rect">
            <a:avLst/>
          </a:prstGeom>
        </p:spPr>
      </p:pic>
      <p:pic>
        <p:nvPicPr>
          <p:cNvPr id="103" name="Picture 102">
            <a:extLst>
              <a:ext uri="{FF2B5EF4-FFF2-40B4-BE49-F238E27FC236}">
                <a16:creationId xmlns="" xmlns:a16="http://schemas.microsoft.com/office/drawing/2014/main" id="{54D0558A-F407-564B-AC2F-A0DFEE84A5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5153" y="4905040"/>
            <a:ext cx="285469" cy="579011"/>
          </a:xfrm>
          <a:prstGeom prst="rect">
            <a:avLst/>
          </a:prstGeom>
        </p:spPr>
      </p:pic>
      <p:pic>
        <p:nvPicPr>
          <p:cNvPr id="104" name="Picture 103">
            <a:extLst>
              <a:ext uri="{FF2B5EF4-FFF2-40B4-BE49-F238E27FC236}">
                <a16:creationId xmlns="" xmlns:a16="http://schemas.microsoft.com/office/drawing/2014/main"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 xmlns:a16="http://schemas.microsoft.com/office/drawing/2014/main"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 xmlns:a16="http://schemas.microsoft.com/office/drawing/2014/main"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7" name="Picture 106">
            <a:extLst>
              <a:ext uri="{FF2B5EF4-FFF2-40B4-BE49-F238E27FC236}">
                <a16:creationId xmlns="" xmlns:a16="http://schemas.microsoft.com/office/drawing/2014/main" id="{21A7CA30-93C3-BB41-8AD2-CEE8E0C80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2960" y="4904372"/>
            <a:ext cx="285469" cy="579011"/>
          </a:xfrm>
          <a:prstGeom prst="rect">
            <a:avLst/>
          </a:prstGeom>
        </p:spPr>
      </p:pic>
      <p:pic>
        <p:nvPicPr>
          <p:cNvPr id="108" name="Picture 107">
            <a:extLst>
              <a:ext uri="{FF2B5EF4-FFF2-40B4-BE49-F238E27FC236}">
                <a16:creationId xmlns="" xmlns:a16="http://schemas.microsoft.com/office/drawing/2014/main" id="{273FFD5A-FEC6-184D-BCBF-272624CC08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5330" y="4893630"/>
            <a:ext cx="285469" cy="579011"/>
          </a:xfrm>
          <a:prstGeom prst="rect">
            <a:avLst/>
          </a:prstGeom>
        </p:spPr>
      </p:pic>
      <p:pic>
        <p:nvPicPr>
          <p:cNvPr id="109" name="Picture 108">
            <a:extLst>
              <a:ext uri="{FF2B5EF4-FFF2-40B4-BE49-F238E27FC236}">
                <a16:creationId xmlns="" xmlns:a16="http://schemas.microsoft.com/office/drawing/2014/main" id="{292626EE-B78E-4B4B-867E-0B93128BA1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16968" y="4901414"/>
            <a:ext cx="285469" cy="579011"/>
          </a:xfrm>
          <a:prstGeom prst="rect">
            <a:avLst/>
          </a:prstGeom>
        </p:spPr>
      </p:pic>
      <p:pic>
        <p:nvPicPr>
          <p:cNvPr id="110" name="Picture 109">
            <a:extLst>
              <a:ext uri="{FF2B5EF4-FFF2-40B4-BE49-F238E27FC236}">
                <a16:creationId xmlns="" xmlns:a16="http://schemas.microsoft.com/office/drawing/2014/main" id="{2B6B0F4A-29C0-984F-9601-65E79A6B4C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1044" y="4916231"/>
            <a:ext cx="285469" cy="579011"/>
          </a:xfrm>
          <a:prstGeom prst="rect">
            <a:avLst/>
          </a:prstGeom>
        </p:spPr>
      </p:pic>
      <p:pic>
        <p:nvPicPr>
          <p:cNvPr id="111" name="Picture 110">
            <a:extLst>
              <a:ext uri="{FF2B5EF4-FFF2-40B4-BE49-F238E27FC236}">
                <a16:creationId xmlns="" xmlns:a16="http://schemas.microsoft.com/office/drawing/2014/main" id="{83515446-3AB8-E64D-8B18-C48686B033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5804" y="4921347"/>
            <a:ext cx="285469" cy="579011"/>
          </a:xfrm>
          <a:prstGeom prst="rect">
            <a:avLst/>
          </a:prstGeom>
        </p:spPr>
      </p:pic>
      <p:pic>
        <p:nvPicPr>
          <p:cNvPr id="114" name="Picture 113">
            <a:extLst>
              <a:ext uri="{FF2B5EF4-FFF2-40B4-BE49-F238E27FC236}">
                <a16:creationId xmlns="" xmlns:a16="http://schemas.microsoft.com/office/drawing/2014/main" id="{EAC74883-01FC-3C41-AE94-FDFB867E3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45485" y="4916231"/>
            <a:ext cx="285469" cy="579011"/>
          </a:xfrm>
          <a:prstGeom prst="rect">
            <a:avLst/>
          </a:prstGeom>
        </p:spPr>
      </p:pic>
    </p:spTree>
    <p:extLst>
      <p:ext uri="{BB962C8B-B14F-4D97-AF65-F5344CB8AC3E}">
        <p14:creationId xmlns:p14="http://schemas.microsoft.com/office/powerpoint/2010/main" val="63842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two 4-digit numbers </a:t>
            </a:r>
            <a:br>
              <a:rPr lang="en-GB" sz="2800" dirty="0"/>
            </a:br>
            <a:r>
              <a:rPr lang="en-GB" sz="2800" dirty="0"/>
              <a:t>(with more than one exchange)</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 xmlns:a16="http://schemas.microsoft.com/office/drawing/2014/main"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 xmlns:a16="http://schemas.microsoft.com/office/drawing/2014/main"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 xmlns:a16="http://schemas.microsoft.com/office/drawing/2014/main"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spTree>
    <p:extLst>
      <p:ext uri="{BB962C8B-B14F-4D97-AF65-F5344CB8AC3E}">
        <p14:creationId xmlns:p14="http://schemas.microsoft.com/office/powerpoint/2010/main" val="415534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 xmlns:a16="http://schemas.microsoft.com/office/drawing/2014/main"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 xmlns:a16="http://schemas.microsoft.com/office/drawing/2014/main"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 xmlns:a16="http://schemas.microsoft.com/office/drawing/2014/main"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 xmlns:a16="http://schemas.microsoft.com/office/drawing/2014/main"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3787" y="5617755"/>
            <a:ext cx="727250" cy="579011"/>
          </a:xfrm>
          <a:prstGeom prst="rect">
            <a:avLst/>
          </a:prstGeom>
        </p:spPr>
      </p:pic>
    </p:spTree>
    <p:extLst>
      <p:ext uri="{BB962C8B-B14F-4D97-AF65-F5344CB8AC3E}">
        <p14:creationId xmlns:p14="http://schemas.microsoft.com/office/powerpoint/2010/main" val="248539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 xmlns:a16="http://schemas.microsoft.com/office/drawing/2014/main"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 xmlns:a16="http://schemas.microsoft.com/office/drawing/2014/main"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 xmlns:a16="http://schemas.microsoft.com/office/drawing/2014/main"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 xmlns:a16="http://schemas.microsoft.com/office/drawing/2014/main"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 xmlns:a16="http://schemas.microsoft.com/office/drawing/2014/main"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 xmlns:a16="http://schemas.microsoft.com/office/drawing/2014/main"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 xmlns:a16="http://schemas.microsoft.com/office/drawing/2014/main"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spTree>
    <p:extLst>
      <p:ext uri="{BB962C8B-B14F-4D97-AF65-F5344CB8AC3E}">
        <p14:creationId xmlns:p14="http://schemas.microsoft.com/office/powerpoint/2010/main" val="103510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04" name="Picture 103">
            <a:extLst>
              <a:ext uri="{FF2B5EF4-FFF2-40B4-BE49-F238E27FC236}">
                <a16:creationId xmlns="" xmlns:a16="http://schemas.microsoft.com/office/drawing/2014/main" id="{9BC60160-6F70-0041-AB52-27926EC5EA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2421" y="4899597"/>
            <a:ext cx="285469" cy="579011"/>
          </a:xfrm>
          <a:prstGeom prst="rect">
            <a:avLst/>
          </a:prstGeom>
        </p:spPr>
      </p:pic>
      <p:pic>
        <p:nvPicPr>
          <p:cNvPr id="105" name="Picture 104">
            <a:extLst>
              <a:ext uri="{FF2B5EF4-FFF2-40B4-BE49-F238E27FC236}">
                <a16:creationId xmlns="" xmlns:a16="http://schemas.microsoft.com/office/drawing/2014/main" id="{77D3657B-304E-9246-A876-0AE5F3C924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9575" y="4896297"/>
            <a:ext cx="285469" cy="579011"/>
          </a:xfrm>
          <a:prstGeom prst="rect">
            <a:avLst/>
          </a:prstGeom>
        </p:spPr>
      </p:pic>
      <p:pic>
        <p:nvPicPr>
          <p:cNvPr id="106" name="Picture 105">
            <a:extLst>
              <a:ext uri="{FF2B5EF4-FFF2-40B4-BE49-F238E27FC236}">
                <a16:creationId xmlns="" xmlns:a16="http://schemas.microsoft.com/office/drawing/2014/main" id="{02A1FF80-CEC6-A245-BEE1-806BA345AC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4335" y="4901413"/>
            <a:ext cx="285469" cy="579011"/>
          </a:xfrm>
          <a:prstGeom prst="rect">
            <a:avLst/>
          </a:prstGeom>
        </p:spPr>
      </p:pic>
      <p:pic>
        <p:nvPicPr>
          <p:cNvPr id="101" name="Picture 100">
            <a:extLst>
              <a:ext uri="{FF2B5EF4-FFF2-40B4-BE49-F238E27FC236}">
                <a16:creationId xmlns="" xmlns:a16="http://schemas.microsoft.com/office/drawing/2014/main" id="{F2D7818B-03F8-034B-A342-A5552CEAF5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52727" y="4850701"/>
            <a:ext cx="727250" cy="579011"/>
          </a:xfrm>
          <a:prstGeom prst="rect">
            <a:avLst/>
          </a:prstGeom>
        </p:spPr>
      </p:pic>
      <p:pic>
        <p:nvPicPr>
          <p:cNvPr id="102" name="Picture 101">
            <a:extLst>
              <a:ext uri="{FF2B5EF4-FFF2-40B4-BE49-F238E27FC236}">
                <a16:creationId xmlns="" xmlns:a16="http://schemas.microsoft.com/office/drawing/2014/main" id="{D85CE60C-EF23-144E-B287-B1D7D6C770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3884" y="4960960"/>
            <a:ext cx="727250" cy="579011"/>
          </a:xfrm>
          <a:prstGeom prst="rect">
            <a:avLst/>
          </a:prstGeom>
        </p:spPr>
      </p:pic>
      <p:pic>
        <p:nvPicPr>
          <p:cNvPr id="103" name="Picture 102">
            <a:extLst>
              <a:ext uri="{FF2B5EF4-FFF2-40B4-BE49-F238E27FC236}">
                <a16:creationId xmlns="" xmlns:a16="http://schemas.microsoft.com/office/drawing/2014/main" id="{9E24FD38-213D-3D4C-A7F3-1D4D4DF825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2513" y="4862316"/>
            <a:ext cx="727250" cy="579011"/>
          </a:xfrm>
          <a:prstGeom prst="rect">
            <a:avLst/>
          </a:prstGeom>
        </p:spPr>
      </p:pic>
      <p:pic>
        <p:nvPicPr>
          <p:cNvPr id="107" name="Picture 106">
            <a:extLst>
              <a:ext uri="{FF2B5EF4-FFF2-40B4-BE49-F238E27FC236}">
                <a16:creationId xmlns="" xmlns:a16="http://schemas.microsoft.com/office/drawing/2014/main" id="{4B5E97A1-CD18-0E49-9740-2972F89A2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9039" y="4950644"/>
            <a:ext cx="727250" cy="579011"/>
          </a:xfrm>
          <a:prstGeom prst="rect">
            <a:avLst/>
          </a:prstGeom>
        </p:spPr>
      </p:pic>
      <p:pic>
        <p:nvPicPr>
          <p:cNvPr id="108" name="Picture 107">
            <a:extLst>
              <a:ext uri="{FF2B5EF4-FFF2-40B4-BE49-F238E27FC236}">
                <a16:creationId xmlns="" xmlns:a16="http://schemas.microsoft.com/office/drawing/2014/main" id="{3B9C836F-36F4-1F48-A6C6-BAAD0578C5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644" y="4826094"/>
            <a:ext cx="711120" cy="666049"/>
          </a:xfrm>
          <a:prstGeom prst="rect">
            <a:avLst/>
          </a:prstGeom>
        </p:spPr>
      </p:pic>
      <p:pic>
        <p:nvPicPr>
          <p:cNvPr id="109" name="Picture 108">
            <a:extLst>
              <a:ext uri="{FF2B5EF4-FFF2-40B4-BE49-F238E27FC236}">
                <a16:creationId xmlns="" xmlns:a16="http://schemas.microsoft.com/office/drawing/2014/main" id="{F6E8B198-5C2D-F44E-8516-4165795961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4698" y="4840913"/>
            <a:ext cx="711120" cy="666049"/>
          </a:xfrm>
          <a:prstGeom prst="rect">
            <a:avLst/>
          </a:prstGeom>
        </p:spPr>
      </p:pic>
    </p:spTree>
    <p:extLst>
      <p:ext uri="{BB962C8B-B14F-4D97-AF65-F5344CB8AC3E}">
        <p14:creationId xmlns:p14="http://schemas.microsoft.com/office/powerpoint/2010/main" val="112222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83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spTree>
    <p:extLst>
      <p:ext uri="{BB962C8B-B14F-4D97-AF65-F5344CB8AC3E}">
        <p14:creationId xmlns:p14="http://schemas.microsoft.com/office/powerpoint/2010/main" val="58477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 xmlns:a16="http://schemas.microsoft.com/office/drawing/2014/main"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 xmlns:a16="http://schemas.microsoft.com/office/drawing/2014/main"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 xmlns:a16="http://schemas.microsoft.com/office/drawing/2014/main"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 xmlns:a16="http://schemas.microsoft.com/office/drawing/2014/main"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 xmlns:a16="http://schemas.microsoft.com/office/drawing/2014/main"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 xmlns:a16="http://schemas.microsoft.com/office/drawing/2014/main"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 xmlns:a16="http://schemas.microsoft.com/office/drawing/2014/main"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spTree>
    <p:extLst>
      <p:ext uri="{BB962C8B-B14F-4D97-AF65-F5344CB8AC3E}">
        <p14:creationId xmlns:p14="http://schemas.microsoft.com/office/powerpoint/2010/main" val="199896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 xmlns:a16="http://schemas.microsoft.com/office/drawing/2014/main"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 xmlns:a16="http://schemas.microsoft.com/office/drawing/2014/main"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 xmlns:a16="http://schemas.microsoft.com/office/drawing/2014/main"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 xmlns:a16="http://schemas.microsoft.com/office/drawing/2014/main"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 xmlns:a16="http://schemas.microsoft.com/office/drawing/2014/main"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 xmlns:a16="http://schemas.microsoft.com/office/drawing/2014/main"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 xmlns:a16="http://schemas.microsoft.com/office/drawing/2014/main"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4" name="Picture 83">
            <a:extLst>
              <a:ext uri="{FF2B5EF4-FFF2-40B4-BE49-F238E27FC236}">
                <a16:creationId xmlns="" xmlns:a16="http://schemas.microsoft.com/office/drawing/2014/main" id="{B6A0C58B-9519-2E48-A1F7-162B46065C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8044" y="5023834"/>
            <a:ext cx="353637" cy="360000"/>
          </a:xfrm>
          <a:prstGeom prst="rect">
            <a:avLst/>
          </a:prstGeom>
        </p:spPr>
      </p:pic>
      <p:pic>
        <p:nvPicPr>
          <p:cNvPr id="85" name="Picture 84">
            <a:extLst>
              <a:ext uri="{FF2B5EF4-FFF2-40B4-BE49-F238E27FC236}">
                <a16:creationId xmlns="" xmlns:a16="http://schemas.microsoft.com/office/drawing/2014/main" id="{C3028FA3-2297-444B-A329-0E804E2843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0519" y="5023834"/>
            <a:ext cx="353637" cy="360000"/>
          </a:xfrm>
          <a:prstGeom prst="rect">
            <a:avLst/>
          </a:prstGeom>
        </p:spPr>
      </p:pic>
      <p:pic>
        <p:nvPicPr>
          <p:cNvPr id="86" name="Picture 85">
            <a:extLst>
              <a:ext uri="{FF2B5EF4-FFF2-40B4-BE49-F238E27FC236}">
                <a16:creationId xmlns="" xmlns:a16="http://schemas.microsoft.com/office/drawing/2014/main"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7" name="Picture 86">
            <a:extLst>
              <a:ext uri="{FF2B5EF4-FFF2-40B4-BE49-F238E27FC236}">
                <a16:creationId xmlns="" xmlns:a16="http://schemas.microsoft.com/office/drawing/2014/main" id="{4234A221-5FB8-1143-A668-EA58B18A9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7131" y="5024628"/>
            <a:ext cx="353637" cy="360000"/>
          </a:xfrm>
          <a:prstGeom prst="rect">
            <a:avLst/>
          </a:prstGeom>
        </p:spPr>
      </p:pic>
      <p:pic>
        <p:nvPicPr>
          <p:cNvPr id="88" name="Picture 87">
            <a:extLst>
              <a:ext uri="{FF2B5EF4-FFF2-40B4-BE49-F238E27FC236}">
                <a16:creationId xmlns="" xmlns:a16="http://schemas.microsoft.com/office/drawing/2014/main" id="{1BD13516-C09C-DB41-AC34-D0ED9ADE47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1216" y="5023834"/>
            <a:ext cx="353637" cy="360000"/>
          </a:xfrm>
          <a:prstGeom prst="rect">
            <a:avLst/>
          </a:prstGeom>
        </p:spPr>
      </p:pic>
      <p:pic>
        <p:nvPicPr>
          <p:cNvPr id="89" name="Picture 88">
            <a:extLst>
              <a:ext uri="{FF2B5EF4-FFF2-40B4-BE49-F238E27FC236}">
                <a16:creationId xmlns="" xmlns:a16="http://schemas.microsoft.com/office/drawing/2014/main" id="{26F05859-BFCA-494D-8595-BB49F473EA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1688" y="4871852"/>
            <a:ext cx="353637" cy="360000"/>
          </a:xfrm>
          <a:prstGeom prst="rect">
            <a:avLst/>
          </a:prstGeom>
        </p:spPr>
      </p:pic>
      <p:pic>
        <p:nvPicPr>
          <p:cNvPr id="90" name="Picture 89">
            <a:extLst>
              <a:ext uri="{FF2B5EF4-FFF2-40B4-BE49-F238E27FC236}">
                <a16:creationId xmlns="" xmlns:a16="http://schemas.microsoft.com/office/drawing/2014/main" id="{C797B6DA-4DCB-6F47-941A-59AA2904F9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163" y="4871852"/>
            <a:ext cx="353637" cy="360000"/>
          </a:xfrm>
          <a:prstGeom prst="rect">
            <a:avLst/>
          </a:prstGeom>
        </p:spPr>
      </p:pic>
      <p:pic>
        <p:nvPicPr>
          <p:cNvPr id="91" name="Picture 90">
            <a:extLst>
              <a:ext uri="{FF2B5EF4-FFF2-40B4-BE49-F238E27FC236}">
                <a16:creationId xmlns="" xmlns:a16="http://schemas.microsoft.com/office/drawing/2014/main" id="{383055FC-7567-5E47-B89B-2ED2671C3E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7469" y="4870207"/>
            <a:ext cx="353637" cy="360000"/>
          </a:xfrm>
          <a:prstGeom prst="rect">
            <a:avLst/>
          </a:prstGeom>
        </p:spPr>
      </p:pic>
      <p:pic>
        <p:nvPicPr>
          <p:cNvPr id="92" name="Picture 91">
            <a:extLst>
              <a:ext uri="{FF2B5EF4-FFF2-40B4-BE49-F238E27FC236}">
                <a16:creationId xmlns="" xmlns:a16="http://schemas.microsoft.com/office/drawing/2014/main" id="{7A2DCD54-287C-2749-BDFA-A3531BD2E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5204628"/>
            <a:ext cx="353637" cy="360000"/>
          </a:xfrm>
          <a:prstGeom prst="rect">
            <a:avLst/>
          </a:prstGeom>
        </p:spPr>
      </p:pic>
      <p:pic>
        <p:nvPicPr>
          <p:cNvPr id="93" name="Picture 92">
            <a:extLst>
              <a:ext uri="{FF2B5EF4-FFF2-40B4-BE49-F238E27FC236}">
                <a16:creationId xmlns="" xmlns:a16="http://schemas.microsoft.com/office/drawing/2014/main" id="{F608CED3-686C-AE4E-8171-A3569BBB96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5204628"/>
            <a:ext cx="353637" cy="360000"/>
          </a:xfrm>
          <a:prstGeom prst="rect">
            <a:avLst/>
          </a:prstGeom>
        </p:spPr>
      </p:pic>
      <p:pic>
        <p:nvPicPr>
          <p:cNvPr id="94" name="Picture 93">
            <a:extLst>
              <a:ext uri="{FF2B5EF4-FFF2-40B4-BE49-F238E27FC236}">
                <a16:creationId xmlns="" xmlns:a16="http://schemas.microsoft.com/office/drawing/2014/main" id="{9E893413-B143-FE41-9C8D-F89B74EED9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5202983"/>
            <a:ext cx="353637" cy="360000"/>
          </a:xfrm>
          <a:prstGeom prst="rect">
            <a:avLst/>
          </a:prstGeom>
        </p:spPr>
      </p:pic>
    </p:spTree>
    <p:extLst>
      <p:ext uri="{BB962C8B-B14F-4D97-AF65-F5344CB8AC3E}">
        <p14:creationId xmlns:p14="http://schemas.microsoft.com/office/powerpoint/2010/main" val="321336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 xmlns:a16="http://schemas.microsoft.com/office/drawing/2014/main"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 xmlns:a16="http://schemas.microsoft.com/office/drawing/2014/main"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 xmlns:a16="http://schemas.microsoft.com/office/drawing/2014/main"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 xmlns:a16="http://schemas.microsoft.com/office/drawing/2014/main"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 xmlns:a16="http://schemas.microsoft.com/office/drawing/2014/main"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 xmlns:a16="http://schemas.microsoft.com/office/drawing/2014/main"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 xmlns:a16="http://schemas.microsoft.com/office/drawing/2014/main"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 xmlns:a16="http://schemas.microsoft.com/office/drawing/2014/main"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5" name="Picture 94">
            <a:extLst>
              <a:ext uri="{FF2B5EF4-FFF2-40B4-BE49-F238E27FC236}">
                <a16:creationId xmlns="" xmlns:a16="http://schemas.microsoft.com/office/drawing/2014/main" id="{B7F2ED52-A67D-174C-BB5F-D8C732A9C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5669461"/>
            <a:ext cx="356269" cy="360000"/>
          </a:xfrm>
          <a:prstGeom prst="rect">
            <a:avLst/>
          </a:prstGeom>
        </p:spPr>
      </p:pic>
    </p:spTree>
    <p:extLst>
      <p:ext uri="{BB962C8B-B14F-4D97-AF65-F5344CB8AC3E}">
        <p14:creationId xmlns:p14="http://schemas.microsoft.com/office/powerpoint/2010/main" val="77196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Autumn Block 2 – Addition and Subtraction - Lesson 1 – To be able to add together 5-digit and 4-digit numbers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 xmlns:a16="http://schemas.microsoft.com/office/drawing/2014/main"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 xmlns:a16="http://schemas.microsoft.com/office/drawing/2014/main"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 xmlns:a16="http://schemas.microsoft.com/office/drawing/2014/main"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 xmlns:a16="http://schemas.microsoft.com/office/drawing/2014/main"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 xmlns:a16="http://schemas.microsoft.com/office/drawing/2014/main"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 xmlns:a16="http://schemas.microsoft.com/office/drawing/2014/main"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 xmlns:a16="http://schemas.microsoft.com/office/drawing/2014/main"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 xmlns:a16="http://schemas.microsoft.com/office/drawing/2014/main"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84" name="Picture 83">
            <a:extLst>
              <a:ext uri="{FF2B5EF4-FFF2-40B4-BE49-F238E27FC236}">
                <a16:creationId xmlns="" xmlns:a16="http://schemas.microsoft.com/office/drawing/2014/main" id="{A1C15676-1E9F-184C-A6F3-D17459EF28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8396" y="4856123"/>
            <a:ext cx="356269" cy="360000"/>
          </a:xfrm>
          <a:prstGeom prst="rect">
            <a:avLst/>
          </a:prstGeom>
        </p:spPr>
      </p:pic>
      <p:pic>
        <p:nvPicPr>
          <p:cNvPr id="85" name="Picture 84">
            <a:extLst>
              <a:ext uri="{FF2B5EF4-FFF2-40B4-BE49-F238E27FC236}">
                <a16:creationId xmlns="" xmlns:a16="http://schemas.microsoft.com/office/drawing/2014/main" id="{4F853BF8-A6FB-1A47-B14D-4C7F3AE452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2953" y="4856123"/>
            <a:ext cx="356269" cy="360000"/>
          </a:xfrm>
          <a:prstGeom prst="rect">
            <a:avLst/>
          </a:prstGeom>
        </p:spPr>
      </p:pic>
      <p:pic>
        <p:nvPicPr>
          <p:cNvPr id="87" name="Picture 86">
            <a:extLst>
              <a:ext uri="{FF2B5EF4-FFF2-40B4-BE49-F238E27FC236}">
                <a16:creationId xmlns="" xmlns:a16="http://schemas.microsoft.com/office/drawing/2014/main" id="{F6C89CA7-6AD6-8D46-A8A5-DF2C8C7DBB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3487" y="4856123"/>
            <a:ext cx="356269" cy="360000"/>
          </a:xfrm>
          <a:prstGeom prst="rect">
            <a:avLst/>
          </a:prstGeom>
        </p:spPr>
      </p:pic>
      <p:pic>
        <p:nvPicPr>
          <p:cNvPr id="88" name="Picture 87">
            <a:extLst>
              <a:ext uri="{FF2B5EF4-FFF2-40B4-BE49-F238E27FC236}">
                <a16:creationId xmlns="" xmlns:a16="http://schemas.microsoft.com/office/drawing/2014/main" id="{CB7EECC6-9293-5548-A1C5-0A82487C79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27341" y="4856123"/>
            <a:ext cx="356269" cy="360000"/>
          </a:xfrm>
          <a:prstGeom prst="rect">
            <a:avLst/>
          </a:prstGeom>
        </p:spPr>
      </p:pic>
      <p:pic>
        <p:nvPicPr>
          <p:cNvPr id="89" name="Picture 88">
            <a:extLst>
              <a:ext uri="{FF2B5EF4-FFF2-40B4-BE49-F238E27FC236}">
                <a16:creationId xmlns="" xmlns:a16="http://schemas.microsoft.com/office/drawing/2014/main" id="{41B9074A-522E-1944-BB72-D2D52BF08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5880" y="4856123"/>
            <a:ext cx="356269" cy="360000"/>
          </a:xfrm>
          <a:prstGeom prst="rect">
            <a:avLst/>
          </a:prstGeom>
        </p:spPr>
      </p:pic>
      <p:pic>
        <p:nvPicPr>
          <p:cNvPr id="90" name="Picture 89">
            <a:extLst>
              <a:ext uri="{FF2B5EF4-FFF2-40B4-BE49-F238E27FC236}">
                <a16:creationId xmlns="" xmlns:a16="http://schemas.microsoft.com/office/drawing/2014/main" id="{A4709563-285D-5347-A6A0-DE5126D618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3468" y="5135771"/>
            <a:ext cx="356269" cy="360000"/>
          </a:xfrm>
          <a:prstGeom prst="rect">
            <a:avLst/>
          </a:prstGeom>
        </p:spPr>
      </p:pic>
      <p:pic>
        <p:nvPicPr>
          <p:cNvPr id="91" name="Picture 90">
            <a:extLst>
              <a:ext uri="{FF2B5EF4-FFF2-40B4-BE49-F238E27FC236}">
                <a16:creationId xmlns="" xmlns:a16="http://schemas.microsoft.com/office/drawing/2014/main" id="{ECA9946A-FA16-8647-A8B0-7C6B78798F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4002" y="5135771"/>
            <a:ext cx="356269" cy="360000"/>
          </a:xfrm>
          <a:prstGeom prst="rect">
            <a:avLst/>
          </a:prstGeom>
        </p:spPr>
      </p:pic>
      <p:pic>
        <p:nvPicPr>
          <p:cNvPr id="92" name="Picture 91">
            <a:extLst>
              <a:ext uri="{FF2B5EF4-FFF2-40B4-BE49-F238E27FC236}">
                <a16:creationId xmlns="" xmlns:a16="http://schemas.microsoft.com/office/drawing/2014/main" id="{82EC20EF-8F7A-074A-A701-08BA802047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17856" y="5135771"/>
            <a:ext cx="356269" cy="360000"/>
          </a:xfrm>
          <a:prstGeom prst="rect">
            <a:avLst/>
          </a:prstGeom>
        </p:spPr>
      </p:pic>
      <p:pic>
        <p:nvPicPr>
          <p:cNvPr id="93" name="Picture 92">
            <a:extLst>
              <a:ext uri="{FF2B5EF4-FFF2-40B4-BE49-F238E27FC236}">
                <a16:creationId xmlns="" xmlns:a16="http://schemas.microsoft.com/office/drawing/2014/main" id="{F978C2B1-6D88-8244-BAA1-2BCD2C5457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76395" y="5135771"/>
            <a:ext cx="356269" cy="360000"/>
          </a:xfrm>
          <a:prstGeom prst="rect">
            <a:avLst/>
          </a:prstGeom>
        </p:spPr>
      </p:pic>
      <p:pic>
        <p:nvPicPr>
          <p:cNvPr id="98" name="Picture 97">
            <a:extLst>
              <a:ext uri="{FF2B5EF4-FFF2-40B4-BE49-F238E27FC236}">
                <a16:creationId xmlns="" xmlns:a16="http://schemas.microsoft.com/office/drawing/2014/main" id="{F063EE8F-E007-E941-92FA-26E60AD9D3D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288" y="5014846"/>
            <a:ext cx="356269" cy="360000"/>
          </a:xfrm>
          <a:prstGeom prst="rect">
            <a:avLst/>
          </a:prstGeom>
        </p:spPr>
      </p:pic>
      <p:pic>
        <p:nvPicPr>
          <p:cNvPr id="99" name="Picture 98">
            <a:extLst>
              <a:ext uri="{FF2B5EF4-FFF2-40B4-BE49-F238E27FC236}">
                <a16:creationId xmlns="" xmlns:a16="http://schemas.microsoft.com/office/drawing/2014/main" id="{42A995AB-E057-9940-A384-FFD44C1C20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100" name="Picture 99">
            <a:extLst>
              <a:ext uri="{FF2B5EF4-FFF2-40B4-BE49-F238E27FC236}">
                <a16:creationId xmlns="" xmlns:a16="http://schemas.microsoft.com/office/drawing/2014/main" id="{4D6F1043-7EE0-4E4D-8299-43872ACC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101" name="Picture 100">
            <a:extLst>
              <a:ext uri="{FF2B5EF4-FFF2-40B4-BE49-F238E27FC236}">
                <a16:creationId xmlns="" xmlns:a16="http://schemas.microsoft.com/office/drawing/2014/main" id="{49DA9688-01AA-6C4A-87D9-04DEE2A4DC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74060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7" name="Picture 76">
            <a:extLst>
              <a:ext uri="{FF2B5EF4-FFF2-40B4-BE49-F238E27FC236}">
                <a16:creationId xmlns="" xmlns:a16="http://schemas.microsoft.com/office/drawing/2014/main" id="{9A26C18D-219C-D948-926C-D5B5024D00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78" name="Picture 77">
            <a:extLst>
              <a:ext uri="{FF2B5EF4-FFF2-40B4-BE49-F238E27FC236}">
                <a16:creationId xmlns="" xmlns:a16="http://schemas.microsoft.com/office/drawing/2014/main" id="{8EF890DD-CC36-5E4F-8219-082CAAF0F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79" name="Picture 78">
            <a:extLst>
              <a:ext uri="{FF2B5EF4-FFF2-40B4-BE49-F238E27FC236}">
                <a16:creationId xmlns="" xmlns:a16="http://schemas.microsoft.com/office/drawing/2014/main" id="{4B4A44F4-19E4-8148-A0B5-E6B2CC260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0" name="Picture 79">
            <a:extLst>
              <a:ext uri="{FF2B5EF4-FFF2-40B4-BE49-F238E27FC236}">
                <a16:creationId xmlns="" xmlns:a16="http://schemas.microsoft.com/office/drawing/2014/main" id="{D7706A4D-B79F-EB4C-8956-0DF1F23BC2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1" name="Picture 80">
            <a:extLst>
              <a:ext uri="{FF2B5EF4-FFF2-40B4-BE49-F238E27FC236}">
                <a16:creationId xmlns="" xmlns:a16="http://schemas.microsoft.com/office/drawing/2014/main" id="{2C99D403-DEF8-0C40-A665-D6EA59FF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2" name="Picture 81">
            <a:extLst>
              <a:ext uri="{FF2B5EF4-FFF2-40B4-BE49-F238E27FC236}">
                <a16:creationId xmlns="" xmlns:a16="http://schemas.microsoft.com/office/drawing/2014/main" id="{E3109D35-7136-A541-A54F-3065F730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3" name="Picture 82">
            <a:extLst>
              <a:ext uri="{FF2B5EF4-FFF2-40B4-BE49-F238E27FC236}">
                <a16:creationId xmlns="" xmlns:a16="http://schemas.microsoft.com/office/drawing/2014/main" id="{1F4A1F94-0AC1-0F4D-92C7-2CBDBD761A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6" name="Picture 85">
            <a:extLst>
              <a:ext uri="{FF2B5EF4-FFF2-40B4-BE49-F238E27FC236}">
                <a16:creationId xmlns="" xmlns:a16="http://schemas.microsoft.com/office/drawing/2014/main" id="{C579E87E-A20D-4E4C-B471-F9B6E8E33F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4" name="Picture 93">
            <a:extLst>
              <a:ext uri="{FF2B5EF4-FFF2-40B4-BE49-F238E27FC236}">
                <a16:creationId xmlns="" xmlns:a16="http://schemas.microsoft.com/office/drawing/2014/main" id="{C39CADA0-76B2-7846-820A-4013B9BF8E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5" name="Picture 94">
            <a:extLst>
              <a:ext uri="{FF2B5EF4-FFF2-40B4-BE49-F238E27FC236}">
                <a16:creationId xmlns="" xmlns:a16="http://schemas.microsoft.com/office/drawing/2014/main" id="{73A0080A-65F5-624D-8A71-A0F07D5599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6" name="Picture 95">
            <a:extLst>
              <a:ext uri="{FF2B5EF4-FFF2-40B4-BE49-F238E27FC236}">
                <a16:creationId xmlns="" xmlns:a16="http://schemas.microsoft.com/office/drawing/2014/main" id="{58C909B6-5809-2F4F-B58B-089EBB54FE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pic>
        <p:nvPicPr>
          <p:cNvPr id="97" name="Picture 96">
            <a:extLst>
              <a:ext uri="{FF2B5EF4-FFF2-40B4-BE49-F238E27FC236}">
                <a16:creationId xmlns="" xmlns:a16="http://schemas.microsoft.com/office/drawing/2014/main" id="{E2652F9B-7FF9-4C4F-B5C8-7B8051A1F0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8810" y="5699343"/>
            <a:ext cx="354390" cy="360000"/>
          </a:xfrm>
          <a:prstGeom prst="rect">
            <a:avLst/>
          </a:prstGeom>
        </p:spPr>
      </p:pic>
    </p:spTree>
    <p:extLst>
      <p:ext uri="{BB962C8B-B14F-4D97-AF65-F5344CB8AC3E}">
        <p14:creationId xmlns:p14="http://schemas.microsoft.com/office/powerpoint/2010/main" val="403431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 xmlns:a16="http://schemas.microsoft.com/office/drawing/2014/main" id="{3DF02195-B8A3-F441-9389-DD8D6D6A65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8796" y="3555415"/>
            <a:ext cx="348182" cy="360000"/>
          </a:xfrm>
          <a:prstGeom prst="rect">
            <a:avLst/>
          </a:prstGeom>
        </p:spPr>
      </p:pic>
      <p:pic>
        <p:nvPicPr>
          <p:cNvPr id="111" name="Picture 110">
            <a:extLst>
              <a:ext uri="{FF2B5EF4-FFF2-40B4-BE49-F238E27FC236}">
                <a16:creationId xmlns="" xmlns:a16="http://schemas.microsoft.com/office/drawing/2014/main" id="{D5024603-E1F7-A949-A8C4-7324B1EC10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0043" y="3604552"/>
            <a:ext cx="353637" cy="360000"/>
          </a:xfrm>
          <a:prstGeom prst="rect">
            <a:avLst/>
          </a:prstGeom>
        </p:spPr>
      </p:pic>
      <p:pic>
        <p:nvPicPr>
          <p:cNvPr id="113" name="Picture 112">
            <a:extLst>
              <a:ext uri="{FF2B5EF4-FFF2-40B4-BE49-F238E27FC236}">
                <a16:creationId xmlns="" xmlns:a16="http://schemas.microsoft.com/office/drawing/2014/main" id="{9D17D6C4-554B-394B-9AC0-F22B47C52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62751" y="3490221"/>
            <a:ext cx="356269" cy="360000"/>
          </a:xfrm>
          <a:prstGeom prst="rect">
            <a:avLst/>
          </a:prstGeom>
        </p:spPr>
      </p:pic>
      <p:pic>
        <p:nvPicPr>
          <p:cNvPr id="114" name="Picture 113">
            <a:extLst>
              <a:ext uri="{FF2B5EF4-FFF2-40B4-BE49-F238E27FC236}">
                <a16:creationId xmlns="" xmlns:a16="http://schemas.microsoft.com/office/drawing/2014/main" id="{32E2DE7E-CB81-2242-951A-70A6D5513B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07" y="3490221"/>
            <a:ext cx="354390" cy="360000"/>
          </a:xfrm>
          <a:prstGeom prst="rect">
            <a:avLst/>
          </a:prstGeom>
        </p:spPr>
      </p:pic>
      <p:pic>
        <p:nvPicPr>
          <p:cNvPr id="115" name="Picture 114">
            <a:extLst>
              <a:ext uri="{FF2B5EF4-FFF2-40B4-BE49-F238E27FC236}">
                <a16:creationId xmlns="" xmlns:a16="http://schemas.microsoft.com/office/drawing/2014/main" id="{C842E988-A3AC-AF42-8A67-240803ADF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63804" y="3507915"/>
            <a:ext cx="354390" cy="360000"/>
          </a:xfrm>
          <a:prstGeom prst="rect">
            <a:avLst/>
          </a:prstGeom>
        </p:spPr>
      </p:pic>
      <p:pic>
        <p:nvPicPr>
          <p:cNvPr id="116" name="Picture 115">
            <a:extLst>
              <a:ext uri="{FF2B5EF4-FFF2-40B4-BE49-F238E27FC236}">
                <a16:creationId xmlns="" xmlns:a16="http://schemas.microsoft.com/office/drawing/2014/main" id="{0262B379-3D9E-964E-A2AA-6EB4D343AB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7350" y="4331129"/>
            <a:ext cx="354390" cy="360000"/>
          </a:xfrm>
          <a:prstGeom prst="rect">
            <a:avLst/>
          </a:prstGeom>
        </p:spPr>
      </p:pic>
      <p:pic>
        <p:nvPicPr>
          <p:cNvPr id="117" name="Picture 116">
            <a:extLst>
              <a:ext uri="{FF2B5EF4-FFF2-40B4-BE49-F238E27FC236}">
                <a16:creationId xmlns="" xmlns:a16="http://schemas.microsoft.com/office/drawing/2014/main" id="{487C3462-CCC5-F343-A411-C23ACAD2CE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7308" y="3490221"/>
            <a:ext cx="356269" cy="360000"/>
          </a:xfrm>
          <a:prstGeom prst="rect">
            <a:avLst/>
          </a:prstGeom>
        </p:spPr>
      </p:pic>
      <p:pic>
        <p:nvPicPr>
          <p:cNvPr id="118" name="Picture 117">
            <a:extLst>
              <a:ext uri="{FF2B5EF4-FFF2-40B4-BE49-F238E27FC236}">
                <a16:creationId xmlns="" xmlns:a16="http://schemas.microsoft.com/office/drawing/2014/main" id="{BF292E1E-A71B-B74C-9E27-0F8741AEA6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7842" y="3490221"/>
            <a:ext cx="356269" cy="360000"/>
          </a:xfrm>
          <a:prstGeom prst="rect">
            <a:avLst/>
          </a:prstGeom>
        </p:spPr>
      </p:pic>
      <p:pic>
        <p:nvPicPr>
          <p:cNvPr id="119" name="Picture 118">
            <a:extLst>
              <a:ext uri="{FF2B5EF4-FFF2-40B4-BE49-F238E27FC236}">
                <a16:creationId xmlns="" xmlns:a16="http://schemas.microsoft.com/office/drawing/2014/main" id="{DA140CDC-AF13-3249-8481-8B9CC564F8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1696" y="3490221"/>
            <a:ext cx="356269" cy="360000"/>
          </a:xfrm>
          <a:prstGeom prst="rect">
            <a:avLst/>
          </a:prstGeom>
        </p:spPr>
      </p:pic>
      <p:pic>
        <p:nvPicPr>
          <p:cNvPr id="120" name="Picture 119">
            <a:extLst>
              <a:ext uri="{FF2B5EF4-FFF2-40B4-BE49-F238E27FC236}">
                <a16:creationId xmlns="" xmlns:a16="http://schemas.microsoft.com/office/drawing/2014/main" id="{D8E4D7A7-B6D5-0746-81B1-D99D037F94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0235" y="3490221"/>
            <a:ext cx="356269" cy="360000"/>
          </a:xfrm>
          <a:prstGeom prst="rect">
            <a:avLst/>
          </a:prstGeom>
        </p:spPr>
      </p:pic>
      <p:pic>
        <p:nvPicPr>
          <p:cNvPr id="121" name="Picture 120">
            <a:extLst>
              <a:ext uri="{FF2B5EF4-FFF2-40B4-BE49-F238E27FC236}">
                <a16:creationId xmlns="" xmlns:a16="http://schemas.microsoft.com/office/drawing/2014/main" id="{9EBD4AAB-B094-324F-8735-50BF969D3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823" y="3769869"/>
            <a:ext cx="356269" cy="360000"/>
          </a:xfrm>
          <a:prstGeom prst="rect">
            <a:avLst/>
          </a:prstGeom>
        </p:spPr>
      </p:pic>
      <p:pic>
        <p:nvPicPr>
          <p:cNvPr id="122" name="Picture 121">
            <a:extLst>
              <a:ext uri="{FF2B5EF4-FFF2-40B4-BE49-F238E27FC236}">
                <a16:creationId xmlns="" xmlns:a16="http://schemas.microsoft.com/office/drawing/2014/main" id="{BEADD81D-CA4F-8847-9452-384B3A5158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8357" y="3769869"/>
            <a:ext cx="356269" cy="360000"/>
          </a:xfrm>
          <a:prstGeom prst="rect">
            <a:avLst/>
          </a:prstGeom>
        </p:spPr>
      </p:pic>
      <p:pic>
        <p:nvPicPr>
          <p:cNvPr id="123" name="Picture 122">
            <a:extLst>
              <a:ext uri="{FF2B5EF4-FFF2-40B4-BE49-F238E27FC236}">
                <a16:creationId xmlns="" xmlns:a16="http://schemas.microsoft.com/office/drawing/2014/main" id="{79EA0D09-916C-334F-B0CB-7E880A5F4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72211" y="3769869"/>
            <a:ext cx="356269" cy="360000"/>
          </a:xfrm>
          <a:prstGeom prst="rect">
            <a:avLst/>
          </a:prstGeom>
        </p:spPr>
      </p:pic>
      <p:pic>
        <p:nvPicPr>
          <p:cNvPr id="124" name="Picture 123">
            <a:extLst>
              <a:ext uri="{FF2B5EF4-FFF2-40B4-BE49-F238E27FC236}">
                <a16:creationId xmlns="" xmlns:a16="http://schemas.microsoft.com/office/drawing/2014/main" id="{D6342F1A-EE2F-4947-830D-276636EB4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0750" y="3769869"/>
            <a:ext cx="356269" cy="360000"/>
          </a:xfrm>
          <a:prstGeom prst="rect">
            <a:avLst/>
          </a:prstGeom>
        </p:spPr>
      </p:pic>
      <p:pic>
        <p:nvPicPr>
          <p:cNvPr id="125" name="Picture 124">
            <a:extLst>
              <a:ext uri="{FF2B5EF4-FFF2-40B4-BE49-F238E27FC236}">
                <a16:creationId xmlns="" xmlns:a16="http://schemas.microsoft.com/office/drawing/2014/main" id="{3D621D45-4AD9-C14D-B337-303FCD190F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1588" y="4293660"/>
            <a:ext cx="356269" cy="360000"/>
          </a:xfrm>
          <a:prstGeom prst="rect">
            <a:avLst/>
          </a:prstGeom>
        </p:spPr>
      </p:pic>
      <p:pic>
        <p:nvPicPr>
          <p:cNvPr id="126" name="Picture 125">
            <a:extLst>
              <a:ext uri="{FF2B5EF4-FFF2-40B4-BE49-F238E27FC236}">
                <a16:creationId xmlns="" xmlns:a16="http://schemas.microsoft.com/office/drawing/2014/main" id="{EE5BAA45-10AF-E544-83D0-0DD6DDD43D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5442" y="4293660"/>
            <a:ext cx="356269" cy="360000"/>
          </a:xfrm>
          <a:prstGeom prst="rect">
            <a:avLst/>
          </a:prstGeom>
        </p:spPr>
      </p:pic>
      <p:pic>
        <p:nvPicPr>
          <p:cNvPr id="127" name="Picture 126">
            <a:extLst>
              <a:ext uri="{FF2B5EF4-FFF2-40B4-BE49-F238E27FC236}">
                <a16:creationId xmlns="" xmlns:a16="http://schemas.microsoft.com/office/drawing/2014/main" id="{1A8C07D6-6D3E-7D4D-9AE9-1937E577F3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3981" y="4293660"/>
            <a:ext cx="356269" cy="360000"/>
          </a:xfrm>
          <a:prstGeom prst="rect">
            <a:avLst/>
          </a:prstGeom>
        </p:spPr>
      </p:pic>
      <p:pic>
        <p:nvPicPr>
          <p:cNvPr id="128" name="Picture 127">
            <a:extLst>
              <a:ext uri="{FF2B5EF4-FFF2-40B4-BE49-F238E27FC236}">
                <a16:creationId xmlns="" xmlns:a16="http://schemas.microsoft.com/office/drawing/2014/main" id="{84334D6B-080D-9247-AA94-2B2BE7B90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59" y="3555415"/>
            <a:ext cx="348182" cy="360000"/>
          </a:xfrm>
          <a:prstGeom prst="rect">
            <a:avLst/>
          </a:prstGeom>
        </p:spPr>
      </p:pic>
      <p:pic>
        <p:nvPicPr>
          <p:cNvPr id="129" name="Picture 128">
            <a:extLst>
              <a:ext uri="{FF2B5EF4-FFF2-40B4-BE49-F238E27FC236}">
                <a16:creationId xmlns="" xmlns:a16="http://schemas.microsoft.com/office/drawing/2014/main" id="{03A8850F-A32F-BA41-A010-7072DC3D8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5293" y="3555415"/>
            <a:ext cx="348182" cy="360000"/>
          </a:xfrm>
          <a:prstGeom prst="rect">
            <a:avLst/>
          </a:prstGeom>
        </p:spPr>
      </p:pic>
      <p:pic>
        <p:nvPicPr>
          <p:cNvPr id="130" name="Picture 129">
            <a:extLst>
              <a:ext uri="{FF2B5EF4-FFF2-40B4-BE49-F238E27FC236}">
                <a16:creationId xmlns="" xmlns:a16="http://schemas.microsoft.com/office/drawing/2014/main" id="{CAE22EA7-23B0-2E46-9628-13602A26E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654" y="4293660"/>
            <a:ext cx="348182" cy="360000"/>
          </a:xfrm>
          <a:prstGeom prst="rect">
            <a:avLst/>
          </a:prstGeom>
        </p:spPr>
      </p:pic>
      <p:pic>
        <p:nvPicPr>
          <p:cNvPr id="131" name="Picture 130">
            <a:extLst>
              <a:ext uri="{FF2B5EF4-FFF2-40B4-BE49-F238E27FC236}">
                <a16:creationId xmlns="" xmlns:a16="http://schemas.microsoft.com/office/drawing/2014/main" id="{CE3C85D4-910D-C74C-B058-256DC1201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8817" y="4293660"/>
            <a:ext cx="348182" cy="360000"/>
          </a:xfrm>
          <a:prstGeom prst="rect">
            <a:avLst/>
          </a:prstGeom>
        </p:spPr>
      </p:pic>
      <p:pic>
        <p:nvPicPr>
          <p:cNvPr id="132" name="Picture 131">
            <a:extLst>
              <a:ext uri="{FF2B5EF4-FFF2-40B4-BE49-F238E27FC236}">
                <a16:creationId xmlns="" xmlns:a16="http://schemas.microsoft.com/office/drawing/2014/main" id="{1387B904-BA5C-C641-B233-CA8B4BA7A7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6151" y="4293660"/>
            <a:ext cx="348182" cy="360000"/>
          </a:xfrm>
          <a:prstGeom prst="rect">
            <a:avLst/>
          </a:prstGeom>
        </p:spPr>
      </p:pic>
      <p:pic>
        <p:nvPicPr>
          <p:cNvPr id="133" name="Picture 132">
            <a:extLst>
              <a:ext uri="{FF2B5EF4-FFF2-40B4-BE49-F238E27FC236}">
                <a16:creationId xmlns="" xmlns:a16="http://schemas.microsoft.com/office/drawing/2014/main" id="{18B8D38C-4406-7A48-9632-48D78362E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8497" y="4293660"/>
            <a:ext cx="348182" cy="360000"/>
          </a:xfrm>
          <a:prstGeom prst="rect">
            <a:avLst/>
          </a:prstGeom>
        </p:spPr>
      </p:pic>
      <p:pic>
        <p:nvPicPr>
          <p:cNvPr id="134" name="Picture 133">
            <a:extLst>
              <a:ext uri="{FF2B5EF4-FFF2-40B4-BE49-F238E27FC236}">
                <a16:creationId xmlns="" xmlns:a16="http://schemas.microsoft.com/office/drawing/2014/main" id="{0E38F0FE-0457-B24F-A249-282AC822F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2518" y="3604552"/>
            <a:ext cx="353637" cy="360000"/>
          </a:xfrm>
          <a:prstGeom prst="rect">
            <a:avLst/>
          </a:prstGeom>
        </p:spPr>
      </p:pic>
      <p:pic>
        <p:nvPicPr>
          <p:cNvPr id="135" name="Picture 134">
            <a:extLst>
              <a:ext uri="{FF2B5EF4-FFF2-40B4-BE49-F238E27FC236}">
                <a16:creationId xmlns="" xmlns:a16="http://schemas.microsoft.com/office/drawing/2014/main" id="{E7C5B1EF-41E0-E84C-8A92-E70D7575A1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5824" y="3602907"/>
            <a:ext cx="353637" cy="360000"/>
          </a:xfrm>
          <a:prstGeom prst="rect">
            <a:avLst/>
          </a:prstGeom>
        </p:spPr>
      </p:pic>
      <p:pic>
        <p:nvPicPr>
          <p:cNvPr id="136" name="Picture 135">
            <a:extLst>
              <a:ext uri="{FF2B5EF4-FFF2-40B4-BE49-F238E27FC236}">
                <a16:creationId xmlns="" xmlns:a16="http://schemas.microsoft.com/office/drawing/2014/main" id="{0AE3BF2A-7715-DE49-99C2-DD808A11C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9130" y="3605346"/>
            <a:ext cx="353637" cy="360000"/>
          </a:xfrm>
          <a:prstGeom prst="rect">
            <a:avLst/>
          </a:prstGeom>
        </p:spPr>
      </p:pic>
      <p:pic>
        <p:nvPicPr>
          <p:cNvPr id="137" name="Picture 136">
            <a:extLst>
              <a:ext uri="{FF2B5EF4-FFF2-40B4-BE49-F238E27FC236}">
                <a16:creationId xmlns="" xmlns:a16="http://schemas.microsoft.com/office/drawing/2014/main" id="{01E81436-094A-3849-8CE1-FD8C94DC61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3215" y="3604552"/>
            <a:ext cx="353637" cy="360000"/>
          </a:xfrm>
          <a:prstGeom prst="rect">
            <a:avLst/>
          </a:prstGeom>
        </p:spPr>
      </p:pic>
      <p:pic>
        <p:nvPicPr>
          <p:cNvPr id="138" name="Picture 137">
            <a:extLst>
              <a:ext uri="{FF2B5EF4-FFF2-40B4-BE49-F238E27FC236}">
                <a16:creationId xmlns="" xmlns:a16="http://schemas.microsoft.com/office/drawing/2014/main" id="{69EA9CA5-6044-6D40-A6A1-62F5AF7104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6664" y="4152774"/>
            <a:ext cx="353637" cy="360000"/>
          </a:xfrm>
          <a:prstGeom prst="rect">
            <a:avLst/>
          </a:prstGeom>
        </p:spPr>
      </p:pic>
      <p:pic>
        <p:nvPicPr>
          <p:cNvPr id="139" name="Picture 138">
            <a:extLst>
              <a:ext uri="{FF2B5EF4-FFF2-40B4-BE49-F238E27FC236}">
                <a16:creationId xmlns="" xmlns:a16="http://schemas.microsoft.com/office/drawing/2014/main" id="{06DC9B9F-F34C-6E4A-9AFB-9A5A52CB77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9139" y="4152774"/>
            <a:ext cx="353637" cy="360000"/>
          </a:xfrm>
          <a:prstGeom prst="rect">
            <a:avLst/>
          </a:prstGeom>
        </p:spPr>
      </p:pic>
      <p:pic>
        <p:nvPicPr>
          <p:cNvPr id="140" name="Picture 139">
            <a:extLst>
              <a:ext uri="{FF2B5EF4-FFF2-40B4-BE49-F238E27FC236}">
                <a16:creationId xmlns="" xmlns:a16="http://schemas.microsoft.com/office/drawing/2014/main" id="{BDD8418F-581C-574A-BBFF-C11C14F378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2445" y="4151129"/>
            <a:ext cx="353637" cy="360000"/>
          </a:xfrm>
          <a:prstGeom prst="rect">
            <a:avLst/>
          </a:prstGeom>
        </p:spPr>
      </p:pic>
      <p:pic>
        <p:nvPicPr>
          <p:cNvPr id="141" name="Picture 140">
            <a:extLst>
              <a:ext uri="{FF2B5EF4-FFF2-40B4-BE49-F238E27FC236}">
                <a16:creationId xmlns="" xmlns:a16="http://schemas.microsoft.com/office/drawing/2014/main" id="{2A75F1A5-A129-2449-AA77-BC72B70D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1640" y="4485550"/>
            <a:ext cx="353637" cy="360000"/>
          </a:xfrm>
          <a:prstGeom prst="rect">
            <a:avLst/>
          </a:prstGeom>
        </p:spPr>
      </p:pic>
      <p:pic>
        <p:nvPicPr>
          <p:cNvPr id="142" name="Picture 141">
            <a:extLst>
              <a:ext uri="{FF2B5EF4-FFF2-40B4-BE49-F238E27FC236}">
                <a16:creationId xmlns="" xmlns:a16="http://schemas.microsoft.com/office/drawing/2014/main" id="{0D0FE818-10B4-1D46-AC78-B3C6BD7C1C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4115" y="4485550"/>
            <a:ext cx="353637" cy="360000"/>
          </a:xfrm>
          <a:prstGeom prst="rect">
            <a:avLst/>
          </a:prstGeom>
        </p:spPr>
      </p:pic>
      <p:pic>
        <p:nvPicPr>
          <p:cNvPr id="143" name="Picture 142">
            <a:extLst>
              <a:ext uri="{FF2B5EF4-FFF2-40B4-BE49-F238E27FC236}">
                <a16:creationId xmlns="" xmlns:a16="http://schemas.microsoft.com/office/drawing/2014/main" id="{F374FD17-BC55-4F4D-A0BF-724483821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421" y="4483905"/>
            <a:ext cx="353637" cy="360000"/>
          </a:xfrm>
          <a:prstGeom prst="rect">
            <a:avLst/>
          </a:prstGeom>
        </p:spPr>
      </p:pic>
      <p:pic>
        <p:nvPicPr>
          <p:cNvPr id="78" name="Picture 77">
            <a:extLst>
              <a:ext uri="{FF2B5EF4-FFF2-40B4-BE49-F238E27FC236}">
                <a16:creationId xmlns="" xmlns:a16="http://schemas.microsoft.com/office/drawing/2014/main" id="{801F3855-10B3-FE46-986E-91917DE55B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7958" y="4877026"/>
            <a:ext cx="354390" cy="360000"/>
          </a:xfrm>
          <a:prstGeom prst="rect">
            <a:avLst/>
          </a:prstGeom>
        </p:spPr>
      </p:pic>
      <p:pic>
        <p:nvPicPr>
          <p:cNvPr id="79" name="Picture 78">
            <a:extLst>
              <a:ext uri="{FF2B5EF4-FFF2-40B4-BE49-F238E27FC236}">
                <a16:creationId xmlns="" xmlns:a16="http://schemas.microsoft.com/office/drawing/2014/main" id="{930A6F47-759A-5140-8EC6-761D2CEE8F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2653" y="5071324"/>
            <a:ext cx="354390" cy="360000"/>
          </a:xfrm>
          <a:prstGeom prst="rect">
            <a:avLst/>
          </a:prstGeom>
        </p:spPr>
      </p:pic>
      <p:pic>
        <p:nvPicPr>
          <p:cNvPr id="80" name="Picture 79">
            <a:extLst>
              <a:ext uri="{FF2B5EF4-FFF2-40B4-BE49-F238E27FC236}">
                <a16:creationId xmlns="" xmlns:a16="http://schemas.microsoft.com/office/drawing/2014/main" id="{5BF69D80-514E-3E43-ACC2-A9116F942C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854" y="5122448"/>
            <a:ext cx="354390" cy="360000"/>
          </a:xfrm>
          <a:prstGeom prst="rect">
            <a:avLst/>
          </a:prstGeom>
        </p:spPr>
      </p:pic>
      <p:pic>
        <p:nvPicPr>
          <p:cNvPr id="81" name="Picture 80">
            <a:extLst>
              <a:ext uri="{FF2B5EF4-FFF2-40B4-BE49-F238E27FC236}">
                <a16:creationId xmlns="" xmlns:a16="http://schemas.microsoft.com/office/drawing/2014/main" id="{B22051A0-3EC3-A442-A3AD-0B10DFF5AD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810" y="4877026"/>
            <a:ext cx="354390" cy="360000"/>
          </a:xfrm>
          <a:prstGeom prst="rect">
            <a:avLst/>
          </a:prstGeom>
        </p:spPr>
      </p:pic>
      <p:pic>
        <p:nvPicPr>
          <p:cNvPr id="82" name="Picture 81">
            <a:extLst>
              <a:ext uri="{FF2B5EF4-FFF2-40B4-BE49-F238E27FC236}">
                <a16:creationId xmlns="" xmlns:a16="http://schemas.microsoft.com/office/drawing/2014/main" id="{B7A9CCD5-9605-9B48-A336-9D1A58A6E4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4705" y="5147821"/>
            <a:ext cx="348182" cy="360000"/>
          </a:xfrm>
          <a:prstGeom prst="rect">
            <a:avLst/>
          </a:prstGeom>
        </p:spPr>
      </p:pic>
      <p:pic>
        <p:nvPicPr>
          <p:cNvPr id="83" name="Picture 82">
            <a:extLst>
              <a:ext uri="{FF2B5EF4-FFF2-40B4-BE49-F238E27FC236}">
                <a16:creationId xmlns="" xmlns:a16="http://schemas.microsoft.com/office/drawing/2014/main" id="{E01BC44B-53D9-4647-9B5F-59AE61412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868" y="5147821"/>
            <a:ext cx="348182" cy="360000"/>
          </a:xfrm>
          <a:prstGeom prst="rect">
            <a:avLst/>
          </a:prstGeom>
        </p:spPr>
      </p:pic>
      <p:pic>
        <p:nvPicPr>
          <p:cNvPr id="84" name="Picture 83">
            <a:extLst>
              <a:ext uri="{FF2B5EF4-FFF2-40B4-BE49-F238E27FC236}">
                <a16:creationId xmlns="" xmlns:a16="http://schemas.microsoft.com/office/drawing/2014/main" id="{D634D5BB-EEE9-CE4E-B351-7EE6937FC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1202" y="5147821"/>
            <a:ext cx="348182" cy="360000"/>
          </a:xfrm>
          <a:prstGeom prst="rect">
            <a:avLst/>
          </a:prstGeom>
        </p:spPr>
      </p:pic>
      <p:pic>
        <p:nvPicPr>
          <p:cNvPr id="85" name="Picture 84">
            <a:extLst>
              <a:ext uri="{FF2B5EF4-FFF2-40B4-BE49-F238E27FC236}">
                <a16:creationId xmlns="" xmlns:a16="http://schemas.microsoft.com/office/drawing/2014/main" id="{E4773757-92DC-BE4E-965A-43EB2FA30E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548" y="5147821"/>
            <a:ext cx="348182" cy="360000"/>
          </a:xfrm>
          <a:prstGeom prst="rect">
            <a:avLst/>
          </a:prstGeom>
        </p:spPr>
      </p:pic>
      <p:pic>
        <p:nvPicPr>
          <p:cNvPr id="86" name="Picture 85">
            <a:extLst>
              <a:ext uri="{FF2B5EF4-FFF2-40B4-BE49-F238E27FC236}">
                <a16:creationId xmlns="" xmlns:a16="http://schemas.microsoft.com/office/drawing/2014/main" id="{8DE7F595-217E-1E49-A6BD-6C27C66FC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745" y="4851905"/>
            <a:ext cx="348182" cy="360000"/>
          </a:xfrm>
          <a:prstGeom prst="rect">
            <a:avLst/>
          </a:prstGeom>
        </p:spPr>
      </p:pic>
      <p:pic>
        <p:nvPicPr>
          <p:cNvPr id="87" name="Picture 86">
            <a:extLst>
              <a:ext uri="{FF2B5EF4-FFF2-40B4-BE49-F238E27FC236}">
                <a16:creationId xmlns="" xmlns:a16="http://schemas.microsoft.com/office/drawing/2014/main" id="{52FBC07C-29F3-CE45-8E70-677058AD9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2908" y="4851905"/>
            <a:ext cx="348182" cy="360000"/>
          </a:xfrm>
          <a:prstGeom prst="rect">
            <a:avLst/>
          </a:prstGeom>
        </p:spPr>
      </p:pic>
      <p:pic>
        <p:nvPicPr>
          <p:cNvPr id="88" name="Picture 87">
            <a:extLst>
              <a:ext uri="{FF2B5EF4-FFF2-40B4-BE49-F238E27FC236}">
                <a16:creationId xmlns="" xmlns:a16="http://schemas.microsoft.com/office/drawing/2014/main" id="{DC6A1B91-45F4-DE47-894E-6AD41E8A6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0242" y="4851905"/>
            <a:ext cx="348182" cy="360000"/>
          </a:xfrm>
          <a:prstGeom prst="rect">
            <a:avLst/>
          </a:prstGeom>
        </p:spPr>
      </p:pic>
      <p:pic>
        <p:nvPicPr>
          <p:cNvPr id="89" name="Picture 88">
            <a:extLst>
              <a:ext uri="{FF2B5EF4-FFF2-40B4-BE49-F238E27FC236}">
                <a16:creationId xmlns="" xmlns:a16="http://schemas.microsoft.com/office/drawing/2014/main" id="{7C136CC9-27F9-F34B-86A2-9BB5F53DF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3825" y="5022189"/>
            <a:ext cx="353637" cy="360000"/>
          </a:xfrm>
          <a:prstGeom prst="rect">
            <a:avLst/>
          </a:prstGeom>
        </p:spPr>
      </p:pic>
      <p:pic>
        <p:nvPicPr>
          <p:cNvPr id="90" name="Picture 89">
            <a:extLst>
              <a:ext uri="{FF2B5EF4-FFF2-40B4-BE49-F238E27FC236}">
                <a16:creationId xmlns="" xmlns:a16="http://schemas.microsoft.com/office/drawing/2014/main" id="{FBEF929D-128A-7342-AC6E-97C74812AD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68268" y="4991060"/>
            <a:ext cx="356269" cy="360000"/>
          </a:xfrm>
          <a:prstGeom prst="rect">
            <a:avLst/>
          </a:prstGeom>
        </p:spPr>
      </p:pic>
      <p:pic>
        <p:nvPicPr>
          <p:cNvPr id="91" name="Picture 90">
            <a:extLst>
              <a:ext uri="{FF2B5EF4-FFF2-40B4-BE49-F238E27FC236}">
                <a16:creationId xmlns="" xmlns:a16="http://schemas.microsoft.com/office/drawing/2014/main" id="{107052F6-D435-D34E-B544-940853C7D4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2122" y="4991060"/>
            <a:ext cx="356269" cy="360000"/>
          </a:xfrm>
          <a:prstGeom prst="rect">
            <a:avLst/>
          </a:prstGeom>
        </p:spPr>
      </p:pic>
      <p:pic>
        <p:nvPicPr>
          <p:cNvPr id="92" name="Picture 91">
            <a:extLst>
              <a:ext uri="{FF2B5EF4-FFF2-40B4-BE49-F238E27FC236}">
                <a16:creationId xmlns="" xmlns:a16="http://schemas.microsoft.com/office/drawing/2014/main" id="{C8341C67-4339-A541-8D54-359F60DDA2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661" y="4991060"/>
            <a:ext cx="356269" cy="360000"/>
          </a:xfrm>
          <a:prstGeom prst="rect">
            <a:avLst/>
          </a:prstGeom>
        </p:spPr>
      </p:pic>
    </p:spTree>
    <p:extLst>
      <p:ext uri="{BB962C8B-B14F-4D97-AF65-F5344CB8AC3E}">
        <p14:creationId xmlns:p14="http://schemas.microsoft.com/office/powerpoint/2010/main" val="380387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 xmlns:a16="http://schemas.microsoft.com/office/drawing/2014/main"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 xmlns:a16="http://schemas.microsoft.com/office/drawing/2014/main"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 xmlns:a16="http://schemas.microsoft.com/office/drawing/2014/main"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 xmlns:a16="http://schemas.microsoft.com/office/drawing/2014/main"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 xmlns:a16="http://schemas.microsoft.com/office/drawing/2014/main"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 xmlns:a16="http://schemas.microsoft.com/office/drawing/2014/main"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 xmlns:a16="http://schemas.microsoft.com/office/drawing/2014/main"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 xmlns:a16="http://schemas.microsoft.com/office/drawing/2014/main"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 xmlns:a16="http://schemas.microsoft.com/office/drawing/2014/main"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 xmlns:a16="http://schemas.microsoft.com/office/drawing/2014/main"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 xmlns:a16="http://schemas.microsoft.com/office/drawing/2014/main"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 xmlns:a16="http://schemas.microsoft.com/office/drawing/2014/main"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 xmlns:a16="http://schemas.microsoft.com/office/drawing/2014/main"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 xmlns:a16="http://schemas.microsoft.com/office/drawing/2014/main"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 xmlns:a16="http://schemas.microsoft.com/office/drawing/2014/main"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 xmlns:a16="http://schemas.microsoft.com/office/drawing/2014/main"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 xmlns:a16="http://schemas.microsoft.com/office/drawing/2014/main"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 xmlns:a16="http://schemas.microsoft.com/office/drawing/2014/main"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 xmlns:a16="http://schemas.microsoft.com/office/drawing/2014/main"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 xmlns:a16="http://schemas.microsoft.com/office/drawing/2014/main"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 xmlns:a16="http://schemas.microsoft.com/office/drawing/2014/main"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 xmlns:a16="http://schemas.microsoft.com/office/drawing/2014/main"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 xmlns:a16="http://schemas.microsoft.com/office/drawing/2014/main"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 xmlns:a16="http://schemas.microsoft.com/office/drawing/2014/main"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 xmlns:a16="http://schemas.microsoft.com/office/drawing/2014/main"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 xmlns:a16="http://schemas.microsoft.com/office/drawing/2014/main"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 xmlns:a16="http://schemas.microsoft.com/office/drawing/2014/main"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 xmlns:a16="http://schemas.microsoft.com/office/drawing/2014/main"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 xmlns:a16="http://schemas.microsoft.com/office/drawing/2014/main"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 xmlns:a16="http://schemas.microsoft.com/office/drawing/2014/main"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 xmlns:a16="http://schemas.microsoft.com/office/drawing/2014/main"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 xmlns:a16="http://schemas.microsoft.com/office/drawing/2014/main"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 xmlns:a16="http://schemas.microsoft.com/office/drawing/2014/main"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 xmlns:a16="http://schemas.microsoft.com/office/drawing/2014/main"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 xmlns:a16="http://schemas.microsoft.com/office/drawing/2014/main"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 xmlns:a16="http://schemas.microsoft.com/office/drawing/2014/main"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 xmlns:a16="http://schemas.microsoft.com/office/drawing/2014/main"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 xmlns:a16="http://schemas.microsoft.com/office/drawing/2014/main"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 xmlns:a16="http://schemas.microsoft.com/office/drawing/2014/main"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 xmlns:a16="http://schemas.microsoft.com/office/drawing/2014/main"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 xmlns:a16="http://schemas.microsoft.com/office/drawing/2014/main"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 xmlns:a16="http://schemas.microsoft.com/office/drawing/2014/main"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 xmlns:a16="http://schemas.microsoft.com/office/drawing/2014/main"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 xmlns:a16="http://schemas.microsoft.com/office/drawing/2014/main"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16" name="Rectangle 115">
            <a:extLst>
              <a:ext uri="{FF2B5EF4-FFF2-40B4-BE49-F238E27FC236}">
                <a16:creationId xmlns="" xmlns:a16="http://schemas.microsoft.com/office/drawing/2014/main"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 xmlns:a16="http://schemas.microsoft.com/office/drawing/2014/main"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 xmlns:a16="http://schemas.microsoft.com/office/drawing/2014/main"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 xmlns:a16="http://schemas.microsoft.com/office/drawing/2014/main"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 xmlns:a16="http://schemas.microsoft.com/office/drawing/2014/main"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21" name="Rectangle 120">
            <a:extLst>
              <a:ext uri="{FF2B5EF4-FFF2-40B4-BE49-F238E27FC236}">
                <a16:creationId xmlns="" xmlns:a16="http://schemas.microsoft.com/office/drawing/2014/main"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 xmlns:a16="http://schemas.microsoft.com/office/drawing/2014/main"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 xmlns:a16="http://schemas.microsoft.com/office/drawing/2014/main"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 xmlns:a16="http://schemas.microsoft.com/office/drawing/2014/main"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26" name="Rectangle 125">
            <a:extLst>
              <a:ext uri="{FF2B5EF4-FFF2-40B4-BE49-F238E27FC236}">
                <a16:creationId xmlns="" xmlns:a16="http://schemas.microsoft.com/office/drawing/2014/main"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 xmlns:a16="http://schemas.microsoft.com/office/drawing/2014/main"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 xmlns:a16="http://schemas.microsoft.com/office/drawing/2014/main"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 xmlns:a16="http://schemas.microsoft.com/office/drawing/2014/main"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 xmlns:a16="http://schemas.microsoft.com/office/drawing/2014/main"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31" name="Rectangle 130">
            <a:extLst>
              <a:ext uri="{FF2B5EF4-FFF2-40B4-BE49-F238E27FC236}">
                <a16:creationId xmlns="" xmlns:a16="http://schemas.microsoft.com/office/drawing/2014/main"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 xmlns:a16="http://schemas.microsoft.com/office/drawing/2014/main"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 xmlns:a16="http://schemas.microsoft.com/office/drawing/2014/main"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 xmlns:a16="http://schemas.microsoft.com/office/drawing/2014/main"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 xmlns:a16="http://schemas.microsoft.com/office/drawing/2014/main"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 xmlns:a16="http://schemas.microsoft.com/office/drawing/2014/main"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 xmlns:a16="http://schemas.microsoft.com/office/drawing/2014/main"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 xmlns:a16="http://schemas.microsoft.com/office/drawing/2014/main"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80162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 xmlns:a16="http://schemas.microsoft.com/office/drawing/2014/main"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 xmlns:a16="http://schemas.microsoft.com/office/drawing/2014/main"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 xmlns:a16="http://schemas.microsoft.com/office/drawing/2014/main"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 xmlns:a16="http://schemas.microsoft.com/office/drawing/2014/main"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3</a:t>
            </a:r>
          </a:p>
        </p:txBody>
      </p:sp>
      <p:sp>
        <p:nvSpPr>
          <p:cNvPr id="148" name="Rectangle 147">
            <a:extLst>
              <a:ext uri="{FF2B5EF4-FFF2-40B4-BE49-F238E27FC236}">
                <a16:creationId xmlns="" xmlns:a16="http://schemas.microsoft.com/office/drawing/2014/main"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 xmlns:a16="http://schemas.microsoft.com/office/drawing/2014/main"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 xmlns:a16="http://schemas.microsoft.com/office/drawing/2014/main"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 xmlns:a16="http://schemas.microsoft.com/office/drawing/2014/main"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 xmlns:a16="http://schemas.microsoft.com/office/drawing/2014/main"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3" name="Rectangle 152">
            <a:extLst>
              <a:ext uri="{FF2B5EF4-FFF2-40B4-BE49-F238E27FC236}">
                <a16:creationId xmlns="" xmlns:a16="http://schemas.microsoft.com/office/drawing/2014/main"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 xmlns:a16="http://schemas.microsoft.com/office/drawing/2014/main"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 xmlns:a16="http://schemas.microsoft.com/office/drawing/2014/main"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 xmlns:a16="http://schemas.microsoft.com/office/drawing/2014/main"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 xmlns:a16="http://schemas.microsoft.com/office/drawing/2014/main"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58" name="Rectangle 157">
            <a:extLst>
              <a:ext uri="{FF2B5EF4-FFF2-40B4-BE49-F238E27FC236}">
                <a16:creationId xmlns="" xmlns:a16="http://schemas.microsoft.com/office/drawing/2014/main"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 xmlns:a16="http://schemas.microsoft.com/office/drawing/2014/main"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 xmlns:a16="http://schemas.microsoft.com/office/drawing/2014/main"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 xmlns:a16="http://schemas.microsoft.com/office/drawing/2014/main"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 xmlns:a16="http://schemas.microsoft.com/office/drawing/2014/main"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63" name="Rectangle 162">
            <a:extLst>
              <a:ext uri="{FF2B5EF4-FFF2-40B4-BE49-F238E27FC236}">
                <a16:creationId xmlns="" xmlns:a16="http://schemas.microsoft.com/office/drawing/2014/main"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 xmlns:a16="http://schemas.microsoft.com/office/drawing/2014/main"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 xmlns:a16="http://schemas.microsoft.com/office/drawing/2014/main"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 xmlns:a16="http://schemas.microsoft.com/office/drawing/2014/main"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 xmlns:a16="http://schemas.microsoft.com/office/drawing/2014/main"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8" name="Rectangle 167">
            <a:extLst>
              <a:ext uri="{FF2B5EF4-FFF2-40B4-BE49-F238E27FC236}">
                <a16:creationId xmlns="" xmlns:a16="http://schemas.microsoft.com/office/drawing/2014/main"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 xmlns:a16="http://schemas.microsoft.com/office/drawing/2014/main"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 xmlns:a16="http://schemas.microsoft.com/office/drawing/2014/main"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 xmlns:a16="http://schemas.microsoft.com/office/drawing/2014/main"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 xmlns:a16="http://schemas.microsoft.com/office/drawing/2014/main"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 xmlns:a16="http://schemas.microsoft.com/office/drawing/2014/main"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 xmlns:a16="http://schemas.microsoft.com/office/drawing/2014/main"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 xmlns:a16="http://schemas.microsoft.com/office/drawing/2014/main"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 xmlns:a16="http://schemas.microsoft.com/office/drawing/2014/main"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 xmlns:a16="http://schemas.microsoft.com/office/drawing/2014/main"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 xmlns:a16="http://schemas.microsoft.com/office/drawing/2014/main"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 xmlns:a16="http://schemas.microsoft.com/office/drawing/2014/main"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 xmlns:a16="http://schemas.microsoft.com/office/drawing/2014/main"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 xmlns:a16="http://schemas.microsoft.com/office/drawing/2014/main"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 xmlns:a16="http://schemas.microsoft.com/office/drawing/2014/main"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 xmlns:a16="http://schemas.microsoft.com/office/drawing/2014/main"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 xmlns:a16="http://schemas.microsoft.com/office/drawing/2014/main"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 xmlns:a16="http://schemas.microsoft.com/office/drawing/2014/main"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 xmlns:a16="http://schemas.microsoft.com/office/drawing/2014/main"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 xmlns:a16="http://schemas.microsoft.com/office/drawing/2014/main"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 xmlns:a16="http://schemas.microsoft.com/office/drawing/2014/main"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 xmlns:a16="http://schemas.microsoft.com/office/drawing/2014/main"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 xmlns:a16="http://schemas.microsoft.com/office/drawing/2014/main"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 xmlns:a16="http://schemas.microsoft.com/office/drawing/2014/main"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 xmlns:a16="http://schemas.microsoft.com/office/drawing/2014/main"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 xmlns:a16="http://schemas.microsoft.com/office/drawing/2014/main"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 xmlns:a16="http://schemas.microsoft.com/office/drawing/2014/main"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 xmlns:a16="http://schemas.microsoft.com/office/drawing/2014/main"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 xmlns:a16="http://schemas.microsoft.com/office/drawing/2014/main"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 xmlns:a16="http://schemas.microsoft.com/office/drawing/2014/main"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 xmlns:a16="http://schemas.microsoft.com/office/drawing/2014/main"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 xmlns:a16="http://schemas.microsoft.com/office/drawing/2014/main"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 xmlns:a16="http://schemas.microsoft.com/office/drawing/2014/main"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 xmlns:a16="http://schemas.microsoft.com/office/drawing/2014/main"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 xmlns:a16="http://schemas.microsoft.com/office/drawing/2014/main"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 xmlns:a16="http://schemas.microsoft.com/office/drawing/2014/main"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 xmlns:a16="http://schemas.microsoft.com/office/drawing/2014/main"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 xmlns:a16="http://schemas.microsoft.com/office/drawing/2014/main"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 xmlns:a16="http://schemas.microsoft.com/office/drawing/2014/main"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 xmlns:a16="http://schemas.microsoft.com/office/drawing/2014/main"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 xmlns:a16="http://schemas.microsoft.com/office/drawing/2014/main"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 xmlns:a16="http://schemas.microsoft.com/office/drawing/2014/main"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149065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 xmlns:a16="http://schemas.microsoft.com/office/drawing/2014/main"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 xmlns:a16="http://schemas.microsoft.com/office/drawing/2014/main"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46" name="Rectangle 145">
            <a:extLst>
              <a:ext uri="{FF2B5EF4-FFF2-40B4-BE49-F238E27FC236}">
                <a16:creationId xmlns="" xmlns:a16="http://schemas.microsoft.com/office/drawing/2014/main"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 xmlns:a16="http://schemas.microsoft.com/office/drawing/2014/main"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3</a:t>
            </a:r>
          </a:p>
        </p:txBody>
      </p:sp>
      <p:sp>
        <p:nvSpPr>
          <p:cNvPr id="148" name="Rectangle 147">
            <a:extLst>
              <a:ext uri="{FF2B5EF4-FFF2-40B4-BE49-F238E27FC236}">
                <a16:creationId xmlns="" xmlns:a16="http://schemas.microsoft.com/office/drawing/2014/main"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 xmlns:a16="http://schemas.microsoft.com/office/drawing/2014/main"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 xmlns:a16="http://schemas.microsoft.com/office/drawing/2014/main"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 xmlns:a16="http://schemas.microsoft.com/office/drawing/2014/main"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52" name="Rectangle 151">
            <a:extLst>
              <a:ext uri="{FF2B5EF4-FFF2-40B4-BE49-F238E27FC236}">
                <a16:creationId xmlns="" xmlns:a16="http://schemas.microsoft.com/office/drawing/2014/main"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3" name="Rectangle 152">
            <a:extLst>
              <a:ext uri="{FF2B5EF4-FFF2-40B4-BE49-F238E27FC236}">
                <a16:creationId xmlns="" xmlns:a16="http://schemas.microsoft.com/office/drawing/2014/main"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 xmlns:a16="http://schemas.microsoft.com/office/drawing/2014/main"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 xmlns:a16="http://schemas.microsoft.com/office/drawing/2014/main"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6" name="Rectangle 155">
            <a:extLst>
              <a:ext uri="{FF2B5EF4-FFF2-40B4-BE49-F238E27FC236}">
                <a16:creationId xmlns="" xmlns:a16="http://schemas.microsoft.com/office/drawing/2014/main"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57" name="Rectangle 156">
            <a:extLst>
              <a:ext uri="{FF2B5EF4-FFF2-40B4-BE49-F238E27FC236}">
                <a16:creationId xmlns="" xmlns:a16="http://schemas.microsoft.com/office/drawing/2014/main"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58" name="Rectangle 157">
            <a:extLst>
              <a:ext uri="{FF2B5EF4-FFF2-40B4-BE49-F238E27FC236}">
                <a16:creationId xmlns="" xmlns:a16="http://schemas.microsoft.com/office/drawing/2014/main"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 xmlns:a16="http://schemas.microsoft.com/office/drawing/2014/main"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 xmlns:a16="http://schemas.microsoft.com/office/drawing/2014/main"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1" name="Rectangle 160">
            <a:extLst>
              <a:ext uri="{FF2B5EF4-FFF2-40B4-BE49-F238E27FC236}">
                <a16:creationId xmlns="" xmlns:a16="http://schemas.microsoft.com/office/drawing/2014/main"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 xmlns:a16="http://schemas.microsoft.com/office/drawing/2014/main"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63" name="Rectangle 162">
            <a:extLst>
              <a:ext uri="{FF2B5EF4-FFF2-40B4-BE49-F238E27FC236}">
                <a16:creationId xmlns="" xmlns:a16="http://schemas.microsoft.com/office/drawing/2014/main"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 xmlns:a16="http://schemas.microsoft.com/office/drawing/2014/main"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 xmlns:a16="http://schemas.microsoft.com/office/drawing/2014/main"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 xmlns:a16="http://schemas.microsoft.com/office/drawing/2014/main"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 xmlns:a16="http://schemas.microsoft.com/office/drawing/2014/main"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8" name="Rectangle 167">
            <a:extLst>
              <a:ext uri="{FF2B5EF4-FFF2-40B4-BE49-F238E27FC236}">
                <a16:creationId xmlns="" xmlns:a16="http://schemas.microsoft.com/office/drawing/2014/main"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 xmlns:a16="http://schemas.microsoft.com/office/drawing/2014/main"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 xmlns:a16="http://schemas.microsoft.com/office/drawing/2014/main"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 xmlns:a16="http://schemas.microsoft.com/office/drawing/2014/main"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 xmlns:a16="http://schemas.microsoft.com/office/drawing/2014/main"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 xmlns:a16="http://schemas.microsoft.com/office/drawing/2014/main"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 xmlns:a16="http://schemas.microsoft.com/office/drawing/2014/main"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 xmlns:a16="http://schemas.microsoft.com/office/drawing/2014/main"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 xmlns:a16="http://schemas.microsoft.com/office/drawing/2014/main"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 xmlns:a16="http://schemas.microsoft.com/office/drawing/2014/main"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 xmlns:a16="http://schemas.microsoft.com/office/drawing/2014/main"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 xmlns:a16="http://schemas.microsoft.com/office/drawing/2014/main"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 xmlns:a16="http://schemas.microsoft.com/office/drawing/2014/main"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 xmlns:a16="http://schemas.microsoft.com/office/drawing/2014/main"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 xmlns:a16="http://schemas.microsoft.com/office/drawing/2014/main"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 xmlns:a16="http://schemas.microsoft.com/office/drawing/2014/main"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 xmlns:a16="http://schemas.microsoft.com/office/drawing/2014/main"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 xmlns:a16="http://schemas.microsoft.com/office/drawing/2014/main"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 xmlns:a16="http://schemas.microsoft.com/office/drawing/2014/main"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5" name="Rectangle 114">
            <a:extLst>
              <a:ext uri="{FF2B5EF4-FFF2-40B4-BE49-F238E27FC236}">
                <a16:creationId xmlns="" xmlns:a16="http://schemas.microsoft.com/office/drawing/2014/main"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16" name="Rectangle 115">
            <a:extLst>
              <a:ext uri="{FF2B5EF4-FFF2-40B4-BE49-F238E27FC236}">
                <a16:creationId xmlns="" xmlns:a16="http://schemas.microsoft.com/office/drawing/2014/main"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 xmlns:a16="http://schemas.microsoft.com/office/drawing/2014/main"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 xmlns:a16="http://schemas.microsoft.com/office/drawing/2014/main"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19" name="Rectangle 118">
            <a:extLst>
              <a:ext uri="{FF2B5EF4-FFF2-40B4-BE49-F238E27FC236}">
                <a16:creationId xmlns="" xmlns:a16="http://schemas.microsoft.com/office/drawing/2014/main"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0" name="Rectangle 119">
            <a:extLst>
              <a:ext uri="{FF2B5EF4-FFF2-40B4-BE49-F238E27FC236}">
                <a16:creationId xmlns="" xmlns:a16="http://schemas.microsoft.com/office/drawing/2014/main"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21" name="Rectangle 120">
            <a:extLst>
              <a:ext uri="{FF2B5EF4-FFF2-40B4-BE49-F238E27FC236}">
                <a16:creationId xmlns="" xmlns:a16="http://schemas.microsoft.com/office/drawing/2014/main"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 xmlns:a16="http://schemas.microsoft.com/office/drawing/2014/main"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 xmlns:a16="http://schemas.microsoft.com/office/drawing/2014/main"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5" name="Rectangle 124">
            <a:extLst>
              <a:ext uri="{FF2B5EF4-FFF2-40B4-BE49-F238E27FC236}">
                <a16:creationId xmlns="" xmlns:a16="http://schemas.microsoft.com/office/drawing/2014/main"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26" name="Rectangle 125">
            <a:extLst>
              <a:ext uri="{FF2B5EF4-FFF2-40B4-BE49-F238E27FC236}">
                <a16:creationId xmlns="" xmlns:a16="http://schemas.microsoft.com/office/drawing/2014/main"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 xmlns:a16="http://schemas.microsoft.com/office/drawing/2014/main"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 xmlns:a16="http://schemas.microsoft.com/office/drawing/2014/main"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9" name="Rectangle 128">
            <a:extLst>
              <a:ext uri="{FF2B5EF4-FFF2-40B4-BE49-F238E27FC236}">
                <a16:creationId xmlns="" xmlns:a16="http://schemas.microsoft.com/office/drawing/2014/main"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 xmlns:a16="http://schemas.microsoft.com/office/drawing/2014/main"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31" name="Rectangle 130">
            <a:extLst>
              <a:ext uri="{FF2B5EF4-FFF2-40B4-BE49-F238E27FC236}">
                <a16:creationId xmlns="" xmlns:a16="http://schemas.microsoft.com/office/drawing/2014/main"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 xmlns:a16="http://schemas.microsoft.com/office/drawing/2014/main"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 xmlns:a16="http://schemas.microsoft.com/office/drawing/2014/main"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 xmlns:a16="http://schemas.microsoft.com/office/drawing/2014/main"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 xmlns:a16="http://schemas.microsoft.com/office/drawing/2014/main"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 xmlns:a16="http://schemas.microsoft.com/office/drawing/2014/main"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 xmlns:a16="http://schemas.microsoft.com/office/drawing/2014/main"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 xmlns:a16="http://schemas.microsoft.com/office/drawing/2014/main"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3033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 xmlns:a16="http://schemas.microsoft.com/office/drawing/2014/main"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 xmlns:a16="http://schemas.microsoft.com/office/drawing/2014/main"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 xmlns:a16="http://schemas.microsoft.com/office/drawing/2014/main"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 xmlns:a16="http://schemas.microsoft.com/office/drawing/2014/main"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5</a:t>
            </a:r>
          </a:p>
        </p:txBody>
      </p:sp>
      <p:sp>
        <p:nvSpPr>
          <p:cNvPr id="148" name="Rectangle 147">
            <a:extLst>
              <a:ext uri="{FF2B5EF4-FFF2-40B4-BE49-F238E27FC236}">
                <a16:creationId xmlns="" xmlns:a16="http://schemas.microsoft.com/office/drawing/2014/main"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49" name="Rectangle 148">
            <a:extLst>
              <a:ext uri="{FF2B5EF4-FFF2-40B4-BE49-F238E27FC236}">
                <a16:creationId xmlns="" xmlns:a16="http://schemas.microsoft.com/office/drawing/2014/main"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 xmlns:a16="http://schemas.microsoft.com/office/drawing/2014/main"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 xmlns:a16="http://schemas.microsoft.com/office/drawing/2014/main"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 xmlns:a16="http://schemas.microsoft.com/office/drawing/2014/main"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53" name="Rectangle 152">
            <a:extLst>
              <a:ext uri="{FF2B5EF4-FFF2-40B4-BE49-F238E27FC236}">
                <a16:creationId xmlns="" xmlns:a16="http://schemas.microsoft.com/office/drawing/2014/main"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54" name="Rectangle 153">
            <a:extLst>
              <a:ext uri="{FF2B5EF4-FFF2-40B4-BE49-F238E27FC236}">
                <a16:creationId xmlns="" xmlns:a16="http://schemas.microsoft.com/office/drawing/2014/main"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 xmlns:a16="http://schemas.microsoft.com/office/drawing/2014/main"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 xmlns:a16="http://schemas.microsoft.com/office/drawing/2014/main"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 xmlns:a16="http://schemas.microsoft.com/office/drawing/2014/main"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58" name="Rectangle 157">
            <a:extLst>
              <a:ext uri="{FF2B5EF4-FFF2-40B4-BE49-F238E27FC236}">
                <a16:creationId xmlns="" xmlns:a16="http://schemas.microsoft.com/office/drawing/2014/main"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 xmlns:a16="http://schemas.microsoft.com/office/drawing/2014/main"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 xmlns:a16="http://schemas.microsoft.com/office/drawing/2014/main"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 xmlns:a16="http://schemas.microsoft.com/office/drawing/2014/main"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 xmlns:a16="http://schemas.microsoft.com/office/drawing/2014/main"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63" name="Rectangle 162">
            <a:extLst>
              <a:ext uri="{FF2B5EF4-FFF2-40B4-BE49-F238E27FC236}">
                <a16:creationId xmlns="" xmlns:a16="http://schemas.microsoft.com/office/drawing/2014/main"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64" name="Rectangle 163">
            <a:extLst>
              <a:ext uri="{FF2B5EF4-FFF2-40B4-BE49-F238E27FC236}">
                <a16:creationId xmlns="" xmlns:a16="http://schemas.microsoft.com/office/drawing/2014/main"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 xmlns:a16="http://schemas.microsoft.com/office/drawing/2014/main"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 xmlns:a16="http://schemas.microsoft.com/office/drawing/2014/main"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 xmlns:a16="http://schemas.microsoft.com/office/drawing/2014/main"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68" name="Rectangle 167">
            <a:extLst>
              <a:ext uri="{FF2B5EF4-FFF2-40B4-BE49-F238E27FC236}">
                <a16:creationId xmlns="" xmlns:a16="http://schemas.microsoft.com/office/drawing/2014/main"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 xmlns:a16="http://schemas.microsoft.com/office/drawing/2014/main"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 xmlns:a16="http://schemas.microsoft.com/office/drawing/2014/main"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 xmlns:a16="http://schemas.microsoft.com/office/drawing/2014/main"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 xmlns:a16="http://schemas.microsoft.com/office/drawing/2014/main"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 xmlns:a16="http://schemas.microsoft.com/office/drawing/2014/main"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 xmlns:a16="http://schemas.microsoft.com/office/drawing/2014/main"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 xmlns:a16="http://schemas.microsoft.com/office/drawing/2014/main"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 xmlns:a16="http://schemas.microsoft.com/office/drawing/2014/main"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 xmlns:a16="http://schemas.microsoft.com/office/drawing/2014/main"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 xmlns:a16="http://schemas.microsoft.com/office/drawing/2014/main"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 xmlns:a16="http://schemas.microsoft.com/office/drawing/2014/main"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 xmlns:a16="http://schemas.microsoft.com/office/drawing/2014/main"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 xmlns:a16="http://schemas.microsoft.com/office/drawing/2014/main"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 xmlns:a16="http://schemas.microsoft.com/office/drawing/2014/main"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1</a:t>
            </a:r>
          </a:p>
        </p:txBody>
      </p:sp>
      <p:sp>
        <p:nvSpPr>
          <p:cNvPr id="111" name="Rectangle 110">
            <a:extLst>
              <a:ext uri="{FF2B5EF4-FFF2-40B4-BE49-F238E27FC236}">
                <a16:creationId xmlns="" xmlns:a16="http://schemas.microsoft.com/office/drawing/2014/main"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 xmlns:a16="http://schemas.microsoft.com/office/drawing/2014/main"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 xmlns:a16="http://schemas.microsoft.com/office/drawing/2014/main"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 xmlns:a16="http://schemas.microsoft.com/office/drawing/2014/main"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 xmlns:a16="http://schemas.microsoft.com/office/drawing/2014/main"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16" name="Rectangle 115">
            <a:extLst>
              <a:ext uri="{FF2B5EF4-FFF2-40B4-BE49-F238E27FC236}">
                <a16:creationId xmlns="" xmlns:a16="http://schemas.microsoft.com/office/drawing/2014/main"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7" name="Rectangle 116">
            <a:extLst>
              <a:ext uri="{FF2B5EF4-FFF2-40B4-BE49-F238E27FC236}">
                <a16:creationId xmlns="" xmlns:a16="http://schemas.microsoft.com/office/drawing/2014/main"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 xmlns:a16="http://schemas.microsoft.com/office/drawing/2014/main"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 xmlns:a16="http://schemas.microsoft.com/office/drawing/2014/main"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 xmlns:a16="http://schemas.microsoft.com/office/drawing/2014/main"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1" name="Rectangle 120">
            <a:extLst>
              <a:ext uri="{FF2B5EF4-FFF2-40B4-BE49-F238E27FC236}">
                <a16:creationId xmlns="" xmlns:a16="http://schemas.microsoft.com/office/drawing/2014/main"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2" name="Rectangle 121">
            <a:extLst>
              <a:ext uri="{FF2B5EF4-FFF2-40B4-BE49-F238E27FC236}">
                <a16:creationId xmlns="" xmlns:a16="http://schemas.microsoft.com/office/drawing/2014/main"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 xmlns:a16="http://schemas.microsoft.com/office/drawing/2014/main"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 xmlns:a16="http://schemas.microsoft.com/office/drawing/2014/main"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 xmlns:a16="http://schemas.microsoft.com/office/drawing/2014/main"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26" name="Rectangle 125">
            <a:extLst>
              <a:ext uri="{FF2B5EF4-FFF2-40B4-BE49-F238E27FC236}">
                <a16:creationId xmlns="" xmlns:a16="http://schemas.microsoft.com/office/drawing/2014/main"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7" name="Rectangle 126">
            <a:extLst>
              <a:ext uri="{FF2B5EF4-FFF2-40B4-BE49-F238E27FC236}">
                <a16:creationId xmlns="" xmlns:a16="http://schemas.microsoft.com/office/drawing/2014/main"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 xmlns:a16="http://schemas.microsoft.com/office/drawing/2014/main"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 xmlns:a16="http://schemas.microsoft.com/office/drawing/2014/main"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 xmlns:a16="http://schemas.microsoft.com/office/drawing/2014/main"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31" name="Rectangle 130">
            <a:extLst>
              <a:ext uri="{FF2B5EF4-FFF2-40B4-BE49-F238E27FC236}">
                <a16:creationId xmlns="" xmlns:a16="http://schemas.microsoft.com/office/drawing/2014/main"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 xmlns:a16="http://schemas.microsoft.com/office/drawing/2014/main"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 xmlns:a16="http://schemas.microsoft.com/office/drawing/2014/main"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 xmlns:a16="http://schemas.microsoft.com/office/drawing/2014/main"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 xmlns:a16="http://schemas.microsoft.com/office/drawing/2014/main"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 xmlns:a16="http://schemas.microsoft.com/office/drawing/2014/main"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 xmlns:a16="http://schemas.microsoft.com/office/drawing/2014/main"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 xmlns:a16="http://schemas.microsoft.com/office/drawing/2014/main"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65043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a place value chart and mathematical equipment to complete:</a:t>
            </a:r>
          </a:p>
        </p:txBody>
      </p:sp>
      <p:sp>
        <p:nvSpPr>
          <p:cNvPr id="144" name="Rectangle 143">
            <a:extLst>
              <a:ext uri="{FF2B5EF4-FFF2-40B4-BE49-F238E27FC236}">
                <a16:creationId xmlns="" xmlns:a16="http://schemas.microsoft.com/office/drawing/2014/main" id="{A7087E0C-89AC-8142-BC42-1521E30425C9}"/>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45" name="Rectangle 144">
            <a:extLst>
              <a:ext uri="{FF2B5EF4-FFF2-40B4-BE49-F238E27FC236}">
                <a16:creationId xmlns="" xmlns:a16="http://schemas.microsoft.com/office/drawing/2014/main" id="{87DA3078-08EA-1942-8BB4-79E26CF9120F}"/>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46" name="Rectangle 145">
            <a:extLst>
              <a:ext uri="{FF2B5EF4-FFF2-40B4-BE49-F238E27FC236}">
                <a16:creationId xmlns="" xmlns:a16="http://schemas.microsoft.com/office/drawing/2014/main" id="{E1C8EF4A-3603-224F-961C-CA948776A6EF}"/>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47" name="Rectangle 146">
            <a:extLst>
              <a:ext uri="{FF2B5EF4-FFF2-40B4-BE49-F238E27FC236}">
                <a16:creationId xmlns="" xmlns:a16="http://schemas.microsoft.com/office/drawing/2014/main" id="{2E4EA4B7-F09D-084C-BFF8-8A3575D45DE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148" name="Rectangle 147">
            <a:extLst>
              <a:ext uri="{FF2B5EF4-FFF2-40B4-BE49-F238E27FC236}">
                <a16:creationId xmlns="" xmlns:a16="http://schemas.microsoft.com/office/drawing/2014/main" id="{5DDDE7CA-8E3E-1942-BAEB-14DE04B48C80}"/>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49" name="Rectangle 148">
            <a:extLst>
              <a:ext uri="{FF2B5EF4-FFF2-40B4-BE49-F238E27FC236}">
                <a16:creationId xmlns="" xmlns:a16="http://schemas.microsoft.com/office/drawing/2014/main" id="{47ABC4C1-ABA2-874C-A6FB-BFFE29C74A75}"/>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50" name="Rectangle 149">
            <a:extLst>
              <a:ext uri="{FF2B5EF4-FFF2-40B4-BE49-F238E27FC236}">
                <a16:creationId xmlns="" xmlns:a16="http://schemas.microsoft.com/office/drawing/2014/main" id="{9B9C4220-E54A-704A-8EE4-A4DD9B182544}"/>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1" name="Rectangle 150">
            <a:extLst>
              <a:ext uri="{FF2B5EF4-FFF2-40B4-BE49-F238E27FC236}">
                <a16:creationId xmlns="" xmlns:a16="http://schemas.microsoft.com/office/drawing/2014/main" id="{9CFA5B98-5561-BD49-A2CD-4FCE76676B8A}"/>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52" name="Rectangle 151">
            <a:extLst>
              <a:ext uri="{FF2B5EF4-FFF2-40B4-BE49-F238E27FC236}">
                <a16:creationId xmlns="" xmlns:a16="http://schemas.microsoft.com/office/drawing/2014/main" id="{70581558-5887-1941-8278-9ACEAAF5C91F}"/>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53" name="Rectangle 152">
            <a:extLst>
              <a:ext uri="{FF2B5EF4-FFF2-40B4-BE49-F238E27FC236}">
                <a16:creationId xmlns="" xmlns:a16="http://schemas.microsoft.com/office/drawing/2014/main" id="{D8D7DCE6-D698-1F4B-B87F-1C52ECC99E74}"/>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54" name="Rectangle 153">
            <a:extLst>
              <a:ext uri="{FF2B5EF4-FFF2-40B4-BE49-F238E27FC236}">
                <a16:creationId xmlns="" xmlns:a16="http://schemas.microsoft.com/office/drawing/2014/main" id="{0CC2A2B5-50C8-5F40-961F-3D6958FADADF}"/>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55" name="Rectangle 154">
            <a:extLst>
              <a:ext uri="{FF2B5EF4-FFF2-40B4-BE49-F238E27FC236}">
                <a16:creationId xmlns="" xmlns:a16="http://schemas.microsoft.com/office/drawing/2014/main" id="{1378FBF2-3773-DF41-97B4-8BF9875751D5}"/>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6" name="Rectangle 155">
            <a:extLst>
              <a:ext uri="{FF2B5EF4-FFF2-40B4-BE49-F238E27FC236}">
                <a16:creationId xmlns="" xmlns:a16="http://schemas.microsoft.com/office/drawing/2014/main" id="{6E872560-FFBE-C74C-A7DF-BB07B0592271}"/>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57" name="Rectangle 156">
            <a:extLst>
              <a:ext uri="{FF2B5EF4-FFF2-40B4-BE49-F238E27FC236}">
                <a16:creationId xmlns="" xmlns:a16="http://schemas.microsoft.com/office/drawing/2014/main" id="{C9D18E62-6DA9-D147-A1DF-B29BF7FFD9A6}"/>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58" name="Rectangle 157">
            <a:extLst>
              <a:ext uri="{FF2B5EF4-FFF2-40B4-BE49-F238E27FC236}">
                <a16:creationId xmlns="" xmlns:a16="http://schemas.microsoft.com/office/drawing/2014/main" id="{0BBA5B2D-DE32-FD44-839F-9D2A565CB01F}"/>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59" name="Rectangle 158">
            <a:extLst>
              <a:ext uri="{FF2B5EF4-FFF2-40B4-BE49-F238E27FC236}">
                <a16:creationId xmlns="" xmlns:a16="http://schemas.microsoft.com/office/drawing/2014/main" id="{38B071C8-FFE0-104C-8588-AF4CFB79BE01}"/>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60" name="Rectangle 159">
            <a:extLst>
              <a:ext uri="{FF2B5EF4-FFF2-40B4-BE49-F238E27FC236}">
                <a16:creationId xmlns="" xmlns:a16="http://schemas.microsoft.com/office/drawing/2014/main" id="{027C30B0-D22A-8B48-B559-67E408DDBED4}"/>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61" name="Rectangle 160">
            <a:extLst>
              <a:ext uri="{FF2B5EF4-FFF2-40B4-BE49-F238E27FC236}">
                <a16:creationId xmlns="" xmlns:a16="http://schemas.microsoft.com/office/drawing/2014/main" id="{7F41DE1A-8643-EB40-8DD3-EB2BCD887E9C}"/>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62" name="Rectangle 161">
            <a:extLst>
              <a:ext uri="{FF2B5EF4-FFF2-40B4-BE49-F238E27FC236}">
                <a16:creationId xmlns="" xmlns:a16="http://schemas.microsoft.com/office/drawing/2014/main" id="{0B847B74-9B59-F049-8057-1C24FD6860F5}"/>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63" name="Rectangle 162">
            <a:extLst>
              <a:ext uri="{FF2B5EF4-FFF2-40B4-BE49-F238E27FC236}">
                <a16:creationId xmlns="" xmlns:a16="http://schemas.microsoft.com/office/drawing/2014/main" id="{F4D7DF65-88F6-344A-A4BF-D6227E80F2C4}"/>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64" name="Rectangle 163">
            <a:extLst>
              <a:ext uri="{FF2B5EF4-FFF2-40B4-BE49-F238E27FC236}">
                <a16:creationId xmlns="" xmlns:a16="http://schemas.microsoft.com/office/drawing/2014/main" id="{D9D1922E-429B-234A-8779-7DD5E249F111}"/>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65" name="Rectangle 164">
            <a:extLst>
              <a:ext uri="{FF2B5EF4-FFF2-40B4-BE49-F238E27FC236}">
                <a16:creationId xmlns="" xmlns:a16="http://schemas.microsoft.com/office/drawing/2014/main" id="{BC1EA9A4-AA38-D847-8704-BF397067FA2C}"/>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66" name="Rectangle 165">
            <a:extLst>
              <a:ext uri="{FF2B5EF4-FFF2-40B4-BE49-F238E27FC236}">
                <a16:creationId xmlns="" xmlns:a16="http://schemas.microsoft.com/office/drawing/2014/main" id="{5CF61FAC-B6DA-7148-8A3F-EB5373F6DB64}"/>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a:p>
            <a:pPr algn="ctr"/>
            <a:endParaRPr lang="en-US" sz="4000" dirty="0">
              <a:solidFill>
                <a:schemeClr val="tx1"/>
              </a:solidFill>
              <a:latin typeface="OpenDyslexic" pitchFamily="2" charset="77"/>
            </a:endParaRPr>
          </a:p>
        </p:txBody>
      </p:sp>
      <p:sp>
        <p:nvSpPr>
          <p:cNvPr id="167" name="Rectangle 166">
            <a:extLst>
              <a:ext uri="{FF2B5EF4-FFF2-40B4-BE49-F238E27FC236}">
                <a16:creationId xmlns="" xmlns:a16="http://schemas.microsoft.com/office/drawing/2014/main" id="{56537410-8971-9840-BC48-C8B7B5942663}"/>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68" name="Rectangle 167">
            <a:extLst>
              <a:ext uri="{FF2B5EF4-FFF2-40B4-BE49-F238E27FC236}">
                <a16:creationId xmlns="" xmlns:a16="http://schemas.microsoft.com/office/drawing/2014/main" id="{B1003FD8-C133-2341-BCDC-2E62F7785A47}"/>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69" name="Rectangle 168">
            <a:extLst>
              <a:ext uri="{FF2B5EF4-FFF2-40B4-BE49-F238E27FC236}">
                <a16:creationId xmlns="" xmlns:a16="http://schemas.microsoft.com/office/drawing/2014/main" id="{7163B924-FE50-0949-BB9D-C09DEB46DA9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0" name="Rectangle 169">
            <a:extLst>
              <a:ext uri="{FF2B5EF4-FFF2-40B4-BE49-F238E27FC236}">
                <a16:creationId xmlns="" xmlns:a16="http://schemas.microsoft.com/office/drawing/2014/main" id="{F67A013C-E1AF-0149-AE4E-E0467506A603}"/>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1" name="Rectangle 170">
            <a:extLst>
              <a:ext uri="{FF2B5EF4-FFF2-40B4-BE49-F238E27FC236}">
                <a16:creationId xmlns="" xmlns:a16="http://schemas.microsoft.com/office/drawing/2014/main" id="{CB5C62AD-CA56-404A-B69F-D64332E12EF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2" name="Rectangle 171">
            <a:extLst>
              <a:ext uri="{FF2B5EF4-FFF2-40B4-BE49-F238E27FC236}">
                <a16:creationId xmlns="" xmlns:a16="http://schemas.microsoft.com/office/drawing/2014/main" id="{86F1AAC7-5013-C840-B03F-4EC0ECEC5BE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73" name="Rectangle 172">
            <a:extLst>
              <a:ext uri="{FF2B5EF4-FFF2-40B4-BE49-F238E27FC236}">
                <a16:creationId xmlns="" xmlns:a16="http://schemas.microsoft.com/office/drawing/2014/main" id="{DD058329-82E5-FB45-A98A-482F46E45562}"/>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74" name="Straight Connector 173">
            <a:extLst>
              <a:ext uri="{FF2B5EF4-FFF2-40B4-BE49-F238E27FC236}">
                <a16:creationId xmlns="" xmlns:a16="http://schemas.microsoft.com/office/drawing/2014/main" id="{DBCF26B3-C142-BE4B-ABCD-E80A9DCECF9E}"/>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 xmlns:a16="http://schemas.microsoft.com/office/drawing/2014/main" id="{6CE0B07A-E823-E44D-87D7-FE899D06EC68}"/>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5DA98319-FF8B-7F41-8291-6B47A3359CFD}"/>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1" name="Rectangle 100">
            <a:extLst>
              <a:ext uri="{FF2B5EF4-FFF2-40B4-BE49-F238E27FC236}">
                <a16:creationId xmlns="" xmlns:a16="http://schemas.microsoft.com/office/drawing/2014/main" id="{5DBA9E0C-9CB2-D345-AF05-A82E2CE3AB13}"/>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2" name="Rectangle 101">
            <a:extLst>
              <a:ext uri="{FF2B5EF4-FFF2-40B4-BE49-F238E27FC236}">
                <a16:creationId xmlns="" xmlns:a16="http://schemas.microsoft.com/office/drawing/2014/main" id="{4A6F75D9-49F3-F749-8A60-33945A61E43A}"/>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03" name="Rectangle 102">
            <a:extLst>
              <a:ext uri="{FF2B5EF4-FFF2-40B4-BE49-F238E27FC236}">
                <a16:creationId xmlns="" xmlns:a16="http://schemas.microsoft.com/office/drawing/2014/main" id="{BD6280CB-E477-5E41-8CA6-CC7B1FABF323}"/>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04" name="Rectangle 103">
            <a:extLst>
              <a:ext uri="{FF2B5EF4-FFF2-40B4-BE49-F238E27FC236}">
                <a16:creationId xmlns="" xmlns:a16="http://schemas.microsoft.com/office/drawing/2014/main" id="{D1C54085-5888-784B-92F1-51FBD0728E49}"/>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07" name="Rectangle 106">
            <a:extLst>
              <a:ext uri="{FF2B5EF4-FFF2-40B4-BE49-F238E27FC236}">
                <a16:creationId xmlns="" xmlns:a16="http://schemas.microsoft.com/office/drawing/2014/main" id="{4EA10FDE-9D8C-714D-A880-B2D042805907}"/>
              </a:ext>
            </a:extLst>
          </p:cNvPr>
          <p:cNvSpPr/>
          <p:nvPr/>
        </p:nvSpPr>
        <p:spPr>
          <a:xfrm>
            <a:off x="151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8" name="Rectangle 107">
            <a:extLst>
              <a:ext uri="{FF2B5EF4-FFF2-40B4-BE49-F238E27FC236}">
                <a16:creationId xmlns="" xmlns:a16="http://schemas.microsoft.com/office/drawing/2014/main" id="{30A19289-95DC-0C4E-9E4B-97030CC9E30B}"/>
              </a:ext>
            </a:extLst>
          </p:cNvPr>
          <p:cNvSpPr/>
          <p:nvPr/>
        </p:nvSpPr>
        <p:spPr>
          <a:xfrm>
            <a:off x="151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9" name="Rectangle 108">
            <a:extLst>
              <a:ext uri="{FF2B5EF4-FFF2-40B4-BE49-F238E27FC236}">
                <a16:creationId xmlns="" xmlns:a16="http://schemas.microsoft.com/office/drawing/2014/main" id="{7F443BB7-0A62-5A4B-82DC-4E91107678BB}"/>
              </a:ext>
            </a:extLst>
          </p:cNvPr>
          <p:cNvSpPr/>
          <p:nvPr/>
        </p:nvSpPr>
        <p:spPr>
          <a:xfrm>
            <a:off x="151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10" name="Rectangle 109">
            <a:extLst>
              <a:ext uri="{FF2B5EF4-FFF2-40B4-BE49-F238E27FC236}">
                <a16:creationId xmlns="" xmlns:a16="http://schemas.microsoft.com/office/drawing/2014/main" id="{C1C6EAC0-4CC8-B84E-9590-E7858D0C24B0}"/>
              </a:ext>
            </a:extLst>
          </p:cNvPr>
          <p:cNvSpPr/>
          <p:nvPr/>
        </p:nvSpPr>
        <p:spPr>
          <a:xfrm>
            <a:off x="151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111" name="Rectangle 110">
            <a:extLst>
              <a:ext uri="{FF2B5EF4-FFF2-40B4-BE49-F238E27FC236}">
                <a16:creationId xmlns="" xmlns:a16="http://schemas.microsoft.com/office/drawing/2014/main" id="{B9FE6241-8168-3C44-84AC-4B4341F8E92A}"/>
              </a:ext>
            </a:extLst>
          </p:cNvPr>
          <p:cNvSpPr/>
          <p:nvPr/>
        </p:nvSpPr>
        <p:spPr>
          <a:xfrm>
            <a:off x="151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12" name="Rectangle 111">
            <a:extLst>
              <a:ext uri="{FF2B5EF4-FFF2-40B4-BE49-F238E27FC236}">
                <a16:creationId xmlns="" xmlns:a16="http://schemas.microsoft.com/office/drawing/2014/main" id="{1C06FC26-9F6F-684C-89AC-8E67012B8ED7}"/>
              </a:ext>
            </a:extLst>
          </p:cNvPr>
          <p:cNvSpPr/>
          <p:nvPr/>
        </p:nvSpPr>
        <p:spPr>
          <a:xfrm>
            <a:off x="214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13" name="Rectangle 112">
            <a:extLst>
              <a:ext uri="{FF2B5EF4-FFF2-40B4-BE49-F238E27FC236}">
                <a16:creationId xmlns="" xmlns:a16="http://schemas.microsoft.com/office/drawing/2014/main" id="{A596E35A-6154-D749-98CF-E4CE1EDA64D5}"/>
              </a:ext>
            </a:extLst>
          </p:cNvPr>
          <p:cNvSpPr/>
          <p:nvPr/>
        </p:nvSpPr>
        <p:spPr>
          <a:xfrm>
            <a:off x="214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4" name="Rectangle 113">
            <a:extLst>
              <a:ext uri="{FF2B5EF4-FFF2-40B4-BE49-F238E27FC236}">
                <a16:creationId xmlns="" xmlns:a16="http://schemas.microsoft.com/office/drawing/2014/main" id="{4133405E-0C5A-F041-82D4-D7F4526D2302}"/>
              </a:ext>
            </a:extLst>
          </p:cNvPr>
          <p:cNvSpPr/>
          <p:nvPr/>
        </p:nvSpPr>
        <p:spPr>
          <a:xfrm>
            <a:off x="214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5" name="Rectangle 114">
            <a:extLst>
              <a:ext uri="{FF2B5EF4-FFF2-40B4-BE49-F238E27FC236}">
                <a16:creationId xmlns="" xmlns:a16="http://schemas.microsoft.com/office/drawing/2014/main" id="{70CB9F69-AD01-5249-A824-6091BFC5D975}"/>
              </a:ext>
            </a:extLst>
          </p:cNvPr>
          <p:cNvSpPr/>
          <p:nvPr/>
        </p:nvSpPr>
        <p:spPr>
          <a:xfrm>
            <a:off x="214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16" name="Rectangle 115">
            <a:extLst>
              <a:ext uri="{FF2B5EF4-FFF2-40B4-BE49-F238E27FC236}">
                <a16:creationId xmlns="" xmlns:a16="http://schemas.microsoft.com/office/drawing/2014/main" id="{74036F77-B5BE-9A4C-BC52-F92A1AFB319F}"/>
              </a:ext>
            </a:extLst>
          </p:cNvPr>
          <p:cNvSpPr/>
          <p:nvPr/>
        </p:nvSpPr>
        <p:spPr>
          <a:xfrm>
            <a:off x="214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7" name="Rectangle 116">
            <a:extLst>
              <a:ext uri="{FF2B5EF4-FFF2-40B4-BE49-F238E27FC236}">
                <a16:creationId xmlns="" xmlns:a16="http://schemas.microsoft.com/office/drawing/2014/main" id="{D00B0970-290E-0A40-A885-9415E38137EC}"/>
              </a:ext>
            </a:extLst>
          </p:cNvPr>
          <p:cNvSpPr/>
          <p:nvPr/>
        </p:nvSpPr>
        <p:spPr>
          <a:xfrm>
            <a:off x="278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8" name="Rectangle 117">
            <a:extLst>
              <a:ext uri="{FF2B5EF4-FFF2-40B4-BE49-F238E27FC236}">
                <a16:creationId xmlns="" xmlns:a16="http://schemas.microsoft.com/office/drawing/2014/main" id="{05362FB6-057E-2846-8FD9-4D4491D02838}"/>
              </a:ext>
            </a:extLst>
          </p:cNvPr>
          <p:cNvSpPr/>
          <p:nvPr/>
        </p:nvSpPr>
        <p:spPr>
          <a:xfrm>
            <a:off x="278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9" name="Rectangle 118">
            <a:extLst>
              <a:ext uri="{FF2B5EF4-FFF2-40B4-BE49-F238E27FC236}">
                <a16:creationId xmlns="" xmlns:a16="http://schemas.microsoft.com/office/drawing/2014/main" id="{B2456352-869B-A141-B7D6-0407366BD74C}"/>
              </a:ext>
            </a:extLst>
          </p:cNvPr>
          <p:cNvSpPr/>
          <p:nvPr/>
        </p:nvSpPr>
        <p:spPr>
          <a:xfrm>
            <a:off x="278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20" name="Rectangle 119">
            <a:extLst>
              <a:ext uri="{FF2B5EF4-FFF2-40B4-BE49-F238E27FC236}">
                <a16:creationId xmlns="" xmlns:a16="http://schemas.microsoft.com/office/drawing/2014/main" id="{866FAFB4-E1B1-C043-82D7-2F8BF348F7D2}"/>
              </a:ext>
            </a:extLst>
          </p:cNvPr>
          <p:cNvSpPr/>
          <p:nvPr/>
        </p:nvSpPr>
        <p:spPr>
          <a:xfrm>
            <a:off x="278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1" name="Rectangle 120">
            <a:extLst>
              <a:ext uri="{FF2B5EF4-FFF2-40B4-BE49-F238E27FC236}">
                <a16:creationId xmlns="" xmlns:a16="http://schemas.microsoft.com/office/drawing/2014/main" id="{E2F16692-B05A-D047-AAC7-64997EFCB2B2}"/>
              </a:ext>
            </a:extLst>
          </p:cNvPr>
          <p:cNvSpPr/>
          <p:nvPr/>
        </p:nvSpPr>
        <p:spPr>
          <a:xfrm>
            <a:off x="278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2" name="Rectangle 121">
            <a:extLst>
              <a:ext uri="{FF2B5EF4-FFF2-40B4-BE49-F238E27FC236}">
                <a16:creationId xmlns="" xmlns:a16="http://schemas.microsoft.com/office/drawing/2014/main" id="{04BAFCD1-2438-264B-8B62-AD9EEADFB957}"/>
              </a:ext>
            </a:extLst>
          </p:cNvPr>
          <p:cNvSpPr/>
          <p:nvPr/>
        </p:nvSpPr>
        <p:spPr>
          <a:xfrm>
            <a:off x="341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23" name="Rectangle 122">
            <a:extLst>
              <a:ext uri="{FF2B5EF4-FFF2-40B4-BE49-F238E27FC236}">
                <a16:creationId xmlns="" xmlns:a16="http://schemas.microsoft.com/office/drawing/2014/main" id="{72924B18-F8A2-7647-A455-E1D77E291C9C}"/>
              </a:ext>
            </a:extLst>
          </p:cNvPr>
          <p:cNvSpPr/>
          <p:nvPr/>
        </p:nvSpPr>
        <p:spPr>
          <a:xfrm>
            <a:off x="341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24" name="Rectangle 123">
            <a:extLst>
              <a:ext uri="{FF2B5EF4-FFF2-40B4-BE49-F238E27FC236}">
                <a16:creationId xmlns="" xmlns:a16="http://schemas.microsoft.com/office/drawing/2014/main" id="{EBBE5F70-2121-0343-B863-79AA41DA8533}"/>
              </a:ext>
            </a:extLst>
          </p:cNvPr>
          <p:cNvSpPr/>
          <p:nvPr/>
        </p:nvSpPr>
        <p:spPr>
          <a:xfrm>
            <a:off x="341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25" name="Rectangle 124">
            <a:extLst>
              <a:ext uri="{FF2B5EF4-FFF2-40B4-BE49-F238E27FC236}">
                <a16:creationId xmlns="" xmlns:a16="http://schemas.microsoft.com/office/drawing/2014/main" id="{6A37FC3D-EDDB-BD44-AFB2-909A69BC3C23}"/>
              </a:ext>
            </a:extLst>
          </p:cNvPr>
          <p:cNvSpPr/>
          <p:nvPr/>
        </p:nvSpPr>
        <p:spPr>
          <a:xfrm>
            <a:off x="341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26" name="Rectangle 125">
            <a:extLst>
              <a:ext uri="{FF2B5EF4-FFF2-40B4-BE49-F238E27FC236}">
                <a16:creationId xmlns="" xmlns:a16="http://schemas.microsoft.com/office/drawing/2014/main" id="{FEC5FBD4-98FD-FE4A-ADA4-74AD7103D65F}"/>
              </a:ext>
            </a:extLst>
          </p:cNvPr>
          <p:cNvSpPr/>
          <p:nvPr/>
        </p:nvSpPr>
        <p:spPr>
          <a:xfrm>
            <a:off x="341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7" name="Rectangle 126">
            <a:extLst>
              <a:ext uri="{FF2B5EF4-FFF2-40B4-BE49-F238E27FC236}">
                <a16:creationId xmlns="" xmlns:a16="http://schemas.microsoft.com/office/drawing/2014/main" id="{245DCAD0-0FBC-804E-B886-DC1783841146}"/>
              </a:ext>
            </a:extLst>
          </p:cNvPr>
          <p:cNvSpPr/>
          <p:nvPr/>
        </p:nvSpPr>
        <p:spPr>
          <a:xfrm>
            <a:off x="4051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8" name="Rectangle 127">
            <a:extLst>
              <a:ext uri="{FF2B5EF4-FFF2-40B4-BE49-F238E27FC236}">
                <a16:creationId xmlns="" xmlns:a16="http://schemas.microsoft.com/office/drawing/2014/main" id="{40A60B1E-A597-F841-A3E6-3B0B84EB965B}"/>
              </a:ext>
            </a:extLst>
          </p:cNvPr>
          <p:cNvSpPr/>
          <p:nvPr/>
        </p:nvSpPr>
        <p:spPr>
          <a:xfrm>
            <a:off x="4051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9" name="Rectangle 128">
            <a:extLst>
              <a:ext uri="{FF2B5EF4-FFF2-40B4-BE49-F238E27FC236}">
                <a16:creationId xmlns="" xmlns:a16="http://schemas.microsoft.com/office/drawing/2014/main" id="{869BBB0A-128F-CF40-8860-16E0710C1814}"/>
              </a:ext>
            </a:extLst>
          </p:cNvPr>
          <p:cNvSpPr/>
          <p:nvPr/>
        </p:nvSpPr>
        <p:spPr>
          <a:xfrm>
            <a:off x="4051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a:p>
            <a:pPr algn="ctr"/>
            <a:endParaRPr lang="en-US" sz="4000" dirty="0">
              <a:solidFill>
                <a:schemeClr val="tx1"/>
              </a:solidFill>
              <a:latin typeface="OpenDyslexic" pitchFamily="2" charset="77"/>
            </a:endParaRPr>
          </a:p>
        </p:txBody>
      </p:sp>
      <p:sp>
        <p:nvSpPr>
          <p:cNvPr id="130" name="Rectangle 129">
            <a:extLst>
              <a:ext uri="{FF2B5EF4-FFF2-40B4-BE49-F238E27FC236}">
                <a16:creationId xmlns="" xmlns:a16="http://schemas.microsoft.com/office/drawing/2014/main" id="{9DB4C663-DE3B-BF44-A1A2-7BA4AF2A7E4D}"/>
              </a:ext>
            </a:extLst>
          </p:cNvPr>
          <p:cNvSpPr/>
          <p:nvPr/>
        </p:nvSpPr>
        <p:spPr>
          <a:xfrm>
            <a:off x="4051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31" name="Rectangle 130">
            <a:extLst>
              <a:ext uri="{FF2B5EF4-FFF2-40B4-BE49-F238E27FC236}">
                <a16:creationId xmlns="" xmlns:a16="http://schemas.microsoft.com/office/drawing/2014/main" id="{ECEBAD5D-16F7-E841-B1BF-DAC0ED009533}"/>
              </a:ext>
            </a:extLst>
          </p:cNvPr>
          <p:cNvSpPr/>
          <p:nvPr/>
        </p:nvSpPr>
        <p:spPr>
          <a:xfrm>
            <a:off x="4051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32" name="Rectangle 131">
            <a:extLst>
              <a:ext uri="{FF2B5EF4-FFF2-40B4-BE49-F238E27FC236}">
                <a16:creationId xmlns="" xmlns:a16="http://schemas.microsoft.com/office/drawing/2014/main" id="{9E37EA74-6717-9B42-B681-9F6DD5BD95CF}"/>
              </a:ext>
            </a:extLst>
          </p:cNvPr>
          <p:cNvSpPr/>
          <p:nvPr/>
        </p:nvSpPr>
        <p:spPr>
          <a:xfrm>
            <a:off x="468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D6F8CDD8-D273-2E43-B68B-CE4E9160FFE8}"/>
              </a:ext>
            </a:extLst>
          </p:cNvPr>
          <p:cNvSpPr/>
          <p:nvPr/>
        </p:nvSpPr>
        <p:spPr>
          <a:xfrm>
            <a:off x="468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FC1BAE67-3C56-3646-86D4-A0E5F3782F55}"/>
              </a:ext>
            </a:extLst>
          </p:cNvPr>
          <p:cNvSpPr/>
          <p:nvPr/>
        </p:nvSpPr>
        <p:spPr>
          <a:xfrm>
            <a:off x="468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5" name="Rectangle 134">
            <a:extLst>
              <a:ext uri="{FF2B5EF4-FFF2-40B4-BE49-F238E27FC236}">
                <a16:creationId xmlns="" xmlns:a16="http://schemas.microsoft.com/office/drawing/2014/main" id="{AE8D9986-ECCB-024D-8571-89E814B45804}"/>
              </a:ext>
            </a:extLst>
          </p:cNvPr>
          <p:cNvSpPr/>
          <p:nvPr/>
        </p:nvSpPr>
        <p:spPr>
          <a:xfrm>
            <a:off x="468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53FBC9F2-A53E-7F48-A889-97F626A5ADDD}"/>
              </a:ext>
            </a:extLst>
          </p:cNvPr>
          <p:cNvSpPr/>
          <p:nvPr/>
        </p:nvSpPr>
        <p:spPr>
          <a:xfrm>
            <a:off x="468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7" name="Straight Connector 136">
            <a:extLst>
              <a:ext uri="{FF2B5EF4-FFF2-40B4-BE49-F238E27FC236}">
                <a16:creationId xmlns="" xmlns:a16="http://schemas.microsoft.com/office/drawing/2014/main" id="{04015932-FDEE-7E4F-A473-6E1B8A5B3593}"/>
              </a:ext>
            </a:extLst>
          </p:cNvPr>
          <p:cNvCxnSpPr>
            <a:cxnSpLocks/>
          </p:cNvCxnSpPr>
          <p:nvPr/>
        </p:nvCxnSpPr>
        <p:spPr>
          <a:xfrm flipV="1">
            <a:off x="15113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 xmlns:a16="http://schemas.microsoft.com/office/drawing/2014/main" id="{0FA60E14-1575-6347-8E6E-36C88F9D9076}"/>
              </a:ext>
            </a:extLst>
          </p:cNvPr>
          <p:cNvCxnSpPr>
            <a:cxnSpLocks/>
          </p:cNvCxnSpPr>
          <p:nvPr/>
        </p:nvCxnSpPr>
        <p:spPr>
          <a:xfrm flipV="1">
            <a:off x="15113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 xmlns:a16="http://schemas.microsoft.com/office/drawing/2014/main" id="{0718169D-B564-0247-9F67-886C767A01EF}"/>
              </a:ext>
            </a:extLst>
          </p:cNvPr>
          <p:cNvSpPr/>
          <p:nvPr/>
        </p:nvSpPr>
        <p:spPr>
          <a:xfrm>
            <a:off x="8763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0" name="Rectangle 139">
            <a:extLst>
              <a:ext uri="{FF2B5EF4-FFF2-40B4-BE49-F238E27FC236}">
                <a16:creationId xmlns="" xmlns:a16="http://schemas.microsoft.com/office/drawing/2014/main" id="{99F615C0-4348-6F49-9C76-CE89B2193715}"/>
              </a:ext>
            </a:extLst>
          </p:cNvPr>
          <p:cNvSpPr/>
          <p:nvPr/>
        </p:nvSpPr>
        <p:spPr>
          <a:xfrm>
            <a:off x="8763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1" name="Rectangle 140">
            <a:extLst>
              <a:ext uri="{FF2B5EF4-FFF2-40B4-BE49-F238E27FC236}">
                <a16:creationId xmlns="" xmlns:a16="http://schemas.microsoft.com/office/drawing/2014/main" id="{C3782DAA-3913-A24D-AE37-10A056E6CFDD}"/>
              </a:ext>
            </a:extLst>
          </p:cNvPr>
          <p:cNvSpPr/>
          <p:nvPr/>
        </p:nvSpPr>
        <p:spPr>
          <a:xfrm>
            <a:off x="8763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42" name="Rectangle 141">
            <a:extLst>
              <a:ext uri="{FF2B5EF4-FFF2-40B4-BE49-F238E27FC236}">
                <a16:creationId xmlns="" xmlns:a16="http://schemas.microsoft.com/office/drawing/2014/main" id="{A9002AD4-0660-1A4B-A699-D95F656E9DAA}"/>
              </a:ext>
            </a:extLst>
          </p:cNvPr>
          <p:cNvSpPr/>
          <p:nvPr/>
        </p:nvSpPr>
        <p:spPr>
          <a:xfrm>
            <a:off x="8763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43" name="Rectangle 142">
            <a:extLst>
              <a:ext uri="{FF2B5EF4-FFF2-40B4-BE49-F238E27FC236}">
                <a16:creationId xmlns="" xmlns:a16="http://schemas.microsoft.com/office/drawing/2014/main" id="{B8E09B63-8B98-BE41-80B6-E46FA9BD76E6}"/>
              </a:ext>
            </a:extLst>
          </p:cNvPr>
          <p:cNvSpPr/>
          <p:nvPr/>
        </p:nvSpPr>
        <p:spPr>
          <a:xfrm>
            <a:off x="8763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710704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 xmlns:a16="http://schemas.microsoft.com/office/drawing/2014/main" id="{95BB5B93-0967-3B45-B492-7CE0AE943D87}"/>
              </a:ext>
            </a:extLst>
          </p:cNvPr>
          <p:cNvSpPr>
            <a:spLocks noGrp="1"/>
          </p:cNvSpPr>
          <p:nvPr>
            <p:ph idx="1"/>
          </p:nvPr>
        </p:nvSpPr>
        <p:spPr>
          <a:xfrm>
            <a:off x="838199" y="1825625"/>
            <a:ext cx="10738757" cy="4351338"/>
          </a:xfrm>
        </p:spPr>
        <p:txBody>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 do Yasmin and Chen have combined?</a:t>
            </a:r>
            <a:br>
              <a:rPr lang="en-GB" sz="2200" dirty="0"/>
            </a:br>
            <a:endParaRPr lang="en-GB" sz="2200" dirty="0"/>
          </a:p>
          <a:p>
            <a:pPr marL="457200" indent="-457200">
              <a:buClr>
                <a:srgbClr val="23D160"/>
              </a:buClr>
              <a:buSzPct val="85000"/>
              <a:buFont typeface="+mj-lt"/>
              <a:buAutoNum type="alphaLcParenR"/>
            </a:pPr>
            <a:r>
              <a:rPr lang="en-GB" sz="2200" dirty="0"/>
              <a:t>How many points do Jamal, Yasmin and Chen have altogether? </a:t>
            </a:r>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12898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21" name="Content Placeholder 2">
            <a:extLst>
              <a:ext uri="{FF2B5EF4-FFF2-40B4-BE49-F238E27FC236}">
                <a16:creationId xmlns="" xmlns:a16="http://schemas.microsoft.com/office/drawing/2014/main" id="{95BB5B93-0967-3B45-B492-7CE0AE943D87}"/>
              </a:ext>
            </a:extLst>
          </p:cNvPr>
          <p:cNvSpPr>
            <a:spLocks noGrp="1"/>
          </p:cNvSpPr>
          <p:nvPr>
            <p:ph idx="1"/>
          </p:nvPr>
        </p:nvSpPr>
        <p:spPr>
          <a:xfrm>
            <a:off x="838199" y="1825625"/>
            <a:ext cx="10673443" cy="4351338"/>
          </a:xfrm>
        </p:spPr>
        <p:txBody>
          <a:bodyPr>
            <a:noAutofit/>
          </a:bodyPr>
          <a:lstStyle/>
          <a:p>
            <a:pPr marL="0" indent="0">
              <a:buNone/>
            </a:pPr>
            <a:r>
              <a:rPr lang="en-GB" dirty="0"/>
              <a:t>Activity 2:</a:t>
            </a:r>
          </a:p>
          <a:p>
            <a:pPr marL="0" indent="0">
              <a:buClr>
                <a:srgbClr val="23D160"/>
              </a:buClr>
              <a:buSzPct val="85000"/>
              <a:buNone/>
            </a:pPr>
            <a:r>
              <a:rPr lang="en-GB" sz="2200" dirty="0"/>
              <a:t>Jamal, Yasmin and Chen have been playing Maths Shed. Jamal has 4,579 points, Yasmin has 5,437 points and Chen has 11,987 points. </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How many points do Jamal and Yasmin have combined?</a:t>
            </a:r>
            <a:br>
              <a:rPr lang="en-GB" sz="2200" dirty="0"/>
            </a:br>
            <a:r>
              <a:rPr lang="en-GB" sz="2200" dirty="0">
                <a:solidFill>
                  <a:srgbClr val="FF3860"/>
                </a:solidFill>
              </a:rPr>
              <a:t>4,579 + 5,437 = 10,016 points</a:t>
            </a:r>
          </a:p>
          <a:p>
            <a:pPr marL="457200" indent="-457200">
              <a:buClr>
                <a:srgbClr val="23D160"/>
              </a:buClr>
              <a:buSzPct val="85000"/>
              <a:buFont typeface="+mj-lt"/>
              <a:buAutoNum type="alphaLcParenR"/>
            </a:pPr>
            <a:r>
              <a:rPr lang="en-GB" sz="2200" dirty="0"/>
              <a:t>How many points do Jamal and Chen have combined?</a:t>
            </a:r>
            <a:br>
              <a:rPr lang="en-GB" sz="2200" dirty="0"/>
            </a:br>
            <a:r>
              <a:rPr lang="en-GB" sz="2200" dirty="0">
                <a:solidFill>
                  <a:srgbClr val="FF3860"/>
                </a:solidFill>
              </a:rPr>
              <a:t>11,987 + 4,579 = 16,566 points</a:t>
            </a:r>
          </a:p>
          <a:p>
            <a:pPr marL="457200" indent="-457200">
              <a:buClr>
                <a:srgbClr val="23D160"/>
              </a:buClr>
              <a:buSzPct val="85000"/>
              <a:buFont typeface="+mj-lt"/>
              <a:buAutoNum type="alphaLcParenR"/>
            </a:pPr>
            <a:r>
              <a:rPr lang="en-GB" sz="2200" dirty="0"/>
              <a:t>How many point do Yasmin and Chen have combined?</a:t>
            </a:r>
            <a:br>
              <a:rPr lang="en-GB" sz="2200" dirty="0"/>
            </a:br>
            <a:r>
              <a:rPr lang="en-GB" sz="2200" dirty="0">
                <a:solidFill>
                  <a:srgbClr val="FF3860"/>
                </a:solidFill>
              </a:rPr>
              <a:t>11,987 + 5,437 = 17,424 points</a:t>
            </a:r>
          </a:p>
          <a:p>
            <a:pPr marL="457200" indent="-457200">
              <a:buClr>
                <a:srgbClr val="23D160"/>
              </a:buClr>
              <a:buSzPct val="85000"/>
              <a:buFont typeface="+mj-lt"/>
              <a:buAutoNum type="alphaLcParenR"/>
            </a:pPr>
            <a:r>
              <a:rPr lang="en-GB" sz="2200" dirty="0"/>
              <a:t>How many points do Jamal, Yasmin and Chen have altogether? </a:t>
            </a:r>
            <a:br>
              <a:rPr lang="en-GB" sz="2200" dirty="0"/>
            </a:br>
            <a:r>
              <a:rPr lang="en-GB" sz="2200" dirty="0">
                <a:solidFill>
                  <a:srgbClr val="FF3860"/>
                </a:solidFill>
              </a:rPr>
              <a:t>11,987 + 4,579 = 16,566 points</a:t>
            </a:r>
            <a:br>
              <a:rPr lang="en-GB" sz="2200" dirty="0">
                <a:solidFill>
                  <a:srgbClr val="FF3860"/>
                </a:solidFill>
              </a:rPr>
            </a:br>
            <a:r>
              <a:rPr lang="en-GB" sz="2200" dirty="0">
                <a:solidFill>
                  <a:srgbClr val="FF3860"/>
                </a:solidFill>
              </a:rPr>
              <a:t>16,566 + 5,437 = 22,003 points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56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pic>
        <p:nvPicPr>
          <p:cNvPr id="47" name="Picture 46">
            <a:extLst>
              <a:ext uri="{FF2B5EF4-FFF2-40B4-BE49-F238E27FC236}">
                <a16:creationId xmlns="" xmlns:a16="http://schemas.microsoft.com/office/drawing/2014/main"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 xmlns:a16="http://schemas.microsoft.com/office/drawing/2014/main"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 xmlns:a16="http://schemas.microsoft.com/office/drawing/2014/main"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 xmlns:a16="http://schemas.microsoft.com/office/drawing/2014/main"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 xmlns:a16="http://schemas.microsoft.com/office/drawing/2014/main"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 xmlns:a16="http://schemas.microsoft.com/office/drawing/2014/main"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 xmlns:a16="http://schemas.microsoft.com/office/drawing/2014/main"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 xmlns:a16="http://schemas.microsoft.com/office/drawing/2014/main"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 xmlns:a16="http://schemas.microsoft.com/office/drawing/2014/main"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pic>
        <p:nvPicPr>
          <p:cNvPr id="51" name="Picture 50">
            <a:extLst>
              <a:ext uri="{FF2B5EF4-FFF2-40B4-BE49-F238E27FC236}">
                <a16:creationId xmlns="" xmlns:a16="http://schemas.microsoft.com/office/drawing/2014/main" id="{CD2C7346-ADD3-CF4C-8CEF-BCC579BB32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47361" y="3797188"/>
            <a:ext cx="274948" cy="247454"/>
          </a:xfrm>
          <a:prstGeom prst="rect">
            <a:avLst/>
          </a:prstGeom>
        </p:spPr>
      </p:pic>
      <p:sp>
        <p:nvSpPr>
          <p:cNvPr id="52" name="Rounded Rectangle 51">
            <a:extLst>
              <a:ext uri="{FF2B5EF4-FFF2-40B4-BE49-F238E27FC236}">
                <a16:creationId xmlns="" xmlns:a16="http://schemas.microsoft.com/office/drawing/2014/main" id="{5844B996-3369-0F47-862E-B36D567C9606}"/>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sp>
        <p:nvSpPr>
          <p:cNvPr id="53" name="Rounded Rectangle 52">
            <a:extLst>
              <a:ext uri="{FF2B5EF4-FFF2-40B4-BE49-F238E27FC236}">
                <a16:creationId xmlns="" xmlns:a16="http://schemas.microsoft.com/office/drawing/2014/main" id="{A94AB753-AAD8-0748-A1BE-FB0754EF370B}"/>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 xmlns:a16="http://schemas.microsoft.com/office/drawing/2014/main"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 xmlns:a16="http://schemas.microsoft.com/office/drawing/2014/main"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 xmlns:a16="http://schemas.microsoft.com/office/drawing/2014/main"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 xmlns:a16="http://schemas.microsoft.com/office/drawing/2014/main"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 xmlns:a16="http://schemas.microsoft.com/office/drawing/2014/main"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 xmlns:a16="http://schemas.microsoft.com/office/drawing/2014/main"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 xmlns:a16="http://schemas.microsoft.com/office/drawing/2014/main"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83" name="Rectangle 182">
            <a:extLst>
              <a:ext uri="{FF2B5EF4-FFF2-40B4-BE49-F238E27FC236}">
                <a16:creationId xmlns="" xmlns:a16="http://schemas.microsoft.com/office/drawing/2014/main"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 xmlns:a16="http://schemas.microsoft.com/office/drawing/2014/main"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 xmlns:a16="http://schemas.microsoft.com/office/drawing/2014/main"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 xmlns:a16="http://schemas.microsoft.com/office/drawing/2014/main"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 xmlns:a16="http://schemas.microsoft.com/office/drawing/2014/main"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 xmlns:a16="http://schemas.microsoft.com/office/drawing/2014/main"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 xmlns:a16="http://schemas.microsoft.com/office/drawing/2014/main"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0" name="Rectangle 189">
            <a:extLst>
              <a:ext uri="{FF2B5EF4-FFF2-40B4-BE49-F238E27FC236}">
                <a16:creationId xmlns="" xmlns:a16="http://schemas.microsoft.com/office/drawing/2014/main"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 xmlns:a16="http://schemas.microsoft.com/office/drawing/2014/main"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 xmlns:a16="http://schemas.microsoft.com/office/drawing/2014/main"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 xmlns:a16="http://schemas.microsoft.com/office/drawing/2014/main"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94" name="Rectangle 193">
            <a:extLst>
              <a:ext uri="{FF2B5EF4-FFF2-40B4-BE49-F238E27FC236}">
                <a16:creationId xmlns="" xmlns:a16="http://schemas.microsoft.com/office/drawing/2014/main"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 xmlns:a16="http://schemas.microsoft.com/office/drawing/2014/main"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 xmlns:a16="http://schemas.microsoft.com/office/drawing/2014/main"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 xmlns:a16="http://schemas.microsoft.com/office/drawing/2014/main"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8" name="Rectangle 197">
            <a:extLst>
              <a:ext uri="{FF2B5EF4-FFF2-40B4-BE49-F238E27FC236}">
                <a16:creationId xmlns="" xmlns:a16="http://schemas.microsoft.com/office/drawing/2014/main"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 xmlns:a16="http://schemas.microsoft.com/office/drawing/2014/main"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 xmlns:a16="http://schemas.microsoft.com/office/drawing/2014/main"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 xmlns:a16="http://schemas.microsoft.com/office/drawing/2014/main"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 xmlns:a16="http://schemas.microsoft.com/office/drawing/2014/main"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 xmlns:a16="http://schemas.microsoft.com/office/drawing/2014/main"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 xmlns:a16="http://schemas.microsoft.com/office/drawing/2014/main"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 xmlns:a16="http://schemas.microsoft.com/office/drawing/2014/main"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 xmlns:a16="http://schemas.microsoft.com/office/drawing/2014/main"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 xmlns:a16="http://schemas.microsoft.com/office/drawing/2014/main"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 xmlns:a16="http://schemas.microsoft.com/office/drawing/2014/main"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 xmlns:a16="http://schemas.microsoft.com/office/drawing/2014/main"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 xmlns:a16="http://schemas.microsoft.com/office/drawing/2014/main"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 xmlns:a16="http://schemas.microsoft.com/office/drawing/2014/main"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 xmlns:a16="http://schemas.microsoft.com/office/drawing/2014/main"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 xmlns:a16="http://schemas.microsoft.com/office/drawing/2014/main"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 xmlns:a16="http://schemas.microsoft.com/office/drawing/2014/main"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 xmlns:a16="http://schemas.microsoft.com/office/drawing/2014/main"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 xmlns:a16="http://schemas.microsoft.com/office/drawing/2014/main"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 xmlns:a16="http://schemas.microsoft.com/office/drawing/2014/main"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 xmlns:a16="http://schemas.microsoft.com/office/drawing/2014/main"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 xmlns:a16="http://schemas.microsoft.com/office/drawing/2014/main"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 xmlns:a16="http://schemas.microsoft.com/office/drawing/2014/main"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 xmlns:a16="http://schemas.microsoft.com/office/drawing/2014/main"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 xmlns:a16="http://schemas.microsoft.com/office/drawing/2014/main"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 xmlns:a16="http://schemas.microsoft.com/office/drawing/2014/main"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 xmlns:a16="http://schemas.microsoft.com/office/drawing/2014/main"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 xmlns:a16="http://schemas.microsoft.com/office/drawing/2014/main"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 xmlns:a16="http://schemas.microsoft.com/office/drawing/2014/main"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 xmlns:a16="http://schemas.microsoft.com/office/drawing/2014/main"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 xmlns:a16="http://schemas.microsoft.com/office/drawing/2014/main"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 xmlns:a16="http://schemas.microsoft.com/office/drawing/2014/main"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 xmlns:a16="http://schemas.microsoft.com/office/drawing/2014/main"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 xmlns:a16="http://schemas.microsoft.com/office/drawing/2014/main"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 xmlns:a16="http://schemas.microsoft.com/office/drawing/2014/main"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 xmlns:a16="http://schemas.microsoft.com/office/drawing/2014/main"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 xmlns:a16="http://schemas.microsoft.com/office/drawing/2014/main"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 xmlns:a16="http://schemas.microsoft.com/office/drawing/2014/main"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 xmlns:a16="http://schemas.microsoft.com/office/drawing/2014/main"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 xmlns:a16="http://schemas.microsoft.com/office/drawing/2014/main"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289337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 xmlns:a16="http://schemas.microsoft.com/office/drawing/2014/main"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 xmlns:a16="http://schemas.microsoft.com/office/drawing/2014/main"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 xmlns:a16="http://schemas.microsoft.com/office/drawing/2014/main"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 xmlns:a16="http://schemas.microsoft.com/office/drawing/2014/main"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 xmlns:a16="http://schemas.microsoft.com/office/drawing/2014/main"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 xmlns:a16="http://schemas.microsoft.com/office/drawing/2014/main"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 xmlns:a16="http://schemas.microsoft.com/office/drawing/2014/main"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 xmlns:a16="http://schemas.microsoft.com/office/drawing/2014/main"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 xmlns:a16="http://schemas.microsoft.com/office/drawing/2014/main"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 xmlns:a16="http://schemas.microsoft.com/office/drawing/2014/main"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 xmlns:a16="http://schemas.microsoft.com/office/drawing/2014/main"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 xmlns:a16="http://schemas.microsoft.com/office/drawing/2014/main"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 xmlns:a16="http://schemas.microsoft.com/office/drawing/2014/main"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 xmlns:a16="http://schemas.microsoft.com/office/drawing/2014/main"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 xmlns:a16="http://schemas.microsoft.com/office/drawing/2014/main"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 xmlns:a16="http://schemas.microsoft.com/office/drawing/2014/main"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 xmlns:a16="http://schemas.microsoft.com/office/drawing/2014/main"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 xmlns:a16="http://schemas.microsoft.com/office/drawing/2014/main"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 xmlns:a16="http://schemas.microsoft.com/office/drawing/2014/main"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 xmlns:a16="http://schemas.microsoft.com/office/drawing/2014/main"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 xmlns:a16="http://schemas.microsoft.com/office/drawing/2014/main"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 xmlns:a16="http://schemas.microsoft.com/office/drawing/2014/main"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 xmlns:a16="http://schemas.microsoft.com/office/drawing/2014/main"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 xmlns:a16="http://schemas.microsoft.com/office/drawing/2014/main"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 xmlns:a16="http://schemas.microsoft.com/office/drawing/2014/main"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 xmlns:a16="http://schemas.microsoft.com/office/drawing/2014/main"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 xmlns:a16="http://schemas.microsoft.com/office/drawing/2014/main"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 xmlns:a16="http://schemas.microsoft.com/office/drawing/2014/main"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 xmlns:a16="http://schemas.microsoft.com/office/drawing/2014/main"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 xmlns:a16="http://schemas.microsoft.com/office/drawing/2014/main"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 xmlns:a16="http://schemas.microsoft.com/office/drawing/2014/main"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 xmlns:a16="http://schemas.microsoft.com/office/drawing/2014/main"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2</a:t>
            </a:r>
          </a:p>
        </p:txBody>
      </p:sp>
      <p:sp>
        <p:nvSpPr>
          <p:cNvPr id="102" name="Rectangle 101">
            <a:extLst>
              <a:ext uri="{FF2B5EF4-FFF2-40B4-BE49-F238E27FC236}">
                <a16:creationId xmlns="" xmlns:a16="http://schemas.microsoft.com/office/drawing/2014/main"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 xmlns:a16="http://schemas.microsoft.com/office/drawing/2014/main"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 xmlns:a16="http://schemas.microsoft.com/office/drawing/2014/main"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 xmlns:a16="http://schemas.microsoft.com/office/drawing/2014/main"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 xmlns:a16="http://schemas.microsoft.com/office/drawing/2014/main"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 xmlns:a16="http://schemas.microsoft.com/office/drawing/2014/main"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8" name="Rectangle 107">
            <a:extLst>
              <a:ext uri="{FF2B5EF4-FFF2-40B4-BE49-F238E27FC236}">
                <a16:creationId xmlns="" xmlns:a16="http://schemas.microsoft.com/office/drawing/2014/main"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 xmlns:a16="http://schemas.microsoft.com/office/drawing/2014/main"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 xmlns:a16="http://schemas.microsoft.com/office/drawing/2014/main"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 xmlns:a16="http://schemas.microsoft.com/office/drawing/2014/main"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 xmlns:a16="http://schemas.microsoft.com/office/drawing/2014/main"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 xmlns:a16="http://schemas.microsoft.com/office/drawing/2014/main"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14" name="Rectangle 113">
            <a:extLst>
              <a:ext uri="{FF2B5EF4-FFF2-40B4-BE49-F238E27FC236}">
                <a16:creationId xmlns="" xmlns:a16="http://schemas.microsoft.com/office/drawing/2014/main"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 xmlns:a16="http://schemas.microsoft.com/office/drawing/2014/main"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 xmlns:a16="http://schemas.microsoft.com/office/drawing/2014/main"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 xmlns:a16="http://schemas.microsoft.com/office/drawing/2014/main"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8" name="Rectangle 117">
            <a:extLst>
              <a:ext uri="{FF2B5EF4-FFF2-40B4-BE49-F238E27FC236}">
                <a16:creationId xmlns="" xmlns:a16="http://schemas.microsoft.com/office/drawing/2014/main"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 xmlns:a16="http://schemas.microsoft.com/office/drawing/2014/main"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 xmlns:a16="http://schemas.microsoft.com/office/drawing/2014/main"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 xmlns:a16="http://schemas.microsoft.com/office/drawing/2014/main"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2" name="Rectangle 121">
            <a:extLst>
              <a:ext uri="{FF2B5EF4-FFF2-40B4-BE49-F238E27FC236}">
                <a16:creationId xmlns="" xmlns:a16="http://schemas.microsoft.com/office/drawing/2014/main"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 xmlns:a16="http://schemas.microsoft.com/office/drawing/2014/main"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 xmlns:a16="http://schemas.microsoft.com/office/drawing/2014/main"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 xmlns:a16="http://schemas.microsoft.com/office/drawing/2014/main"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 xmlns:a16="http://schemas.microsoft.com/office/drawing/2014/main"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 xmlns:a16="http://schemas.microsoft.com/office/drawing/2014/main"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 xmlns:a16="http://schemas.microsoft.com/office/drawing/2014/main"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 xmlns:a16="http://schemas.microsoft.com/office/drawing/2014/main"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 xmlns:a16="http://schemas.microsoft.com/office/drawing/2014/main"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 xmlns:a16="http://schemas.microsoft.com/office/drawing/2014/main"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24968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 xmlns:a16="http://schemas.microsoft.com/office/drawing/2014/main"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 xmlns:a16="http://schemas.microsoft.com/office/drawing/2014/main"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 xmlns:a16="http://schemas.microsoft.com/office/drawing/2014/main"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 xmlns:a16="http://schemas.microsoft.com/office/drawing/2014/main"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 xmlns:a16="http://schemas.microsoft.com/office/drawing/2014/main"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 xmlns:a16="http://schemas.microsoft.com/office/drawing/2014/main"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 xmlns:a16="http://schemas.microsoft.com/office/drawing/2014/main"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83" name="Rectangle 182">
            <a:extLst>
              <a:ext uri="{FF2B5EF4-FFF2-40B4-BE49-F238E27FC236}">
                <a16:creationId xmlns="" xmlns:a16="http://schemas.microsoft.com/office/drawing/2014/main"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84" name="Rectangle 183">
            <a:extLst>
              <a:ext uri="{FF2B5EF4-FFF2-40B4-BE49-F238E27FC236}">
                <a16:creationId xmlns="" xmlns:a16="http://schemas.microsoft.com/office/drawing/2014/main"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5" name="Rectangle 184">
            <a:extLst>
              <a:ext uri="{FF2B5EF4-FFF2-40B4-BE49-F238E27FC236}">
                <a16:creationId xmlns="" xmlns:a16="http://schemas.microsoft.com/office/drawing/2014/main"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6" name="Rectangle 185">
            <a:extLst>
              <a:ext uri="{FF2B5EF4-FFF2-40B4-BE49-F238E27FC236}">
                <a16:creationId xmlns="" xmlns:a16="http://schemas.microsoft.com/office/drawing/2014/main"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 xmlns:a16="http://schemas.microsoft.com/office/drawing/2014/main"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8" name="Rectangle 187">
            <a:extLst>
              <a:ext uri="{FF2B5EF4-FFF2-40B4-BE49-F238E27FC236}">
                <a16:creationId xmlns="" xmlns:a16="http://schemas.microsoft.com/office/drawing/2014/main"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89" name="Rectangle 188">
            <a:extLst>
              <a:ext uri="{FF2B5EF4-FFF2-40B4-BE49-F238E27FC236}">
                <a16:creationId xmlns="" xmlns:a16="http://schemas.microsoft.com/office/drawing/2014/main"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0" name="Rectangle 189">
            <a:extLst>
              <a:ext uri="{FF2B5EF4-FFF2-40B4-BE49-F238E27FC236}">
                <a16:creationId xmlns="" xmlns:a16="http://schemas.microsoft.com/office/drawing/2014/main"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 xmlns:a16="http://schemas.microsoft.com/office/drawing/2014/main"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 xmlns:a16="http://schemas.microsoft.com/office/drawing/2014/main"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3" name="Rectangle 192">
            <a:extLst>
              <a:ext uri="{FF2B5EF4-FFF2-40B4-BE49-F238E27FC236}">
                <a16:creationId xmlns="" xmlns:a16="http://schemas.microsoft.com/office/drawing/2014/main"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94" name="Rectangle 193">
            <a:extLst>
              <a:ext uri="{FF2B5EF4-FFF2-40B4-BE49-F238E27FC236}">
                <a16:creationId xmlns="" xmlns:a16="http://schemas.microsoft.com/office/drawing/2014/main"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5" name="Rectangle 194">
            <a:extLst>
              <a:ext uri="{FF2B5EF4-FFF2-40B4-BE49-F238E27FC236}">
                <a16:creationId xmlns="" xmlns:a16="http://schemas.microsoft.com/office/drawing/2014/main"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 xmlns:a16="http://schemas.microsoft.com/office/drawing/2014/main"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 xmlns:a16="http://schemas.microsoft.com/office/drawing/2014/main"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8" name="Rectangle 197">
            <a:extLst>
              <a:ext uri="{FF2B5EF4-FFF2-40B4-BE49-F238E27FC236}">
                <a16:creationId xmlns="" xmlns:a16="http://schemas.microsoft.com/office/drawing/2014/main"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199" name="Rectangle 198">
            <a:extLst>
              <a:ext uri="{FF2B5EF4-FFF2-40B4-BE49-F238E27FC236}">
                <a16:creationId xmlns="" xmlns:a16="http://schemas.microsoft.com/office/drawing/2014/main"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200" name="Rectangle 199">
            <a:extLst>
              <a:ext uri="{FF2B5EF4-FFF2-40B4-BE49-F238E27FC236}">
                <a16:creationId xmlns="" xmlns:a16="http://schemas.microsoft.com/office/drawing/2014/main"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 xmlns:a16="http://schemas.microsoft.com/office/drawing/2014/main"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 xmlns:a16="http://schemas.microsoft.com/office/drawing/2014/main"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 xmlns:a16="http://schemas.microsoft.com/office/drawing/2014/main"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 xmlns:a16="http://schemas.microsoft.com/office/drawing/2014/main"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 xmlns:a16="http://schemas.microsoft.com/office/drawing/2014/main"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 xmlns:a16="http://schemas.microsoft.com/office/drawing/2014/main"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2F52D6A4-E06B-6648-A054-B720DC4D3F68}"/>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 xmlns:a16="http://schemas.microsoft.com/office/drawing/2014/main" id="{BA329B1A-867F-2848-91AD-98D3238A947D}"/>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2</a:t>
            </a:r>
          </a:p>
        </p:txBody>
      </p:sp>
      <p:sp>
        <p:nvSpPr>
          <p:cNvPr id="102" name="Rectangle 101">
            <a:extLst>
              <a:ext uri="{FF2B5EF4-FFF2-40B4-BE49-F238E27FC236}">
                <a16:creationId xmlns="" xmlns:a16="http://schemas.microsoft.com/office/drawing/2014/main" id="{8CE6EE4C-E4A0-804A-B58F-2A432075E501}"/>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03" name="Rectangle 102">
            <a:extLst>
              <a:ext uri="{FF2B5EF4-FFF2-40B4-BE49-F238E27FC236}">
                <a16:creationId xmlns="" xmlns:a16="http://schemas.microsoft.com/office/drawing/2014/main" id="{EF9A8E1C-EA7B-1D43-822A-B8C6EFC28ABF}"/>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04" name="Rectangle 103">
            <a:extLst>
              <a:ext uri="{FF2B5EF4-FFF2-40B4-BE49-F238E27FC236}">
                <a16:creationId xmlns="" xmlns:a16="http://schemas.microsoft.com/office/drawing/2014/main" id="{EA30C603-0AC2-8441-96A6-5339C82B23E3}"/>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 xmlns:a16="http://schemas.microsoft.com/office/drawing/2014/main" id="{737A5BB4-F6C6-2748-BA56-4C319267A656}"/>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 xmlns:a16="http://schemas.microsoft.com/office/drawing/2014/main" id="{A1BE07C8-AE2C-3649-B6D5-7B2934E4850F}"/>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07" name="Rectangle 106">
            <a:extLst>
              <a:ext uri="{FF2B5EF4-FFF2-40B4-BE49-F238E27FC236}">
                <a16:creationId xmlns="" xmlns:a16="http://schemas.microsoft.com/office/drawing/2014/main" id="{7157FEF1-7233-D24B-B7E3-B300120E51F4}"/>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8" name="Rectangle 107">
            <a:extLst>
              <a:ext uri="{FF2B5EF4-FFF2-40B4-BE49-F238E27FC236}">
                <a16:creationId xmlns="" xmlns:a16="http://schemas.microsoft.com/office/drawing/2014/main" id="{1F4A589F-5783-4946-B7A8-42F29D24B113}"/>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09" name="Rectangle 108">
            <a:extLst>
              <a:ext uri="{FF2B5EF4-FFF2-40B4-BE49-F238E27FC236}">
                <a16:creationId xmlns="" xmlns:a16="http://schemas.microsoft.com/office/drawing/2014/main" id="{736D2FF7-4F82-574C-8F55-833546975C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 xmlns:a16="http://schemas.microsoft.com/office/drawing/2014/main" id="{5B703FBC-1BE0-284C-9FB7-512AF2D7BDA6}"/>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 xmlns:a16="http://schemas.microsoft.com/office/drawing/2014/main" id="{C1493BDB-9BE4-3944-9680-1C70ED02AB5F}"/>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2" name="Rectangle 111">
            <a:extLst>
              <a:ext uri="{FF2B5EF4-FFF2-40B4-BE49-F238E27FC236}">
                <a16:creationId xmlns="" xmlns:a16="http://schemas.microsoft.com/office/drawing/2014/main" id="{11EBD80E-AC2C-5240-9A82-70D01EABC2DE}"/>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3" name="Rectangle 112">
            <a:extLst>
              <a:ext uri="{FF2B5EF4-FFF2-40B4-BE49-F238E27FC236}">
                <a16:creationId xmlns="" xmlns:a16="http://schemas.microsoft.com/office/drawing/2014/main" id="{BA261359-6CFC-E747-8D6D-259C35CDD210}"/>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14" name="Rectangle 113">
            <a:extLst>
              <a:ext uri="{FF2B5EF4-FFF2-40B4-BE49-F238E27FC236}">
                <a16:creationId xmlns="" xmlns:a16="http://schemas.microsoft.com/office/drawing/2014/main" id="{1DC046C7-F0DD-5548-A198-7E371FA9F749}"/>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 xmlns:a16="http://schemas.microsoft.com/office/drawing/2014/main" id="{6188325F-663A-9E43-BA27-8F7A9A221F36}"/>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 xmlns:a16="http://schemas.microsoft.com/office/drawing/2014/main" id="{4A0040F4-680D-BF42-9121-69A4AB1970B5}"/>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17" name="Rectangle 116">
            <a:extLst>
              <a:ext uri="{FF2B5EF4-FFF2-40B4-BE49-F238E27FC236}">
                <a16:creationId xmlns="" xmlns:a16="http://schemas.microsoft.com/office/drawing/2014/main" id="{A0A479BF-A085-E440-9A06-7E50253F31F3}"/>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8" name="Rectangle 117">
            <a:extLst>
              <a:ext uri="{FF2B5EF4-FFF2-40B4-BE49-F238E27FC236}">
                <a16:creationId xmlns="" xmlns:a16="http://schemas.microsoft.com/office/drawing/2014/main" id="{29B8A9DA-AFF2-B446-93F5-241DAC5FE8E2}"/>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19" name="Rectangle 118">
            <a:extLst>
              <a:ext uri="{FF2B5EF4-FFF2-40B4-BE49-F238E27FC236}">
                <a16:creationId xmlns="" xmlns:a16="http://schemas.microsoft.com/office/drawing/2014/main" id="{2B70B610-C619-6845-8CFA-ED415A22BCFF}"/>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 xmlns:a16="http://schemas.microsoft.com/office/drawing/2014/main" id="{D2BD94B7-17E1-ED4A-9376-B6C8254974DD}"/>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 xmlns:a16="http://schemas.microsoft.com/office/drawing/2014/main" id="{F74A0844-C4EF-2A42-BBA2-B88B2F32C5B7}"/>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2" name="Rectangle 121">
            <a:extLst>
              <a:ext uri="{FF2B5EF4-FFF2-40B4-BE49-F238E27FC236}">
                <a16:creationId xmlns="" xmlns:a16="http://schemas.microsoft.com/office/drawing/2014/main" id="{F84E02B3-9F63-E247-B624-FC46F5237ABC}"/>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 xmlns:a16="http://schemas.microsoft.com/office/drawing/2014/main" id="{0AEFBA54-A8D6-CC43-B1E2-D80FE937CE67}"/>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24" name="Rectangle 123">
            <a:extLst>
              <a:ext uri="{FF2B5EF4-FFF2-40B4-BE49-F238E27FC236}">
                <a16:creationId xmlns="" xmlns:a16="http://schemas.microsoft.com/office/drawing/2014/main" id="{4A8DB276-EEE6-6B4D-847E-6F3830C4EB6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 xmlns:a16="http://schemas.microsoft.com/office/drawing/2014/main" id="{9E120CB8-F192-764C-B512-642259DF11DA}"/>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 xmlns:a16="http://schemas.microsoft.com/office/drawing/2014/main" id="{182AF4C5-6083-DF4D-A516-914C6839718D}"/>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 xmlns:a16="http://schemas.microsoft.com/office/drawing/2014/main" id="{11E5B109-1378-E546-B7D8-F295B9E3EC7E}"/>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 xmlns:a16="http://schemas.microsoft.com/office/drawing/2014/main" id="{37149996-4A89-A241-8FDC-B4717228197A}"/>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 xmlns:a16="http://schemas.microsoft.com/office/drawing/2014/main" id="{591CFB94-0DED-934D-909E-03E76DB09B7A}"/>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 xmlns:a16="http://schemas.microsoft.com/office/drawing/2014/main" id="{E4C44D48-A2CC-5640-9E01-D66E2308F3DA}"/>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497E9826-F8C2-E449-AB03-2CC19988A6DE}"/>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 xmlns:a16="http://schemas.microsoft.com/office/drawing/2014/main" id="{FDD6BAE4-A387-2B44-B5F7-6577C442065A}"/>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8831B38A-2B9C-7941-9ED6-D9FF02AC9F39}"/>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DCF377DA-1941-C540-9CEE-F6B5D53C64A4}"/>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 xmlns:a16="http://schemas.microsoft.com/office/drawing/2014/main" id="{A1CB1953-A358-2F49-95C4-E50B84DE49B4}"/>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98A6D6E0-DF7D-4149-8E28-DAF840532134}"/>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000432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 xmlns:a16="http://schemas.microsoft.com/office/drawing/2014/main"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 xmlns:a16="http://schemas.microsoft.com/office/drawing/2014/main"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 xmlns:a16="http://schemas.microsoft.com/office/drawing/2014/main"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 xmlns:a16="http://schemas.microsoft.com/office/drawing/2014/main"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 xmlns:a16="http://schemas.microsoft.com/office/drawing/2014/main"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
        <p:nvSpPr>
          <p:cNvPr id="181" name="Rectangle 180">
            <a:extLst>
              <a:ext uri="{FF2B5EF4-FFF2-40B4-BE49-F238E27FC236}">
                <a16:creationId xmlns="" xmlns:a16="http://schemas.microsoft.com/office/drawing/2014/main"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 xmlns:a16="http://schemas.microsoft.com/office/drawing/2014/main"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 xmlns:a16="http://schemas.microsoft.com/office/drawing/2014/main"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 xmlns:a16="http://schemas.microsoft.com/office/drawing/2014/main"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6</a:t>
            </a:r>
          </a:p>
        </p:txBody>
      </p:sp>
      <p:sp>
        <p:nvSpPr>
          <p:cNvPr id="185" name="Rectangle 184">
            <a:extLst>
              <a:ext uri="{FF2B5EF4-FFF2-40B4-BE49-F238E27FC236}">
                <a16:creationId xmlns="" xmlns:a16="http://schemas.microsoft.com/office/drawing/2014/main"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86" name="Rectangle 185">
            <a:extLst>
              <a:ext uri="{FF2B5EF4-FFF2-40B4-BE49-F238E27FC236}">
                <a16:creationId xmlns="" xmlns:a16="http://schemas.microsoft.com/office/drawing/2014/main"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 xmlns:a16="http://schemas.microsoft.com/office/drawing/2014/main"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88" name="Rectangle 187">
            <a:extLst>
              <a:ext uri="{FF2B5EF4-FFF2-40B4-BE49-F238E27FC236}">
                <a16:creationId xmlns="" xmlns:a16="http://schemas.microsoft.com/office/drawing/2014/main"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 xmlns:a16="http://schemas.microsoft.com/office/drawing/2014/main"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 xmlns:a16="http://schemas.microsoft.com/office/drawing/2014/main"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1" name="Rectangle 190">
            <a:extLst>
              <a:ext uri="{FF2B5EF4-FFF2-40B4-BE49-F238E27FC236}">
                <a16:creationId xmlns="" xmlns:a16="http://schemas.microsoft.com/office/drawing/2014/main"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 xmlns:a16="http://schemas.microsoft.com/office/drawing/2014/main"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 xmlns:a16="http://schemas.microsoft.com/office/drawing/2014/main"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8</a:t>
            </a:r>
          </a:p>
        </p:txBody>
      </p:sp>
      <p:sp>
        <p:nvSpPr>
          <p:cNvPr id="194" name="Rectangle 193">
            <a:extLst>
              <a:ext uri="{FF2B5EF4-FFF2-40B4-BE49-F238E27FC236}">
                <a16:creationId xmlns="" xmlns:a16="http://schemas.microsoft.com/office/drawing/2014/main"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 xmlns:a16="http://schemas.microsoft.com/office/drawing/2014/main"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96" name="Rectangle 195">
            <a:extLst>
              <a:ext uri="{FF2B5EF4-FFF2-40B4-BE49-F238E27FC236}">
                <a16:creationId xmlns="" xmlns:a16="http://schemas.microsoft.com/office/drawing/2014/main"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 xmlns:a16="http://schemas.microsoft.com/office/drawing/2014/main"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 xmlns:a16="http://schemas.microsoft.com/office/drawing/2014/main"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 xmlns:a16="http://schemas.microsoft.com/office/drawing/2014/main"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200" name="Rectangle 199">
            <a:extLst>
              <a:ext uri="{FF2B5EF4-FFF2-40B4-BE49-F238E27FC236}">
                <a16:creationId xmlns="" xmlns:a16="http://schemas.microsoft.com/office/drawing/2014/main"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201" name="Rectangle 200">
            <a:extLst>
              <a:ext uri="{FF2B5EF4-FFF2-40B4-BE49-F238E27FC236}">
                <a16:creationId xmlns="" xmlns:a16="http://schemas.microsoft.com/office/drawing/2014/main"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 xmlns:a16="http://schemas.microsoft.com/office/drawing/2014/main"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 xmlns:a16="http://schemas.microsoft.com/office/drawing/2014/main"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 xmlns:a16="http://schemas.microsoft.com/office/drawing/2014/main"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 xmlns:a16="http://schemas.microsoft.com/office/drawing/2014/main"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206" name="Straight Connector 205">
            <a:extLst>
              <a:ext uri="{FF2B5EF4-FFF2-40B4-BE49-F238E27FC236}">
                <a16:creationId xmlns="" xmlns:a16="http://schemas.microsoft.com/office/drawing/2014/main"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 xmlns:a16="http://schemas.microsoft.com/office/drawing/2014/main"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2" name="Rectangle 101">
            <a:extLst>
              <a:ext uri="{FF2B5EF4-FFF2-40B4-BE49-F238E27FC236}">
                <a16:creationId xmlns="" xmlns:a16="http://schemas.microsoft.com/office/drawing/2014/main"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 xmlns:a16="http://schemas.microsoft.com/office/drawing/2014/main"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 xmlns:a16="http://schemas.microsoft.com/office/drawing/2014/main"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05" name="Rectangle 104">
            <a:extLst>
              <a:ext uri="{FF2B5EF4-FFF2-40B4-BE49-F238E27FC236}">
                <a16:creationId xmlns="" xmlns:a16="http://schemas.microsoft.com/office/drawing/2014/main"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 xmlns:a16="http://schemas.microsoft.com/office/drawing/2014/main"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 xmlns:a16="http://schemas.microsoft.com/office/drawing/2014/main"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 xmlns:a16="http://schemas.microsoft.com/office/drawing/2014/main"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4</a:t>
            </a:r>
          </a:p>
        </p:txBody>
      </p:sp>
      <p:sp>
        <p:nvSpPr>
          <p:cNvPr id="109" name="Rectangle 108">
            <a:extLst>
              <a:ext uri="{FF2B5EF4-FFF2-40B4-BE49-F238E27FC236}">
                <a16:creationId xmlns="" xmlns:a16="http://schemas.microsoft.com/office/drawing/2014/main"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10" name="Rectangle 109">
            <a:extLst>
              <a:ext uri="{FF2B5EF4-FFF2-40B4-BE49-F238E27FC236}">
                <a16:creationId xmlns="" xmlns:a16="http://schemas.microsoft.com/office/drawing/2014/main"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 xmlns:a16="http://schemas.microsoft.com/office/drawing/2014/main"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 xmlns:a16="http://schemas.microsoft.com/office/drawing/2014/main"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9</a:t>
            </a:r>
          </a:p>
        </p:txBody>
      </p:sp>
      <p:sp>
        <p:nvSpPr>
          <p:cNvPr id="113" name="Rectangle 112">
            <a:extLst>
              <a:ext uri="{FF2B5EF4-FFF2-40B4-BE49-F238E27FC236}">
                <a16:creationId xmlns="" xmlns:a16="http://schemas.microsoft.com/office/drawing/2014/main"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 xmlns:a16="http://schemas.microsoft.com/office/drawing/2014/main"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15" name="Rectangle 114">
            <a:extLst>
              <a:ext uri="{FF2B5EF4-FFF2-40B4-BE49-F238E27FC236}">
                <a16:creationId xmlns="" xmlns:a16="http://schemas.microsoft.com/office/drawing/2014/main"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 xmlns:a16="http://schemas.microsoft.com/office/drawing/2014/main"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0</a:t>
            </a:r>
          </a:p>
        </p:txBody>
      </p:sp>
      <p:sp>
        <p:nvSpPr>
          <p:cNvPr id="117" name="Rectangle 116">
            <a:extLst>
              <a:ext uri="{FF2B5EF4-FFF2-40B4-BE49-F238E27FC236}">
                <a16:creationId xmlns="" xmlns:a16="http://schemas.microsoft.com/office/drawing/2014/main"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 xmlns:a16="http://schemas.microsoft.com/office/drawing/2014/main"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 xmlns:a16="http://schemas.microsoft.com/office/drawing/2014/main"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bg1"/>
                </a:solidFill>
                <a:latin typeface="OpenDyslexic" pitchFamily="2" charset="77"/>
              </a:rPr>
              <a:t>1</a:t>
            </a:r>
          </a:p>
        </p:txBody>
      </p:sp>
      <p:sp>
        <p:nvSpPr>
          <p:cNvPr id="120" name="Rectangle 119">
            <a:extLst>
              <a:ext uri="{FF2B5EF4-FFF2-40B4-BE49-F238E27FC236}">
                <a16:creationId xmlns="" xmlns:a16="http://schemas.microsoft.com/office/drawing/2014/main"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 xmlns:a16="http://schemas.microsoft.com/office/drawing/2014/main"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 xmlns:a16="http://schemas.microsoft.com/office/drawing/2014/main"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 xmlns:a16="http://schemas.microsoft.com/office/drawing/2014/main"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 pitchFamily="2" charset="77"/>
              </a:rPr>
              <a:t>7</a:t>
            </a:r>
          </a:p>
        </p:txBody>
      </p:sp>
      <p:sp>
        <p:nvSpPr>
          <p:cNvPr id="124" name="Rectangle 123">
            <a:extLst>
              <a:ext uri="{FF2B5EF4-FFF2-40B4-BE49-F238E27FC236}">
                <a16:creationId xmlns="" xmlns:a16="http://schemas.microsoft.com/office/drawing/2014/main"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bg1"/>
              </a:solidFill>
              <a:latin typeface="OpenDyslexic" pitchFamily="2" charset="77"/>
            </a:endParaRPr>
          </a:p>
        </p:txBody>
      </p:sp>
      <p:sp>
        <p:nvSpPr>
          <p:cNvPr id="125" name="Rectangle 124">
            <a:extLst>
              <a:ext uri="{FF2B5EF4-FFF2-40B4-BE49-F238E27FC236}">
                <a16:creationId xmlns="" xmlns:a16="http://schemas.microsoft.com/office/drawing/2014/main"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 xmlns:a16="http://schemas.microsoft.com/office/drawing/2014/main"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 xmlns:a16="http://schemas.microsoft.com/office/drawing/2014/main"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 xmlns:a16="http://schemas.microsoft.com/office/drawing/2014/main"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 xmlns:a16="http://schemas.microsoft.com/office/drawing/2014/main"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cxnSp>
        <p:nvCxnSpPr>
          <p:cNvPr id="130" name="Straight Connector 129">
            <a:extLst>
              <a:ext uri="{FF2B5EF4-FFF2-40B4-BE49-F238E27FC236}">
                <a16:creationId xmlns="" xmlns:a16="http://schemas.microsoft.com/office/drawing/2014/main"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 xmlns:a16="http://schemas.microsoft.com/office/drawing/2014/main"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 xmlns:a16="http://schemas.microsoft.com/office/drawing/2014/main"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bg1"/>
              </a:solidFill>
              <a:latin typeface="OpenDyslexic" pitchFamily="2" charset="77"/>
            </a:endParaRPr>
          </a:p>
        </p:txBody>
      </p:sp>
    </p:spTree>
    <p:extLst>
      <p:ext uri="{BB962C8B-B14F-4D97-AF65-F5344CB8AC3E}">
        <p14:creationId xmlns:p14="http://schemas.microsoft.com/office/powerpoint/2010/main" val="27334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Figure out and fill in the missing digits within the calculations below. </a:t>
            </a:r>
          </a:p>
        </p:txBody>
      </p:sp>
      <p:sp>
        <p:nvSpPr>
          <p:cNvPr id="176" name="Rectangle 175">
            <a:extLst>
              <a:ext uri="{FF2B5EF4-FFF2-40B4-BE49-F238E27FC236}">
                <a16:creationId xmlns="" xmlns:a16="http://schemas.microsoft.com/office/drawing/2014/main" id="{C8AA6AF4-CA7B-EC4C-A83D-8F281C6A3981}"/>
              </a:ext>
            </a:extLst>
          </p:cNvPr>
          <p:cNvSpPr/>
          <p:nvPr/>
        </p:nvSpPr>
        <p:spPr>
          <a:xfrm>
            <a:off x="83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7" name="Rectangle 176">
            <a:extLst>
              <a:ext uri="{FF2B5EF4-FFF2-40B4-BE49-F238E27FC236}">
                <a16:creationId xmlns="" xmlns:a16="http://schemas.microsoft.com/office/drawing/2014/main" id="{108F7A55-192A-F64E-8009-08AF19A50BA2}"/>
              </a:ext>
            </a:extLst>
          </p:cNvPr>
          <p:cNvSpPr/>
          <p:nvPr/>
        </p:nvSpPr>
        <p:spPr>
          <a:xfrm>
            <a:off x="83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8" name="Rectangle 177">
            <a:extLst>
              <a:ext uri="{FF2B5EF4-FFF2-40B4-BE49-F238E27FC236}">
                <a16:creationId xmlns="" xmlns:a16="http://schemas.microsoft.com/office/drawing/2014/main" id="{FB55C9E8-07CA-A94C-B1BA-5872EFCC22A9}"/>
              </a:ext>
            </a:extLst>
          </p:cNvPr>
          <p:cNvSpPr/>
          <p:nvPr/>
        </p:nvSpPr>
        <p:spPr>
          <a:xfrm>
            <a:off x="83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79" name="Rectangle 178">
            <a:extLst>
              <a:ext uri="{FF2B5EF4-FFF2-40B4-BE49-F238E27FC236}">
                <a16:creationId xmlns="" xmlns:a16="http://schemas.microsoft.com/office/drawing/2014/main" id="{07C13D77-A3EB-C843-9C7D-74541DD19E39}"/>
              </a:ext>
            </a:extLst>
          </p:cNvPr>
          <p:cNvSpPr/>
          <p:nvPr/>
        </p:nvSpPr>
        <p:spPr>
          <a:xfrm>
            <a:off x="83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180" name="Rectangle 179">
            <a:extLst>
              <a:ext uri="{FF2B5EF4-FFF2-40B4-BE49-F238E27FC236}">
                <a16:creationId xmlns="" xmlns:a16="http://schemas.microsoft.com/office/drawing/2014/main" id="{A71C6210-D185-C443-BCA6-790EC64103DA}"/>
              </a:ext>
            </a:extLst>
          </p:cNvPr>
          <p:cNvSpPr/>
          <p:nvPr/>
        </p:nvSpPr>
        <p:spPr>
          <a:xfrm>
            <a:off x="83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
        <p:nvSpPr>
          <p:cNvPr id="181" name="Rectangle 180">
            <a:extLst>
              <a:ext uri="{FF2B5EF4-FFF2-40B4-BE49-F238E27FC236}">
                <a16:creationId xmlns="" xmlns:a16="http://schemas.microsoft.com/office/drawing/2014/main" id="{DE611BAD-49F7-FE46-AA17-174544C18CCC}"/>
              </a:ext>
            </a:extLst>
          </p:cNvPr>
          <p:cNvSpPr/>
          <p:nvPr/>
        </p:nvSpPr>
        <p:spPr>
          <a:xfrm>
            <a:off x="147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82" name="Rectangle 181">
            <a:extLst>
              <a:ext uri="{FF2B5EF4-FFF2-40B4-BE49-F238E27FC236}">
                <a16:creationId xmlns="" xmlns:a16="http://schemas.microsoft.com/office/drawing/2014/main" id="{894F0842-3429-5247-B585-C214BCC53897}"/>
              </a:ext>
            </a:extLst>
          </p:cNvPr>
          <p:cNvSpPr/>
          <p:nvPr/>
        </p:nvSpPr>
        <p:spPr>
          <a:xfrm>
            <a:off x="147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183" name="Rectangle 182">
            <a:extLst>
              <a:ext uri="{FF2B5EF4-FFF2-40B4-BE49-F238E27FC236}">
                <a16:creationId xmlns="" xmlns:a16="http://schemas.microsoft.com/office/drawing/2014/main" id="{CADA2AC8-F935-AB43-B6D7-90E059BF6389}"/>
              </a:ext>
            </a:extLst>
          </p:cNvPr>
          <p:cNvSpPr/>
          <p:nvPr/>
        </p:nvSpPr>
        <p:spPr>
          <a:xfrm>
            <a:off x="147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184" name="Rectangle 183">
            <a:extLst>
              <a:ext uri="{FF2B5EF4-FFF2-40B4-BE49-F238E27FC236}">
                <a16:creationId xmlns="" xmlns:a16="http://schemas.microsoft.com/office/drawing/2014/main" id="{355246C4-5810-AD45-A8B0-388B57EB67FE}"/>
              </a:ext>
            </a:extLst>
          </p:cNvPr>
          <p:cNvSpPr/>
          <p:nvPr/>
        </p:nvSpPr>
        <p:spPr>
          <a:xfrm>
            <a:off x="147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185" name="Rectangle 184">
            <a:extLst>
              <a:ext uri="{FF2B5EF4-FFF2-40B4-BE49-F238E27FC236}">
                <a16:creationId xmlns="" xmlns:a16="http://schemas.microsoft.com/office/drawing/2014/main" id="{EE51AF71-3534-C345-9A2E-509B4F844307}"/>
              </a:ext>
            </a:extLst>
          </p:cNvPr>
          <p:cNvSpPr/>
          <p:nvPr/>
        </p:nvSpPr>
        <p:spPr>
          <a:xfrm>
            <a:off x="147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86" name="Rectangle 185">
            <a:extLst>
              <a:ext uri="{FF2B5EF4-FFF2-40B4-BE49-F238E27FC236}">
                <a16:creationId xmlns="" xmlns:a16="http://schemas.microsoft.com/office/drawing/2014/main" id="{F94E1155-4D6A-0A4D-AD12-4A2E1A0B4B49}"/>
              </a:ext>
            </a:extLst>
          </p:cNvPr>
          <p:cNvSpPr/>
          <p:nvPr/>
        </p:nvSpPr>
        <p:spPr>
          <a:xfrm>
            <a:off x="210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87" name="Rectangle 186">
            <a:extLst>
              <a:ext uri="{FF2B5EF4-FFF2-40B4-BE49-F238E27FC236}">
                <a16:creationId xmlns="" xmlns:a16="http://schemas.microsoft.com/office/drawing/2014/main" id="{42311405-84A8-C748-A5D1-869B8847A2BE}"/>
              </a:ext>
            </a:extLst>
          </p:cNvPr>
          <p:cNvSpPr/>
          <p:nvPr/>
        </p:nvSpPr>
        <p:spPr>
          <a:xfrm>
            <a:off x="210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88" name="Rectangle 187">
            <a:extLst>
              <a:ext uri="{FF2B5EF4-FFF2-40B4-BE49-F238E27FC236}">
                <a16:creationId xmlns="" xmlns:a16="http://schemas.microsoft.com/office/drawing/2014/main" id="{6B9DAAB6-0AE7-8A43-BB15-849CC9434B2D}"/>
              </a:ext>
            </a:extLst>
          </p:cNvPr>
          <p:cNvSpPr/>
          <p:nvPr/>
        </p:nvSpPr>
        <p:spPr>
          <a:xfrm>
            <a:off x="210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89" name="Rectangle 188">
            <a:extLst>
              <a:ext uri="{FF2B5EF4-FFF2-40B4-BE49-F238E27FC236}">
                <a16:creationId xmlns="" xmlns:a16="http://schemas.microsoft.com/office/drawing/2014/main" id="{CC0A3EEB-CDBE-3A4E-88A0-0A3FFD4504F5}"/>
              </a:ext>
            </a:extLst>
          </p:cNvPr>
          <p:cNvSpPr/>
          <p:nvPr/>
        </p:nvSpPr>
        <p:spPr>
          <a:xfrm>
            <a:off x="210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0" name="Rectangle 189">
            <a:extLst>
              <a:ext uri="{FF2B5EF4-FFF2-40B4-BE49-F238E27FC236}">
                <a16:creationId xmlns="" xmlns:a16="http://schemas.microsoft.com/office/drawing/2014/main" id="{88CF6734-47EB-8243-93F8-65B0B5A55AA3}"/>
              </a:ext>
            </a:extLst>
          </p:cNvPr>
          <p:cNvSpPr/>
          <p:nvPr/>
        </p:nvSpPr>
        <p:spPr>
          <a:xfrm>
            <a:off x="210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1" name="Rectangle 190">
            <a:extLst>
              <a:ext uri="{FF2B5EF4-FFF2-40B4-BE49-F238E27FC236}">
                <a16:creationId xmlns="" xmlns:a16="http://schemas.microsoft.com/office/drawing/2014/main" id="{4CB5D1B5-8503-A84B-BEF3-449754F38A33}"/>
              </a:ext>
            </a:extLst>
          </p:cNvPr>
          <p:cNvSpPr/>
          <p:nvPr/>
        </p:nvSpPr>
        <p:spPr>
          <a:xfrm>
            <a:off x="274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92" name="Rectangle 191">
            <a:extLst>
              <a:ext uri="{FF2B5EF4-FFF2-40B4-BE49-F238E27FC236}">
                <a16:creationId xmlns="" xmlns:a16="http://schemas.microsoft.com/office/drawing/2014/main" id="{A613891E-3B90-3743-A7FD-47D2E2C80E89}"/>
              </a:ext>
            </a:extLst>
          </p:cNvPr>
          <p:cNvSpPr/>
          <p:nvPr/>
        </p:nvSpPr>
        <p:spPr>
          <a:xfrm>
            <a:off x="274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193" name="Rectangle 192">
            <a:extLst>
              <a:ext uri="{FF2B5EF4-FFF2-40B4-BE49-F238E27FC236}">
                <a16:creationId xmlns="" xmlns:a16="http://schemas.microsoft.com/office/drawing/2014/main" id="{85E1AD0C-B560-494E-9C50-1B7DF559FF41}"/>
              </a:ext>
            </a:extLst>
          </p:cNvPr>
          <p:cNvSpPr/>
          <p:nvPr/>
        </p:nvSpPr>
        <p:spPr>
          <a:xfrm>
            <a:off x="274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194" name="Rectangle 193">
            <a:extLst>
              <a:ext uri="{FF2B5EF4-FFF2-40B4-BE49-F238E27FC236}">
                <a16:creationId xmlns="" xmlns:a16="http://schemas.microsoft.com/office/drawing/2014/main" id="{4C8E4CFC-1F6A-9649-804A-F20F689952BC}"/>
              </a:ext>
            </a:extLst>
          </p:cNvPr>
          <p:cNvSpPr/>
          <p:nvPr/>
        </p:nvSpPr>
        <p:spPr>
          <a:xfrm>
            <a:off x="274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95" name="Rectangle 194">
            <a:extLst>
              <a:ext uri="{FF2B5EF4-FFF2-40B4-BE49-F238E27FC236}">
                <a16:creationId xmlns="" xmlns:a16="http://schemas.microsoft.com/office/drawing/2014/main" id="{792F4DDE-569B-3848-90FD-DDFE33AAC4BF}"/>
              </a:ext>
            </a:extLst>
          </p:cNvPr>
          <p:cNvSpPr/>
          <p:nvPr/>
        </p:nvSpPr>
        <p:spPr>
          <a:xfrm>
            <a:off x="274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96" name="Rectangle 195">
            <a:extLst>
              <a:ext uri="{FF2B5EF4-FFF2-40B4-BE49-F238E27FC236}">
                <a16:creationId xmlns="" xmlns:a16="http://schemas.microsoft.com/office/drawing/2014/main" id="{4AF6C5B7-7249-364E-A15F-850E304D0FE0}"/>
              </a:ext>
            </a:extLst>
          </p:cNvPr>
          <p:cNvSpPr/>
          <p:nvPr/>
        </p:nvSpPr>
        <p:spPr>
          <a:xfrm>
            <a:off x="3378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97" name="Rectangle 196">
            <a:extLst>
              <a:ext uri="{FF2B5EF4-FFF2-40B4-BE49-F238E27FC236}">
                <a16:creationId xmlns="" xmlns:a16="http://schemas.microsoft.com/office/drawing/2014/main" id="{98B700AA-D5BA-1748-B1BC-DDE8BD976F79}"/>
              </a:ext>
            </a:extLst>
          </p:cNvPr>
          <p:cNvSpPr/>
          <p:nvPr/>
        </p:nvSpPr>
        <p:spPr>
          <a:xfrm>
            <a:off x="3378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98" name="Rectangle 197">
            <a:extLst>
              <a:ext uri="{FF2B5EF4-FFF2-40B4-BE49-F238E27FC236}">
                <a16:creationId xmlns="" xmlns:a16="http://schemas.microsoft.com/office/drawing/2014/main" id="{1D57D2A5-8DCC-684F-99F9-A4FC463FBE2E}"/>
              </a:ext>
            </a:extLst>
          </p:cNvPr>
          <p:cNvSpPr/>
          <p:nvPr/>
        </p:nvSpPr>
        <p:spPr>
          <a:xfrm>
            <a:off x="3378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9" name="Rectangle 198">
            <a:extLst>
              <a:ext uri="{FF2B5EF4-FFF2-40B4-BE49-F238E27FC236}">
                <a16:creationId xmlns="" xmlns:a16="http://schemas.microsoft.com/office/drawing/2014/main" id="{96D5B8A8-0859-264C-8E5F-9FBEA849F28B}"/>
              </a:ext>
            </a:extLst>
          </p:cNvPr>
          <p:cNvSpPr/>
          <p:nvPr/>
        </p:nvSpPr>
        <p:spPr>
          <a:xfrm>
            <a:off x="3378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200" name="Rectangle 199">
            <a:extLst>
              <a:ext uri="{FF2B5EF4-FFF2-40B4-BE49-F238E27FC236}">
                <a16:creationId xmlns="" xmlns:a16="http://schemas.microsoft.com/office/drawing/2014/main" id="{8979CB7A-C914-3F4F-9A77-6E676A513D6D}"/>
              </a:ext>
            </a:extLst>
          </p:cNvPr>
          <p:cNvSpPr/>
          <p:nvPr/>
        </p:nvSpPr>
        <p:spPr>
          <a:xfrm>
            <a:off x="3378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201" name="Rectangle 200">
            <a:extLst>
              <a:ext uri="{FF2B5EF4-FFF2-40B4-BE49-F238E27FC236}">
                <a16:creationId xmlns="" xmlns:a16="http://schemas.microsoft.com/office/drawing/2014/main" id="{283B1948-7070-D647-841C-9C4463F9D26B}"/>
              </a:ext>
            </a:extLst>
          </p:cNvPr>
          <p:cNvSpPr/>
          <p:nvPr/>
        </p:nvSpPr>
        <p:spPr>
          <a:xfrm>
            <a:off x="4013200" y="298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2" name="Rectangle 201">
            <a:extLst>
              <a:ext uri="{FF2B5EF4-FFF2-40B4-BE49-F238E27FC236}">
                <a16:creationId xmlns="" xmlns:a16="http://schemas.microsoft.com/office/drawing/2014/main" id="{E4AB0661-9EF1-1B46-8489-C61AF9EC5822}"/>
              </a:ext>
            </a:extLst>
          </p:cNvPr>
          <p:cNvSpPr/>
          <p:nvPr/>
        </p:nvSpPr>
        <p:spPr>
          <a:xfrm>
            <a:off x="4013200" y="362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3" name="Rectangle 202">
            <a:extLst>
              <a:ext uri="{FF2B5EF4-FFF2-40B4-BE49-F238E27FC236}">
                <a16:creationId xmlns="" xmlns:a16="http://schemas.microsoft.com/office/drawing/2014/main" id="{25C16BDE-E495-A944-8FFB-A7AE57D471E4}"/>
              </a:ext>
            </a:extLst>
          </p:cNvPr>
          <p:cNvSpPr/>
          <p:nvPr/>
        </p:nvSpPr>
        <p:spPr>
          <a:xfrm>
            <a:off x="4013200" y="4259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4" name="Rectangle 203">
            <a:extLst>
              <a:ext uri="{FF2B5EF4-FFF2-40B4-BE49-F238E27FC236}">
                <a16:creationId xmlns="" xmlns:a16="http://schemas.microsoft.com/office/drawing/2014/main" id="{5C869F3E-99FE-AE4D-93D2-AC3CB40D7CBF}"/>
              </a:ext>
            </a:extLst>
          </p:cNvPr>
          <p:cNvSpPr/>
          <p:nvPr/>
        </p:nvSpPr>
        <p:spPr>
          <a:xfrm>
            <a:off x="4013200" y="48942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5" name="Rectangle 204">
            <a:extLst>
              <a:ext uri="{FF2B5EF4-FFF2-40B4-BE49-F238E27FC236}">
                <a16:creationId xmlns="" xmlns:a16="http://schemas.microsoft.com/office/drawing/2014/main" id="{24B06571-6A78-534A-A6CE-25F32F9E2A39}"/>
              </a:ext>
            </a:extLst>
          </p:cNvPr>
          <p:cNvSpPr/>
          <p:nvPr/>
        </p:nvSpPr>
        <p:spPr>
          <a:xfrm>
            <a:off x="4013200" y="554196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206" name="Straight Connector 205">
            <a:extLst>
              <a:ext uri="{FF2B5EF4-FFF2-40B4-BE49-F238E27FC236}">
                <a16:creationId xmlns="" xmlns:a16="http://schemas.microsoft.com/office/drawing/2014/main" id="{AB1068A4-FA47-8245-9AD7-C4E1B44272CB}"/>
              </a:ext>
            </a:extLst>
          </p:cNvPr>
          <p:cNvCxnSpPr>
            <a:cxnSpLocks/>
          </p:cNvCxnSpPr>
          <p:nvPr/>
        </p:nvCxnSpPr>
        <p:spPr>
          <a:xfrm>
            <a:off x="1473200" y="552926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 xmlns:a16="http://schemas.microsoft.com/office/drawing/2014/main" id="{0A197591-A877-0145-909D-9169267D722B}"/>
              </a:ext>
            </a:extLst>
          </p:cNvPr>
          <p:cNvCxnSpPr>
            <a:cxnSpLocks/>
          </p:cNvCxnSpPr>
          <p:nvPr/>
        </p:nvCxnSpPr>
        <p:spPr>
          <a:xfrm flipV="1">
            <a:off x="1473200" y="48984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 xmlns:a16="http://schemas.microsoft.com/office/drawing/2014/main" id="{0007B75A-6DCE-4643-8E10-3E226FE36763}"/>
              </a:ext>
            </a:extLst>
          </p:cNvPr>
          <p:cNvSpPr/>
          <p:nvPr/>
        </p:nvSpPr>
        <p:spPr>
          <a:xfrm>
            <a:off x="750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OpenDyslexic" pitchFamily="2" charset="77"/>
              </a:rPr>
              <a:t>TTH</a:t>
            </a:r>
          </a:p>
        </p:txBody>
      </p:sp>
      <p:sp>
        <p:nvSpPr>
          <p:cNvPr id="101" name="Rectangle 100">
            <a:extLst>
              <a:ext uri="{FF2B5EF4-FFF2-40B4-BE49-F238E27FC236}">
                <a16:creationId xmlns="" xmlns:a16="http://schemas.microsoft.com/office/drawing/2014/main" id="{3EB410C0-C614-0F49-BD18-35CF252DCA5A}"/>
              </a:ext>
            </a:extLst>
          </p:cNvPr>
          <p:cNvSpPr/>
          <p:nvPr/>
        </p:nvSpPr>
        <p:spPr>
          <a:xfrm>
            <a:off x="750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2" name="Rectangle 101">
            <a:extLst>
              <a:ext uri="{FF2B5EF4-FFF2-40B4-BE49-F238E27FC236}">
                <a16:creationId xmlns="" xmlns:a16="http://schemas.microsoft.com/office/drawing/2014/main" id="{2157C7CE-6A8B-374F-BEB8-2139EDE6D046}"/>
              </a:ext>
            </a:extLst>
          </p:cNvPr>
          <p:cNvSpPr/>
          <p:nvPr/>
        </p:nvSpPr>
        <p:spPr>
          <a:xfrm>
            <a:off x="750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03" name="Rectangle 102">
            <a:extLst>
              <a:ext uri="{FF2B5EF4-FFF2-40B4-BE49-F238E27FC236}">
                <a16:creationId xmlns="" xmlns:a16="http://schemas.microsoft.com/office/drawing/2014/main" id="{09D77390-E643-BD4E-BB98-609DDB32D167}"/>
              </a:ext>
            </a:extLst>
          </p:cNvPr>
          <p:cNvSpPr/>
          <p:nvPr/>
        </p:nvSpPr>
        <p:spPr>
          <a:xfrm>
            <a:off x="750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104" name="Rectangle 103">
            <a:extLst>
              <a:ext uri="{FF2B5EF4-FFF2-40B4-BE49-F238E27FC236}">
                <a16:creationId xmlns="" xmlns:a16="http://schemas.microsoft.com/office/drawing/2014/main" id="{02D902B7-12CD-894A-A1EC-BB6F087EA95F}"/>
              </a:ext>
            </a:extLst>
          </p:cNvPr>
          <p:cNvSpPr/>
          <p:nvPr/>
        </p:nvSpPr>
        <p:spPr>
          <a:xfrm>
            <a:off x="750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05" name="Rectangle 104">
            <a:extLst>
              <a:ext uri="{FF2B5EF4-FFF2-40B4-BE49-F238E27FC236}">
                <a16:creationId xmlns="" xmlns:a16="http://schemas.microsoft.com/office/drawing/2014/main" id="{E8F373E8-F522-7D4C-B757-EA0DDD4474E1}"/>
              </a:ext>
            </a:extLst>
          </p:cNvPr>
          <p:cNvSpPr/>
          <p:nvPr/>
        </p:nvSpPr>
        <p:spPr>
          <a:xfrm>
            <a:off x="814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106" name="Rectangle 105">
            <a:extLst>
              <a:ext uri="{FF2B5EF4-FFF2-40B4-BE49-F238E27FC236}">
                <a16:creationId xmlns="" xmlns:a16="http://schemas.microsoft.com/office/drawing/2014/main" id="{4E539609-1285-7046-861C-D5C82073CE8E}"/>
              </a:ext>
            </a:extLst>
          </p:cNvPr>
          <p:cNvSpPr/>
          <p:nvPr/>
        </p:nvSpPr>
        <p:spPr>
          <a:xfrm>
            <a:off x="814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07" name="Rectangle 106">
            <a:extLst>
              <a:ext uri="{FF2B5EF4-FFF2-40B4-BE49-F238E27FC236}">
                <a16:creationId xmlns="" xmlns:a16="http://schemas.microsoft.com/office/drawing/2014/main" id="{B2A2928A-BE3D-5945-8075-EA7F1E44857C}"/>
              </a:ext>
            </a:extLst>
          </p:cNvPr>
          <p:cNvSpPr/>
          <p:nvPr/>
        </p:nvSpPr>
        <p:spPr>
          <a:xfrm>
            <a:off x="814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08" name="Rectangle 107">
            <a:extLst>
              <a:ext uri="{FF2B5EF4-FFF2-40B4-BE49-F238E27FC236}">
                <a16:creationId xmlns="" xmlns:a16="http://schemas.microsoft.com/office/drawing/2014/main" id="{B16A0F01-27E5-B940-8F72-1A32CF604189}"/>
              </a:ext>
            </a:extLst>
          </p:cNvPr>
          <p:cNvSpPr/>
          <p:nvPr/>
        </p:nvSpPr>
        <p:spPr>
          <a:xfrm>
            <a:off x="814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109" name="Rectangle 108">
            <a:extLst>
              <a:ext uri="{FF2B5EF4-FFF2-40B4-BE49-F238E27FC236}">
                <a16:creationId xmlns="" xmlns:a16="http://schemas.microsoft.com/office/drawing/2014/main" id="{CE2A77E5-6674-A34A-975D-2DE90697E269}"/>
              </a:ext>
            </a:extLst>
          </p:cNvPr>
          <p:cNvSpPr/>
          <p:nvPr/>
        </p:nvSpPr>
        <p:spPr>
          <a:xfrm>
            <a:off x="814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10" name="Rectangle 109">
            <a:extLst>
              <a:ext uri="{FF2B5EF4-FFF2-40B4-BE49-F238E27FC236}">
                <a16:creationId xmlns="" xmlns:a16="http://schemas.microsoft.com/office/drawing/2014/main" id="{3839D080-6780-6843-B54E-02EAC3C864C8}"/>
              </a:ext>
            </a:extLst>
          </p:cNvPr>
          <p:cNvSpPr/>
          <p:nvPr/>
        </p:nvSpPr>
        <p:spPr>
          <a:xfrm>
            <a:off x="877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111" name="Rectangle 110">
            <a:extLst>
              <a:ext uri="{FF2B5EF4-FFF2-40B4-BE49-F238E27FC236}">
                <a16:creationId xmlns="" xmlns:a16="http://schemas.microsoft.com/office/drawing/2014/main" id="{524CA466-A03C-EB4F-934D-13877DC8EB5E}"/>
              </a:ext>
            </a:extLst>
          </p:cNvPr>
          <p:cNvSpPr/>
          <p:nvPr/>
        </p:nvSpPr>
        <p:spPr>
          <a:xfrm>
            <a:off x="877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12" name="Rectangle 111">
            <a:extLst>
              <a:ext uri="{FF2B5EF4-FFF2-40B4-BE49-F238E27FC236}">
                <a16:creationId xmlns="" xmlns:a16="http://schemas.microsoft.com/office/drawing/2014/main" id="{29AE4BC9-D332-D945-93FC-72F442E1D833}"/>
              </a:ext>
            </a:extLst>
          </p:cNvPr>
          <p:cNvSpPr/>
          <p:nvPr/>
        </p:nvSpPr>
        <p:spPr>
          <a:xfrm>
            <a:off x="877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9</a:t>
            </a:r>
          </a:p>
        </p:txBody>
      </p:sp>
      <p:sp>
        <p:nvSpPr>
          <p:cNvPr id="113" name="Rectangle 112">
            <a:extLst>
              <a:ext uri="{FF2B5EF4-FFF2-40B4-BE49-F238E27FC236}">
                <a16:creationId xmlns="" xmlns:a16="http://schemas.microsoft.com/office/drawing/2014/main" id="{2AD1B6E2-B356-2A4C-B868-CD7DF32528C8}"/>
              </a:ext>
            </a:extLst>
          </p:cNvPr>
          <p:cNvSpPr/>
          <p:nvPr/>
        </p:nvSpPr>
        <p:spPr>
          <a:xfrm>
            <a:off x="877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114" name="Rectangle 113">
            <a:extLst>
              <a:ext uri="{FF2B5EF4-FFF2-40B4-BE49-F238E27FC236}">
                <a16:creationId xmlns="" xmlns:a16="http://schemas.microsoft.com/office/drawing/2014/main" id="{227AC9CD-9270-B140-B34E-96BE0C7B8388}"/>
              </a:ext>
            </a:extLst>
          </p:cNvPr>
          <p:cNvSpPr/>
          <p:nvPr/>
        </p:nvSpPr>
        <p:spPr>
          <a:xfrm>
            <a:off x="877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15" name="Rectangle 114">
            <a:extLst>
              <a:ext uri="{FF2B5EF4-FFF2-40B4-BE49-F238E27FC236}">
                <a16:creationId xmlns="" xmlns:a16="http://schemas.microsoft.com/office/drawing/2014/main" id="{EA5EA4AE-F20D-2D4C-85F3-0DB7B026DC2D}"/>
              </a:ext>
            </a:extLst>
          </p:cNvPr>
          <p:cNvSpPr/>
          <p:nvPr/>
        </p:nvSpPr>
        <p:spPr>
          <a:xfrm>
            <a:off x="941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116" name="Rectangle 115">
            <a:extLst>
              <a:ext uri="{FF2B5EF4-FFF2-40B4-BE49-F238E27FC236}">
                <a16:creationId xmlns="" xmlns:a16="http://schemas.microsoft.com/office/drawing/2014/main" id="{C07375CB-439E-954C-B057-B8AD69FEF019}"/>
              </a:ext>
            </a:extLst>
          </p:cNvPr>
          <p:cNvSpPr/>
          <p:nvPr/>
        </p:nvSpPr>
        <p:spPr>
          <a:xfrm>
            <a:off x="941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0</a:t>
            </a:r>
          </a:p>
        </p:txBody>
      </p:sp>
      <p:sp>
        <p:nvSpPr>
          <p:cNvPr id="117" name="Rectangle 116">
            <a:extLst>
              <a:ext uri="{FF2B5EF4-FFF2-40B4-BE49-F238E27FC236}">
                <a16:creationId xmlns="" xmlns:a16="http://schemas.microsoft.com/office/drawing/2014/main" id="{191C0DDB-5400-4B43-ADF4-DFC86C1EBA2B}"/>
              </a:ext>
            </a:extLst>
          </p:cNvPr>
          <p:cNvSpPr/>
          <p:nvPr/>
        </p:nvSpPr>
        <p:spPr>
          <a:xfrm>
            <a:off x="941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0</a:t>
            </a:r>
          </a:p>
        </p:txBody>
      </p:sp>
      <p:sp>
        <p:nvSpPr>
          <p:cNvPr id="118" name="Rectangle 117">
            <a:extLst>
              <a:ext uri="{FF2B5EF4-FFF2-40B4-BE49-F238E27FC236}">
                <a16:creationId xmlns="" xmlns:a16="http://schemas.microsoft.com/office/drawing/2014/main" id="{91DE1E7B-D263-A045-9F4F-C9A574EB635F}"/>
              </a:ext>
            </a:extLst>
          </p:cNvPr>
          <p:cNvSpPr/>
          <p:nvPr/>
        </p:nvSpPr>
        <p:spPr>
          <a:xfrm>
            <a:off x="941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119" name="Rectangle 118">
            <a:extLst>
              <a:ext uri="{FF2B5EF4-FFF2-40B4-BE49-F238E27FC236}">
                <a16:creationId xmlns="" xmlns:a16="http://schemas.microsoft.com/office/drawing/2014/main" id="{E535B8C3-44F1-C249-AB2E-D38DC2AA226C}"/>
              </a:ext>
            </a:extLst>
          </p:cNvPr>
          <p:cNvSpPr/>
          <p:nvPr/>
        </p:nvSpPr>
        <p:spPr>
          <a:xfrm>
            <a:off x="941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120" name="Rectangle 119">
            <a:extLst>
              <a:ext uri="{FF2B5EF4-FFF2-40B4-BE49-F238E27FC236}">
                <a16:creationId xmlns="" xmlns:a16="http://schemas.microsoft.com/office/drawing/2014/main" id="{F802E32C-44CF-FB4F-8106-BC8A0A774D12}"/>
              </a:ext>
            </a:extLst>
          </p:cNvPr>
          <p:cNvSpPr/>
          <p:nvPr/>
        </p:nvSpPr>
        <p:spPr>
          <a:xfrm>
            <a:off x="10045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121" name="Rectangle 120">
            <a:extLst>
              <a:ext uri="{FF2B5EF4-FFF2-40B4-BE49-F238E27FC236}">
                <a16:creationId xmlns="" xmlns:a16="http://schemas.microsoft.com/office/drawing/2014/main" id="{62129314-28A9-9842-B267-C348331C5F4D}"/>
              </a:ext>
            </a:extLst>
          </p:cNvPr>
          <p:cNvSpPr/>
          <p:nvPr/>
        </p:nvSpPr>
        <p:spPr>
          <a:xfrm>
            <a:off x="10045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122" name="Rectangle 121">
            <a:extLst>
              <a:ext uri="{FF2B5EF4-FFF2-40B4-BE49-F238E27FC236}">
                <a16:creationId xmlns="" xmlns:a16="http://schemas.microsoft.com/office/drawing/2014/main" id="{B1F6182C-96B7-9243-A8A5-9A887AE76905}"/>
              </a:ext>
            </a:extLst>
          </p:cNvPr>
          <p:cNvSpPr/>
          <p:nvPr/>
        </p:nvSpPr>
        <p:spPr>
          <a:xfrm>
            <a:off x="10045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123" name="Rectangle 122">
            <a:extLst>
              <a:ext uri="{FF2B5EF4-FFF2-40B4-BE49-F238E27FC236}">
                <a16:creationId xmlns="" xmlns:a16="http://schemas.microsoft.com/office/drawing/2014/main" id="{C1D3CCEC-41F1-1D4A-BF45-41305184048A}"/>
              </a:ext>
            </a:extLst>
          </p:cNvPr>
          <p:cNvSpPr/>
          <p:nvPr/>
        </p:nvSpPr>
        <p:spPr>
          <a:xfrm>
            <a:off x="10045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124" name="Rectangle 123">
            <a:extLst>
              <a:ext uri="{FF2B5EF4-FFF2-40B4-BE49-F238E27FC236}">
                <a16:creationId xmlns="" xmlns:a16="http://schemas.microsoft.com/office/drawing/2014/main" id="{FB1D5F0E-1258-DD47-8AE5-E9E567B91353}"/>
              </a:ext>
            </a:extLst>
          </p:cNvPr>
          <p:cNvSpPr/>
          <p:nvPr/>
        </p:nvSpPr>
        <p:spPr>
          <a:xfrm>
            <a:off x="10045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 pitchFamily="2" charset="77"/>
            </a:endParaRPr>
          </a:p>
        </p:txBody>
      </p:sp>
      <p:sp>
        <p:nvSpPr>
          <p:cNvPr id="125" name="Rectangle 124">
            <a:extLst>
              <a:ext uri="{FF2B5EF4-FFF2-40B4-BE49-F238E27FC236}">
                <a16:creationId xmlns="" xmlns:a16="http://schemas.microsoft.com/office/drawing/2014/main" id="{0820A99A-2051-EF4F-9730-93CA2465C211}"/>
              </a:ext>
            </a:extLst>
          </p:cNvPr>
          <p:cNvSpPr/>
          <p:nvPr/>
        </p:nvSpPr>
        <p:spPr>
          <a:xfrm>
            <a:off x="1068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6" name="Rectangle 125">
            <a:extLst>
              <a:ext uri="{FF2B5EF4-FFF2-40B4-BE49-F238E27FC236}">
                <a16:creationId xmlns="" xmlns:a16="http://schemas.microsoft.com/office/drawing/2014/main" id="{6EDE0784-0DBC-A44D-9030-0E639BFBE949}"/>
              </a:ext>
            </a:extLst>
          </p:cNvPr>
          <p:cNvSpPr/>
          <p:nvPr/>
        </p:nvSpPr>
        <p:spPr>
          <a:xfrm>
            <a:off x="1068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7" name="Rectangle 126">
            <a:extLst>
              <a:ext uri="{FF2B5EF4-FFF2-40B4-BE49-F238E27FC236}">
                <a16:creationId xmlns="" xmlns:a16="http://schemas.microsoft.com/office/drawing/2014/main" id="{3D77DDB6-4072-E945-83CC-3E2456B9FE42}"/>
              </a:ext>
            </a:extLst>
          </p:cNvPr>
          <p:cNvSpPr/>
          <p:nvPr/>
        </p:nvSpPr>
        <p:spPr>
          <a:xfrm>
            <a:off x="1068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8" name="Rectangle 127">
            <a:extLst>
              <a:ext uri="{FF2B5EF4-FFF2-40B4-BE49-F238E27FC236}">
                <a16:creationId xmlns="" xmlns:a16="http://schemas.microsoft.com/office/drawing/2014/main" id="{970D85C2-827F-5C45-AB77-8EFABA85890C}"/>
              </a:ext>
            </a:extLst>
          </p:cNvPr>
          <p:cNvSpPr/>
          <p:nvPr/>
        </p:nvSpPr>
        <p:spPr>
          <a:xfrm>
            <a:off x="1068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9" name="Rectangle 128">
            <a:extLst>
              <a:ext uri="{FF2B5EF4-FFF2-40B4-BE49-F238E27FC236}">
                <a16:creationId xmlns="" xmlns:a16="http://schemas.microsoft.com/office/drawing/2014/main" id="{4C220F29-D91E-B243-ABF8-3E43EB76D8A1}"/>
              </a:ext>
            </a:extLst>
          </p:cNvPr>
          <p:cNvSpPr/>
          <p:nvPr/>
        </p:nvSpPr>
        <p:spPr>
          <a:xfrm>
            <a:off x="1068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cxnSp>
        <p:nvCxnSpPr>
          <p:cNvPr id="130" name="Straight Connector 129">
            <a:extLst>
              <a:ext uri="{FF2B5EF4-FFF2-40B4-BE49-F238E27FC236}">
                <a16:creationId xmlns="" xmlns:a16="http://schemas.microsoft.com/office/drawing/2014/main" id="{B52C47AC-B54E-7D4A-AF73-FD67C1BF12DB}"/>
              </a:ext>
            </a:extLst>
          </p:cNvPr>
          <p:cNvCxnSpPr>
            <a:cxnSpLocks/>
          </p:cNvCxnSpPr>
          <p:nvPr/>
        </p:nvCxnSpPr>
        <p:spPr>
          <a:xfrm flipV="1">
            <a:off x="7505700" y="5546271"/>
            <a:ext cx="3175000"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2DF74CC4-8B5E-184C-88E2-AC32FD358E6B}"/>
              </a:ext>
            </a:extLst>
          </p:cNvPr>
          <p:cNvCxnSpPr>
            <a:cxnSpLocks/>
          </p:cNvCxnSpPr>
          <p:nvPr/>
        </p:nvCxnSpPr>
        <p:spPr>
          <a:xfrm flipV="1">
            <a:off x="7505700" y="4902162"/>
            <a:ext cx="3175000" cy="218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 xmlns:a16="http://schemas.microsoft.com/office/drawing/2014/main" id="{9D0F50BD-C029-C443-B26B-D6D314E74AF6}"/>
              </a:ext>
            </a:extLst>
          </p:cNvPr>
          <p:cNvSpPr/>
          <p:nvPr/>
        </p:nvSpPr>
        <p:spPr>
          <a:xfrm>
            <a:off x="6870700" y="300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3" name="Rectangle 132">
            <a:extLst>
              <a:ext uri="{FF2B5EF4-FFF2-40B4-BE49-F238E27FC236}">
                <a16:creationId xmlns="" xmlns:a16="http://schemas.microsoft.com/office/drawing/2014/main" id="{796AD38B-50E3-FB4F-8CAB-8732DBC08D2B}"/>
              </a:ext>
            </a:extLst>
          </p:cNvPr>
          <p:cNvSpPr/>
          <p:nvPr/>
        </p:nvSpPr>
        <p:spPr>
          <a:xfrm>
            <a:off x="6870700" y="364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4" name="Rectangle 133">
            <a:extLst>
              <a:ext uri="{FF2B5EF4-FFF2-40B4-BE49-F238E27FC236}">
                <a16:creationId xmlns="" xmlns:a16="http://schemas.microsoft.com/office/drawing/2014/main" id="{EF58E38C-D082-244E-8FA7-FBE6C3F1B1A7}"/>
              </a:ext>
            </a:extLst>
          </p:cNvPr>
          <p:cNvSpPr/>
          <p:nvPr/>
        </p:nvSpPr>
        <p:spPr>
          <a:xfrm>
            <a:off x="6870700" y="4276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35" name="Rectangle 134">
            <a:extLst>
              <a:ext uri="{FF2B5EF4-FFF2-40B4-BE49-F238E27FC236}">
                <a16:creationId xmlns="" xmlns:a16="http://schemas.microsoft.com/office/drawing/2014/main" id="{F9E16273-7D6E-E14C-A101-93D852211A58}"/>
              </a:ext>
            </a:extLst>
          </p:cNvPr>
          <p:cNvSpPr/>
          <p:nvPr/>
        </p:nvSpPr>
        <p:spPr>
          <a:xfrm>
            <a:off x="6870700" y="49112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 pitchFamily="2" charset="77"/>
            </a:endParaRPr>
          </a:p>
        </p:txBody>
      </p:sp>
      <p:sp>
        <p:nvSpPr>
          <p:cNvPr id="136" name="Rectangle 135">
            <a:extLst>
              <a:ext uri="{FF2B5EF4-FFF2-40B4-BE49-F238E27FC236}">
                <a16:creationId xmlns="" xmlns:a16="http://schemas.microsoft.com/office/drawing/2014/main" id="{67D1E60E-3022-534F-84C4-9C6904096635}"/>
              </a:ext>
            </a:extLst>
          </p:cNvPr>
          <p:cNvSpPr/>
          <p:nvPr/>
        </p:nvSpPr>
        <p:spPr>
          <a:xfrm>
            <a:off x="6870700" y="555897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 pitchFamily="2" charset="77"/>
            </a:endParaRPr>
          </a:p>
        </p:txBody>
      </p:sp>
    </p:spTree>
    <p:extLst>
      <p:ext uri="{BB962C8B-B14F-4D97-AF65-F5344CB8AC3E}">
        <p14:creationId xmlns:p14="http://schemas.microsoft.com/office/powerpoint/2010/main" val="3351622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graphicFrame>
        <p:nvGraphicFramePr>
          <p:cNvPr id="39" name="Table 38">
            <a:extLst>
              <a:ext uri="{FF2B5EF4-FFF2-40B4-BE49-F238E27FC236}">
                <a16:creationId xmlns="" xmlns:a16="http://schemas.microsoft.com/office/drawing/2014/main"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 xmlns:a16="http://schemas.microsoft.com/office/drawing/2014/main" val="2159887201"/>
                    </a:ext>
                  </a:extLst>
                </a:gridCol>
                <a:gridCol w="1354667">
                  <a:extLst>
                    <a:ext uri="{9D8B030D-6E8A-4147-A177-3AD203B41FA5}">
                      <a16:colId xmlns="" xmlns:a16="http://schemas.microsoft.com/office/drawing/2014/main" val="2651453907"/>
                    </a:ext>
                  </a:extLst>
                </a:gridCol>
                <a:gridCol w="1354667">
                  <a:extLst>
                    <a:ext uri="{9D8B030D-6E8A-4147-A177-3AD203B41FA5}">
                      <a16:colId xmlns="" xmlns:a16="http://schemas.microsoft.com/office/drawing/2014/main" val="1278130243"/>
                    </a:ext>
                  </a:extLst>
                </a:gridCol>
                <a:gridCol w="1354667">
                  <a:extLst>
                    <a:ext uri="{9D8B030D-6E8A-4147-A177-3AD203B41FA5}">
                      <a16:colId xmlns="" xmlns:a16="http://schemas.microsoft.com/office/drawing/2014/main" val="1123615803"/>
                    </a:ext>
                  </a:extLst>
                </a:gridCol>
                <a:gridCol w="1354667">
                  <a:extLst>
                    <a:ext uri="{9D8B030D-6E8A-4147-A177-3AD203B41FA5}">
                      <a16:colId xmlns="" xmlns:a16="http://schemas.microsoft.com/office/drawing/2014/main" val="2881182550"/>
                    </a:ext>
                  </a:extLst>
                </a:gridCol>
                <a:gridCol w="1354667">
                  <a:extLst>
                    <a:ext uri="{9D8B030D-6E8A-4147-A177-3AD203B41FA5}">
                      <a16:colId xmlns="" xmlns:a16="http://schemas.microsoft.com/office/drawing/2014/main"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 xmlns:a16="http://schemas.microsoft.com/office/drawing/2014/main"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 xmlns:a16="http://schemas.microsoft.com/office/drawing/2014/main" val="954164430"/>
                  </a:ext>
                </a:extLst>
              </a:tr>
            </a:tbl>
          </a:graphicData>
        </a:graphic>
      </p:graphicFrame>
      <p:pic>
        <p:nvPicPr>
          <p:cNvPr id="42" name="Picture 41">
            <a:extLst>
              <a:ext uri="{FF2B5EF4-FFF2-40B4-BE49-F238E27FC236}">
                <a16:creationId xmlns="" xmlns:a16="http://schemas.microsoft.com/office/drawing/2014/main"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 xmlns:a16="http://schemas.microsoft.com/office/drawing/2014/main"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 xmlns:a16="http://schemas.microsoft.com/office/drawing/2014/main"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 xmlns:a16="http://schemas.microsoft.com/office/drawing/2014/main"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 xmlns:a16="http://schemas.microsoft.com/office/drawing/2014/main"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 xmlns:a16="http://schemas.microsoft.com/office/drawing/2014/main"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 xmlns:a16="http://schemas.microsoft.com/office/drawing/2014/main"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 xmlns:a16="http://schemas.microsoft.com/office/drawing/2014/main"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 xmlns:a16="http://schemas.microsoft.com/office/drawing/2014/main"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 xmlns:a16="http://schemas.microsoft.com/office/drawing/2014/main"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 xmlns:a16="http://schemas.microsoft.com/office/drawing/2014/main"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 xmlns:a16="http://schemas.microsoft.com/office/drawing/2014/main"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 xmlns:a16="http://schemas.microsoft.com/office/drawing/2014/main"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
        <p:nvSpPr>
          <p:cNvPr id="20" name="Content Placeholder 2">
            <a:extLst>
              <a:ext uri="{FF2B5EF4-FFF2-40B4-BE49-F238E27FC236}">
                <a16:creationId xmlns="" xmlns:a16="http://schemas.microsoft.com/office/drawing/2014/main" id="{A8F1343D-501F-6C4E-B40B-9A05210D8D67}"/>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t>Which counter has been moved? What are the two part numbers?</a:t>
            </a:r>
            <a:endParaRPr lang="en-GB" sz="2200" dirty="0">
              <a:solidFill>
                <a:srgbClr val="FF3860"/>
              </a:solidFill>
            </a:endParaRPr>
          </a:p>
        </p:txBody>
      </p:sp>
    </p:spTree>
    <p:extLst>
      <p:ext uri="{BB962C8B-B14F-4D97-AF65-F5344CB8AC3E}">
        <p14:creationId xmlns:p14="http://schemas.microsoft.com/office/powerpoint/2010/main" val="1895372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481692" y="1825625"/>
            <a:ext cx="11228615" cy="4351338"/>
          </a:xfrm>
        </p:spPr>
        <p:txBody>
          <a:bodyPr>
            <a:noAutofit/>
          </a:bodyPr>
          <a:lstStyle/>
          <a:p>
            <a:pPr marL="0" indent="0">
              <a:buNone/>
            </a:pPr>
            <a:r>
              <a:rPr lang="en-GB" dirty="0"/>
              <a:t>Activity 4:</a:t>
            </a:r>
          </a:p>
          <a:p>
            <a:pPr marL="0" indent="0">
              <a:buNone/>
            </a:pPr>
            <a:r>
              <a:rPr lang="en-GB" sz="2200" dirty="0"/>
              <a:t>I have made the following number on my place value chart. </a:t>
            </a:r>
          </a:p>
          <a:p>
            <a:pPr marL="0" indent="0">
              <a:buNone/>
            </a:pPr>
            <a:r>
              <a:rPr lang="en-GB" sz="2200" dirty="0"/>
              <a:t>I move one counter from one of the columns three places to the left.</a:t>
            </a:r>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endParaRPr lang="en-GB" sz="2200" dirty="0"/>
          </a:p>
          <a:p>
            <a:pPr marL="0" indent="0">
              <a:buNone/>
            </a:pPr>
            <a:r>
              <a:rPr lang="en-GB" sz="2200" dirty="0"/>
              <a:t>When I add my new number to the original number, I get the total 112,058.</a:t>
            </a:r>
          </a:p>
          <a:p>
            <a:pPr marL="0" indent="0">
              <a:buNone/>
            </a:pPr>
            <a:r>
              <a:rPr lang="en-GB" sz="2200" dirty="0">
                <a:solidFill>
                  <a:srgbClr val="FF3860"/>
                </a:solidFill>
              </a:rPr>
              <a:t>51,034 + 61,024 = 112,058 – a disk was moved from the tens to ten thousands place.</a:t>
            </a:r>
          </a:p>
        </p:txBody>
      </p:sp>
      <p:graphicFrame>
        <p:nvGraphicFramePr>
          <p:cNvPr id="39" name="Table 38">
            <a:extLst>
              <a:ext uri="{FF2B5EF4-FFF2-40B4-BE49-F238E27FC236}">
                <a16:creationId xmlns="" xmlns:a16="http://schemas.microsoft.com/office/drawing/2014/main" id="{F7927BE0-4EA9-0B40-AD80-CA90F99569AC}"/>
              </a:ext>
            </a:extLst>
          </p:cNvPr>
          <p:cNvGraphicFramePr>
            <a:graphicFrameLocks noGrp="1"/>
          </p:cNvGraphicFramePr>
          <p:nvPr/>
        </p:nvGraphicFramePr>
        <p:xfrm>
          <a:off x="1995487" y="3429000"/>
          <a:ext cx="8128002" cy="2103120"/>
        </p:xfrm>
        <a:graphic>
          <a:graphicData uri="http://schemas.openxmlformats.org/drawingml/2006/table">
            <a:tbl>
              <a:tblPr firstRow="1" bandRow="1">
                <a:tableStyleId>{5940675A-B579-460E-94D1-54222C63F5DA}</a:tableStyleId>
              </a:tblPr>
              <a:tblGrid>
                <a:gridCol w="1354667">
                  <a:extLst>
                    <a:ext uri="{9D8B030D-6E8A-4147-A177-3AD203B41FA5}">
                      <a16:colId xmlns="" xmlns:a16="http://schemas.microsoft.com/office/drawing/2014/main" val="2159887201"/>
                    </a:ext>
                  </a:extLst>
                </a:gridCol>
                <a:gridCol w="1354667">
                  <a:extLst>
                    <a:ext uri="{9D8B030D-6E8A-4147-A177-3AD203B41FA5}">
                      <a16:colId xmlns="" xmlns:a16="http://schemas.microsoft.com/office/drawing/2014/main" val="2651453907"/>
                    </a:ext>
                  </a:extLst>
                </a:gridCol>
                <a:gridCol w="1354667">
                  <a:extLst>
                    <a:ext uri="{9D8B030D-6E8A-4147-A177-3AD203B41FA5}">
                      <a16:colId xmlns="" xmlns:a16="http://schemas.microsoft.com/office/drawing/2014/main" val="1278130243"/>
                    </a:ext>
                  </a:extLst>
                </a:gridCol>
                <a:gridCol w="1354667">
                  <a:extLst>
                    <a:ext uri="{9D8B030D-6E8A-4147-A177-3AD203B41FA5}">
                      <a16:colId xmlns="" xmlns:a16="http://schemas.microsoft.com/office/drawing/2014/main" val="1123615803"/>
                    </a:ext>
                  </a:extLst>
                </a:gridCol>
                <a:gridCol w="1354667">
                  <a:extLst>
                    <a:ext uri="{9D8B030D-6E8A-4147-A177-3AD203B41FA5}">
                      <a16:colId xmlns="" xmlns:a16="http://schemas.microsoft.com/office/drawing/2014/main" val="2881182550"/>
                    </a:ext>
                  </a:extLst>
                </a:gridCol>
                <a:gridCol w="1354667">
                  <a:extLst>
                    <a:ext uri="{9D8B030D-6E8A-4147-A177-3AD203B41FA5}">
                      <a16:colId xmlns="" xmlns:a16="http://schemas.microsoft.com/office/drawing/2014/main" val="88861886"/>
                    </a:ext>
                  </a:extLst>
                </a:gridCol>
              </a:tblGrid>
              <a:tr h="370840">
                <a:tc gridSpan="3">
                  <a:txBody>
                    <a:bodyPr/>
                    <a:lstStyle/>
                    <a:p>
                      <a:pPr algn="ctr"/>
                      <a:r>
                        <a:rPr lang="en-US" sz="2000" dirty="0">
                          <a:solidFill>
                            <a:schemeClr val="bg1"/>
                          </a:solidFill>
                          <a:latin typeface="OpenDyslexic" pitchFamily="2" charset="77"/>
                        </a:rPr>
                        <a:t>thousands</a:t>
                      </a:r>
                    </a:p>
                  </a:txBody>
                  <a:tcPr>
                    <a:solidFill>
                      <a:srgbClr val="7957D5"/>
                    </a:solidFill>
                  </a:tcPr>
                </a:tc>
                <a:tc hMerge="1">
                  <a:txBody>
                    <a:bodyPr/>
                    <a:lstStyle/>
                    <a:p>
                      <a:endParaRPr lang="en-US" dirty="0"/>
                    </a:p>
                  </a:txBody>
                  <a:tcPr/>
                </a:tc>
                <a:tc hMerge="1">
                  <a:txBody>
                    <a:bodyPr/>
                    <a:lstStyle/>
                    <a:p>
                      <a:endParaRPr lang="en-US" dirty="0"/>
                    </a:p>
                  </a:txBody>
                  <a:tcPr/>
                </a:tc>
                <a:tc gridSpan="3">
                  <a:txBody>
                    <a:bodyPr/>
                    <a:lstStyle/>
                    <a:p>
                      <a:pPr algn="ctr"/>
                      <a:r>
                        <a:rPr lang="en-US" sz="2000" dirty="0">
                          <a:latin typeface="OpenDyslexic" pitchFamily="2" charset="77"/>
                        </a:rPr>
                        <a:t>ones</a:t>
                      </a:r>
                    </a:p>
                  </a:txBody>
                  <a:tcPr>
                    <a:solidFill>
                      <a:srgbClr val="FFDD57"/>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3650033915"/>
                  </a:ext>
                </a:extLst>
              </a:tr>
              <a:tr h="370840">
                <a:tc>
                  <a:txBody>
                    <a:bodyPr/>
                    <a:lstStyle/>
                    <a:p>
                      <a:pPr algn="ctr"/>
                      <a:r>
                        <a:rPr lang="en-US" sz="2000" dirty="0">
                          <a:solidFill>
                            <a:schemeClr val="bg1"/>
                          </a:solidFill>
                          <a:latin typeface="OpenDyslexic" pitchFamily="2" charset="77"/>
                        </a:rPr>
                        <a:t>H</a:t>
                      </a:r>
                    </a:p>
                  </a:txBody>
                  <a:tcPr>
                    <a:solidFill>
                      <a:srgbClr val="7957D5">
                        <a:alpha val="50000"/>
                      </a:srgbClr>
                    </a:solidFill>
                  </a:tcPr>
                </a:tc>
                <a:tc>
                  <a:txBody>
                    <a:bodyPr/>
                    <a:lstStyle/>
                    <a:p>
                      <a:pPr algn="ctr"/>
                      <a:r>
                        <a:rPr lang="en-US" sz="2000" dirty="0">
                          <a:solidFill>
                            <a:schemeClr val="bg1"/>
                          </a:solidFill>
                          <a:latin typeface="OpenDyslexic" pitchFamily="2" charset="77"/>
                        </a:rPr>
                        <a:t>T</a:t>
                      </a:r>
                    </a:p>
                  </a:txBody>
                  <a:tcPr>
                    <a:solidFill>
                      <a:srgbClr val="7957D5">
                        <a:alpha val="50000"/>
                      </a:srgbClr>
                    </a:solidFill>
                  </a:tcPr>
                </a:tc>
                <a:tc>
                  <a:txBody>
                    <a:bodyPr/>
                    <a:lstStyle/>
                    <a:p>
                      <a:pPr algn="ctr"/>
                      <a:r>
                        <a:rPr lang="en-US" sz="2000" dirty="0">
                          <a:solidFill>
                            <a:schemeClr val="bg1"/>
                          </a:solidFill>
                          <a:latin typeface="OpenDyslexic" pitchFamily="2" charset="77"/>
                        </a:rPr>
                        <a:t>O</a:t>
                      </a:r>
                    </a:p>
                  </a:txBody>
                  <a:tcPr>
                    <a:solidFill>
                      <a:srgbClr val="7957D5">
                        <a:alpha val="50000"/>
                      </a:srgbClr>
                    </a:solidFill>
                  </a:tcPr>
                </a:tc>
                <a:tc>
                  <a:txBody>
                    <a:bodyPr/>
                    <a:lstStyle/>
                    <a:p>
                      <a:pPr algn="ctr"/>
                      <a:r>
                        <a:rPr lang="en-US" sz="2000" dirty="0">
                          <a:latin typeface="OpenDyslexic" pitchFamily="2" charset="77"/>
                        </a:rPr>
                        <a:t>H</a:t>
                      </a:r>
                    </a:p>
                  </a:txBody>
                  <a:tcPr>
                    <a:solidFill>
                      <a:srgbClr val="FFDD57">
                        <a:alpha val="50000"/>
                      </a:srgbClr>
                    </a:solidFill>
                  </a:tcPr>
                </a:tc>
                <a:tc>
                  <a:txBody>
                    <a:bodyPr/>
                    <a:lstStyle/>
                    <a:p>
                      <a:pPr algn="ctr"/>
                      <a:r>
                        <a:rPr lang="en-US" sz="2000" dirty="0">
                          <a:latin typeface="OpenDyslexic" pitchFamily="2" charset="77"/>
                        </a:rPr>
                        <a:t>T</a:t>
                      </a:r>
                    </a:p>
                  </a:txBody>
                  <a:tcPr>
                    <a:solidFill>
                      <a:srgbClr val="FFDD57">
                        <a:alpha val="50000"/>
                      </a:srgbClr>
                    </a:solidFill>
                  </a:tcPr>
                </a:tc>
                <a:tc>
                  <a:txBody>
                    <a:bodyPr/>
                    <a:lstStyle/>
                    <a:p>
                      <a:pPr algn="ctr"/>
                      <a:r>
                        <a:rPr lang="en-US" sz="2000" dirty="0">
                          <a:latin typeface="OpenDyslexic" pitchFamily="2" charset="77"/>
                        </a:rPr>
                        <a:t>O</a:t>
                      </a:r>
                    </a:p>
                  </a:txBody>
                  <a:tcPr>
                    <a:solidFill>
                      <a:srgbClr val="FFDD57">
                        <a:alpha val="50000"/>
                      </a:srgbClr>
                    </a:solidFill>
                  </a:tcPr>
                </a:tc>
                <a:extLst>
                  <a:ext uri="{0D108BD9-81ED-4DB2-BD59-A6C34878D82A}">
                    <a16:rowId xmlns="" xmlns:a16="http://schemas.microsoft.com/office/drawing/2014/main" val="712806396"/>
                  </a:ext>
                </a:extLst>
              </a:tr>
              <a:tr h="370840">
                <a:tc>
                  <a:txBody>
                    <a:bodyPr/>
                    <a:lstStyle/>
                    <a:p>
                      <a:pPr algn="ctr"/>
                      <a:endParaRPr lang="en-US" sz="200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tc>
                  <a:txBody>
                    <a:bodyPr/>
                    <a:lstStyle/>
                    <a:p>
                      <a:pPr algn="ctr"/>
                      <a:endParaRPr lang="en-US" sz="2000" dirty="0">
                        <a:latin typeface="OpenDyslexic" pitchFamily="2" charset="77"/>
                      </a:endParaRPr>
                    </a:p>
                  </a:txBody>
                  <a:tcPr>
                    <a:solidFill>
                      <a:schemeClr val="bg1"/>
                    </a:solidFill>
                  </a:tcPr>
                </a:tc>
                <a:extLst>
                  <a:ext uri="{0D108BD9-81ED-4DB2-BD59-A6C34878D82A}">
                    <a16:rowId xmlns="" xmlns:a16="http://schemas.microsoft.com/office/drawing/2014/main" val="954164430"/>
                  </a:ext>
                </a:extLst>
              </a:tr>
            </a:tbl>
          </a:graphicData>
        </a:graphic>
      </p:graphicFrame>
      <p:pic>
        <p:nvPicPr>
          <p:cNvPr id="42" name="Picture 41">
            <a:extLst>
              <a:ext uri="{FF2B5EF4-FFF2-40B4-BE49-F238E27FC236}">
                <a16:creationId xmlns="" xmlns:a16="http://schemas.microsoft.com/office/drawing/2014/main" id="{96510497-6B1A-864A-AED3-1242390AF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4260223"/>
            <a:ext cx="410305" cy="417883"/>
          </a:xfrm>
          <a:prstGeom prst="rect">
            <a:avLst/>
          </a:prstGeom>
        </p:spPr>
      </p:pic>
      <p:pic>
        <p:nvPicPr>
          <p:cNvPr id="43" name="Picture 42">
            <a:extLst>
              <a:ext uri="{FF2B5EF4-FFF2-40B4-BE49-F238E27FC236}">
                <a16:creationId xmlns="" xmlns:a16="http://schemas.microsoft.com/office/drawing/2014/main" id="{4DB59E49-11B1-2043-8D18-79AD49AD5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480" y="4678104"/>
            <a:ext cx="410305" cy="417883"/>
          </a:xfrm>
          <a:prstGeom prst="rect">
            <a:avLst/>
          </a:prstGeom>
        </p:spPr>
      </p:pic>
      <p:pic>
        <p:nvPicPr>
          <p:cNvPr id="44" name="Picture 43">
            <a:extLst>
              <a:ext uri="{FF2B5EF4-FFF2-40B4-BE49-F238E27FC236}">
                <a16:creationId xmlns="" xmlns:a16="http://schemas.microsoft.com/office/drawing/2014/main" id="{21FD6BBA-9DE0-2946-AAA5-8623184810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0998" y="4686283"/>
            <a:ext cx="410305" cy="417883"/>
          </a:xfrm>
          <a:prstGeom prst="rect">
            <a:avLst/>
          </a:prstGeom>
        </p:spPr>
      </p:pic>
      <p:pic>
        <p:nvPicPr>
          <p:cNvPr id="45" name="Picture 44">
            <a:extLst>
              <a:ext uri="{FF2B5EF4-FFF2-40B4-BE49-F238E27FC236}">
                <a16:creationId xmlns="" xmlns:a16="http://schemas.microsoft.com/office/drawing/2014/main" id="{2DE1311B-B211-4A42-83CB-FD6692EBF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9785" y="5084420"/>
            <a:ext cx="410305" cy="417883"/>
          </a:xfrm>
          <a:prstGeom prst="rect">
            <a:avLst/>
          </a:prstGeom>
        </p:spPr>
      </p:pic>
      <p:pic>
        <p:nvPicPr>
          <p:cNvPr id="49" name="Picture 48">
            <a:extLst>
              <a:ext uri="{FF2B5EF4-FFF2-40B4-BE49-F238E27FC236}">
                <a16:creationId xmlns="" xmlns:a16="http://schemas.microsoft.com/office/drawing/2014/main" id="{8E841B47-B098-C649-B01A-A0F8F91903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070" y="4686283"/>
            <a:ext cx="410305" cy="417883"/>
          </a:xfrm>
          <a:prstGeom prst="rect">
            <a:avLst/>
          </a:prstGeom>
        </p:spPr>
      </p:pic>
      <p:pic>
        <p:nvPicPr>
          <p:cNvPr id="55" name="Picture 54">
            <a:extLst>
              <a:ext uri="{FF2B5EF4-FFF2-40B4-BE49-F238E27FC236}">
                <a16:creationId xmlns="" xmlns:a16="http://schemas.microsoft.com/office/drawing/2014/main" id="{E6B6336B-A588-4240-BF3F-F392B5A406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7111" y="4497088"/>
            <a:ext cx="410305" cy="417883"/>
          </a:xfrm>
          <a:prstGeom prst="rect">
            <a:avLst/>
          </a:prstGeom>
        </p:spPr>
      </p:pic>
      <p:pic>
        <p:nvPicPr>
          <p:cNvPr id="56" name="Picture 55">
            <a:extLst>
              <a:ext uri="{FF2B5EF4-FFF2-40B4-BE49-F238E27FC236}">
                <a16:creationId xmlns="" xmlns:a16="http://schemas.microsoft.com/office/drawing/2014/main" id="{D45B1563-AABA-BE4E-823D-D7849112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870" y="4497087"/>
            <a:ext cx="410305" cy="417883"/>
          </a:xfrm>
          <a:prstGeom prst="rect">
            <a:avLst/>
          </a:prstGeom>
        </p:spPr>
      </p:pic>
      <p:pic>
        <p:nvPicPr>
          <p:cNvPr id="58" name="Picture 57">
            <a:extLst>
              <a:ext uri="{FF2B5EF4-FFF2-40B4-BE49-F238E27FC236}">
                <a16:creationId xmlns="" xmlns:a16="http://schemas.microsoft.com/office/drawing/2014/main" id="{8093AF77-B680-5342-A9D4-4EE029D56F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6657" y="4895224"/>
            <a:ext cx="410305" cy="417883"/>
          </a:xfrm>
          <a:prstGeom prst="rect">
            <a:avLst/>
          </a:prstGeom>
        </p:spPr>
      </p:pic>
      <p:pic>
        <p:nvPicPr>
          <p:cNvPr id="59" name="Picture 58">
            <a:extLst>
              <a:ext uri="{FF2B5EF4-FFF2-40B4-BE49-F238E27FC236}">
                <a16:creationId xmlns="" xmlns:a16="http://schemas.microsoft.com/office/drawing/2014/main" id="{60F0F225-AD7F-804E-8310-EE56A117A5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7416" y="4895223"/>
            <a:ext cx="410305" cy="417883"/>
          </a:xfrm>
          <a:prstGeom prst="rect">
            <a:avLst/>
          </a:prstGeom>
        </p:spPr>
      </p:pic>
      <p:pic>
        <p:nvPicPr>
          <p:cNvPr id="60" name="Picture 59">
            <a:extLst>
              <a:ext uri="{FF2B5EF4-FFF2-40B4-BE49-F238E27FC236}">
                <a16:creationId xmlns="" xmlns:a16="http://schemas.microsoft.com/office/drawing/2014/main" id="{EB626AF3-7A71-7247-8DB6-96ED07001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6444" y="4288145"/>
            <a:ext cx="410305" cy="417883"/>
          </a:xfrm>
          <a:prstGeom prst="rect">
            <a:avLst/>
          </a:prstGeom>
        </p:spPr>
      </p:pic>
      <p:pic>
        <p:nvPicPr>
          <p:cNvPr id="61" name="Picture 60">
            <a:extLst>
              <a:ext uri="{FF2B5EF4-FFF2-40B4-BE49-F238E27FC236}">
                <a16:creationId xmlns="" xmlns:a16="http://schemas.microsoft.com/office/drawing/2014/main" id="{27FA3B9E-8FAA-9E42-8DE3-8B7C06240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3332" y="4632023"/>
            <a:ext cx="410305" cy="417883"/>
          </a:xfrm>
          <a:prstGeom prst="rect">
            <a:avLst/>
          </a:prstGeom>
        </p:spPr>
      </p:pic>
      <p:pic>
        <p:nvPicPr>
          <p:cNvPr id="62" name="Picture 61">
            <a:extLst>
              <a:ext uri="{FF2B5EF4-FFF2-40B4-BE49-F238E27FC236}">
                <a16:creationId xmlns="" xmlns:a16="http://schemas.microsoft.com/office/drawing/2014/main" id="{45CAD2A8-47C7-2D41-831D-BF8DECB657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5575" y="4995088"/>
            <a:ext cx="410305" cy="417883"/>
          </a:xfrm>
          <a:prstGeom prst="rect">
            <a:avLst/>
          </a:prstGeom>
        </p:spPr>
      </p:pic>
      <p:pic>
        <p:nvPicPr>
          <p:cNvPr id="64" name="Picture 63">
            <a:extLst>
              <a:ext uri="{FF2B5EF4-FFF2-40B4-BE49-F238E27FC236}">
                <a16:creationId xmlns="" xmlns:a16="http://schemas.microsoft.com/office/drawing/2014/main" id="{9E935E79-87B1-D34A-AE33-BA9F52682B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221" y="4683141"/>
            <a:ext cx="410305" cy="417883"/>
          </a:xfrm>
          <a:prstGeom prst="rect">
            <a:avLst/>
          </a:prstGeom>
        </p:spPr>
      </p:pic>
    </p:spTree>
    <p:extLst>
      <p:ext uri="{BB962C8B-B14F-4D97-AF65-F5344CB8AC3E}">
        <p14:creationId xmlns:p14="http://schemas.microsoft.com/office/powerpoint/2010/main" val="277324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Is it a helpful way to think about when an exchange is needed?</a:t>
            </a:r>
          </a:p>
          <a:p>
            <a:pPr marL="0" indent="0">
              <a:buClr>
                <a:srgbClr val="23D160"/>
              </a:buClr>
              <a:buSzPct val="85000"/>
              <a:buNone/>
            </a:pPr>
            <a:r>
              <a:rPr lang="en-GB" sz="2200" dirty="0">
                <a:solidFill>
                  <a:srgbClr val="3273DC"/>
                </a:solidFill>
              </a:rPr>
              <a:t>Provide example addition calculations to help you explain your response.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spTree>
    <p:extLst>
      <p:ext uri="{BB962C8B-B14F-4D97-AF65-F5344CB8AC3E}">
        <p14:creationId xmlns:p14="http://schemas.microsoft.com/office/powerpoint/2010/main" val="2710030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 in the left-hand calculation we can see 8 and 4 in the ones places requiring an exchange for 10 of the 12 ones to carry forward as a ten and leave 2 ones; in the right-hand calculation the two 2 digits in the thousands places do not require an exchange.</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368718"/>
            <a:ext cx="3406342"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When you add two even numbers together, you don’t have to make an exchange. </a:t>
            </a:r>
          </a:p>
        </p:txBody>
      </p:sp>
      <p:pic>
        <p:nvPicPr>
          <p:cNvPr id="6" name="Picture 5">
            <a:extLst>
              <a:ext uri="{FF2B5EF4-FFF2-40B4-BE49-F238E27FC236}">
                <a16:creationId xmlns="" xmlns:a16="http://schemas.microsoft.com/office/drawing/2014/main" id="{E8A08AEF-6D8E-8444-A37E-CD5F6CBA9B32}"/>
              </a:ext>
            </a:extLst>
          </p:cNvPr>
          <p:cNvPicPr>
            <a:picLocks noChangeAspect="1"/>
          </p:cNvPicPr>
          <p:nvPr/>
        </p:nvPicPr>
        <p:blipFill>
          <a:blip r:embed="rId5"/>
          <a:stretch>
            <a:fillRect/>
          </a:stretch>
        </p:blipFill>
        <p:spPr>
          <a:xfrm>
            <a:off x="6375103" y="2368718"/>
            <a:ext cx="2431434" cy="1938992"/>
          </a:xfrm>
          <a:prstGeom prst="rect">
            <a:avLst/>
          </a:prstGeom>
        </p:spPr>
      </p:pic>
      <p:pic>
        <p:nvPicPr>
          <p:cNvPr id="7" name="Picture 6">
            <a:extLst>
              <a:ext uri="{FF2B5EF4-FFF2-40B4-BE49-F238E27FC236}">
                <a16:creationId xmlns="" xmlns:a16="http://schemas.microsoft.com/office/drawing/2014/main" id="{EDA40A3D-4904-DC4B-9118-809B41916FC0}"/>
              </a:ext>
            </a:extLst>
          </p:cNvPr>
          <p:cNvPicPr>
            <a:picLocks noChangeAspect="1"/>
          </p:cNvPicPr>
          <p:nvPr/>
        </p:nvPicPr>
        <p:blipFill>
          <a:blip r:embed="rId6"/>
          <a:stretch>
            <a:fillRect/>
          </a:stretch>
        </p:blipFill>
        <p:spPr>
          <a:xfrm>
            <a:off x="8976015" y="2344065"/>
            <a:ext cx="2851961" cy="1963645"/>
          </a:xfrm>
          <a:prstGeom prst="rect">
            <a:avLst/>
          </a:prstGeom>
        </p:spPr>
      </p:pic>
    </p:spTree>
    <p:extLst>
      <p:ext uri="{BB962C8B-B14F-4D97-AF65-F5344CB8AC3E}">
        <p14:creationId xmlns:p14="http://schemas.microsoft.com/office/powerpoint/2010/main" val="308789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place value charts to add together 5-digit and 4-digit numbers (with exchanges)</a:t>
            </a:r>
          </a:p>
          <a:p>
            <a:pPr>
              <a:buClr>
                <a:srgbClr val="23D160"/>
              </a:buClr>
              <a:buSzPct val="85000"/>
              <a:buFont typeface="Wingdings" pitchFamily="2" charset="2"/>
              <a:buChar char="ü"/>
            </a:pPr>
            <a:r>
              <a:rPr lang="en-GB" sz="2200" dirty="0"/>
              <a:t>I can explain my reasoning when using mathematical equipment and place value charts to add together 5-digit and 4-digit numbers (with exchanges)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Autumn Block 2 – Addition and Subtraction - Lesson 1 – To be able to add together 5-digit and 4-digit numbers</a:t>
            </a:r>
          </a:p>
        </p:txBody>
      </p:sp>
    </p:spTree>
    <p:extLst>
      <p:ext uri="{BB962C8B-B14F-4D97-AF65-F5344CB8AC3E}">
        <p14:creationId xmlns:p14="http://schemas.microsoft.com/office/powerpoint/2010/main" val="27126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What’s the same? What’s different?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1100" dirty="0"/>
          </a:p>
          <a:p>
            <a:pPr marL="0" indent="0">
              <a:buClr>
                <a:srgbClr val="23D160"/>
              </a:buClr>
              <a:buSzPct val="85000"/>
              <a:buNone/>
            </a:pPr>
            <a:r>
              <a:rPr lang="en-GB" sz="2200" dirty="0">
                <a:solidFill>
                  <a:srgbClr val="FF3860"/>
                </a:solidFill>
              </a:rPr>
              <a:t>All of the representations have the same amount of hundreds, tens and ones, apart from the worded form which only has one hundred, while the others each have two hundreds. They all have different amounts of thousands: the Base 10 has 3 thousands, the counters have 4 thousands, Roman numerals have none and the worded form has 5 thousands,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ounded Rectangle 3">
            <a:extLst>
              <a:ext uri="{FF2B5EF4-FFF2-40B4-BE49-F238E27FC236}">
                <a16:creationId xmlns="" xmlns:a16="http://schemas.microsoft.com/office/drawing/2014/main" id="{F001A478-A624-0042-BDFD-386E684E76B9}"/>
              </a:ext>
            </a:extLst>
          </p:cNvPr>
          <p:cNvSpPr/>
          <p:nvPr/>
        </p:nvSpPr>
        <p:spPr>
          <a:xfrm>
            <a:off x="9222164" y="2891651"/>
            <a:ext cx="1815548" cy="627380"/>
          </a:xfrm>
          <a:prstGeom prst="round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a:solidFill>
                  <a:schemeClr val="tx1"/>
                </a:solidFill>
                <a:latin typeface="OpenDyslexic" pitchFamily="2" charset="77"/>
              </a:rPr>
              <a:t>CCLXII</a:t>
            </a:r>
          </a:p>
        </p:txBody>
      </p:sp>
      <p:pic>
        <p:nvPicPr>
          <p:cNvPr id="13" name="Picture 12">
            <a:extLst>
              <a:ext uri="{FF2B5EF4-FFF2-40B4-BE49-F238E27FC236}">
                <a16:creationId xmlns="" xmlns:a16="http://schemas.microsoft.com/office/drawing/2014/main" id="{5B8AD482-3E01-344D-AE09-D9C81B2C61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062" y="2839113"/>
            <a:ext cx="1149408" cy="915119"/>
          </a:xfrm>
          <a:prstGeom prst="rect">
            <a:avLst/>
          </a:prstGeom>
        </p:spPr>
      </p:pic>
      <p:pic>
        <p:nvPicPr>
          <p:cNvPr id="15" name="Picture 14">
            <a:extLst>
              <a:ext uri="{FF2B5EF4-FFF2-40B4-BE49-F238E27FC236}">
                <a16:creationId xmlns="" xmlns:a16="http://schemas.microsoft.com/office/drawing/2014/main" id="{8593504E-4196-B743-B6A4-4B9AE521B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2756282"/>
            <a:ext cx="1123916" cy="1052682"/>
          </a:xfrm>
          <a:prstGeom prst="rect">
            <a:avLst/>
          </a:prstGeom>
        </p:spPr>
      </p:pic>
      <p:pic>
        <p:nvPicPr>
          <p:cNvPr id="16" name="Picture 15">
            <a:extLst>
              <a:ext uri="{FF2B5EF4-FFF2-40B4-BE49-F238E27FC236}">
                <a16:creationId xmlns="" xmlns:a16="http://schemas.microsoft.com/office/drawing/2014/main" id="{2036933C-7B16-6F48-B1B4-77D17AD75F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282" y="3806338"/>
            <a:ext cx="1123916" cy="1052682"/>
          </a:xfrm>
          <a:prstGeom prst="rect">
            <a:avLst/>
          </a:prstGeom>
        </p:spPr>
      </p:pic>
      <p:pic>
        <p:nvPicPr>
          <p:cNvPr id="17" name="Picture 16">
            <a:extLst>
              <a:ext uri="{FF2B5EF4-FFF2-40B4-BE49-F238E27FC236}">
                <a16:creationId xmlns="" xmlns:a16="http://schemas.microsoft.com/office/drawing/2014/main" id="{FC066E35-F086-6741-943D-911F34269F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761" y="3875119"/>
            <a:ext cx="1149408" cy="915119"/>
          </a:xfrm>
          <a:prstGeom prst="rect">
            <a:avLst/>
          </a:prstGeom>
        </p:spPr>
      </p:pic>
      <p:pic>
        <p:nvPicPr>
          <p:cNvPr id="21" name="Picture 20">
            <a:extLst>
              <a:ext uri="{FF2B5EF4-FFF2-40B4-BE49-F238E27FC236}">
                <a16:creationId xmlns="" xmlns:a16="http://schemas.microsoft.com/office/drawing/2014/main" id="{BB8F44A5-0975-6E41-B2C3-930D0F2D53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6169" y="2805799"/>
            <a:ext cx="451180" cy="915119"/>
          </a:xfrm>
          <a:prstGeom prst="rect">
            <a:avLst/>
          </a:prstGeom>
        </p:spPr>
      </p:pic>
      <p:pic>
        <p:nvPicPr>
          <p:cNvPr id="22" name="Picture 21">
            <a:extLst>
              <a:ext uri="{FF2B5EF4-FFF2-40B4-BE49-F238E27FC236}">
                <a16:creationId xmlns="" xmlns:a16="http://schemas.microsoft.com/office/drawing/2014/main" id="{504C6BE9-865C-6545-BDE9-08E0963CC1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991" y="2805799"/>
            <a:ext cx="451180" cy="915119"/>
          </a:xfrm>
          <a:prstGeom prst="rect">
            <a:avLst/>
          </a:prstGeom>
        </p:spPr>
      </p:pic>
      <p:pic>
        <p:nvPicPr>
          <p:cNvPr id="27" name="Picture 26">
            <a:extLst>
              <a:ext uri="{FF2B5EF4-FFF2-40B4-BE49-F238E27FC236}">
                <a16:creationId xmlns="" xmlns:a16="http://schemas.microsoft.com/office/drawing/2014/main" id="{D0CA3AEC-C4E6-7A49-8704-0D9FA758F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4391" y="3875119"/>
            <a:ext cx="451180" cy="915119"/>
          </a:xfrm>
          <a:prstGeom prst="rect">
            <a:avLst/>
          </a:prstGeom>
        </p:spPr>
      </p:pic>
      <p:pic>
        <p:nvPicPr>
          <p:cNvPr id="28" name="Picture 27">
            <a:extLst>
              <a:ext uri="{FF2B5EF4-FFF2-40B4-BE49-F238E27FC236}">
                <a16:creationId xmlns="" xmlns:a16="http://schemas.microsoft.com/office/drawing/2014/main" id="{DCFAD757-8712-9A47-9D0D-E01D0474C4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3213" y="3875119"/>
            <a:ext cx="451180" cy="915119"/>
          </a:xfrm>
          <a:prstGeom prst="rect">
            <a:avLst/>
          </a:prstGeom>
        </p:spPr>
      </p:pic>
      <p:pic>
        <p:nvPicPr>
          <p:cNvPr id="31" name="Picture 30">
            <a:extLst>
              <a:ext uri="{FF2B5EF4-FFF2-40B4-BE49-F238E27FC236}">
                <a16:creationId xmlns="" xmlns:a16="http://schemas.microsoft.com/office/drawing/2014/main" id="{2FE24C79-F8F9-4F4C-9BED-FEB8209B490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9561" y="3216771"/>
            <a:ext cx="757492" cy="783203"/>
          </a:xfrm>
          <a:prstGeom prst="rect">
            <a:avLst/>
          </a:prstGeom>
        </p:spPr>
      </p:pic>
      <p:pic>
        <p:nvPicPr>
          <p:cNvPr id="32" name="Picture 31">
            <a:extLst>
              <a:ext uri="{FF2B5EF4-FFF2-40B4-BE49-F238E27FC236}">
                <a16:creationId xmlns="" xmlns:a16="http://schemas.microsoft.com/office/drawing/2014/main" id="{A653865E-FA7D-3540-86C8-6745CF865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604" y="3115741"/>
            <a:ext cx="769359" cy="783203"/>
          </a:xfrm>
          <a:prstGeom prst="rect">
            <a:avLst/>
          </a:prstGeom>
        </p:spPr>
      </p:pic>
      <p:pic>
        <p:nvPicPr>
          <p:cNvPr id="34" name="Picture 33">
            <a:extLst>
              <a:ext uri="{FF2B5EF4-FFF2-40B4-BE49-F238E27FC236}">
                <a16:creationId xmlns="" xmlns:a16="http://schemas.microsoft.com/office/drawing/2014/main" id="{40D05A9C-9E76-5442-930D-0ABB1C6E93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2744772"/>
            <a:ext cx="770998" cy="783203"/>
          </a:xfrm>
          <a:prstGeom prst="rect">
            <a:avLst/>
          </a:prstGeom>
        </p:spPr>
      </p:pic>
      <p:pic>
        <p:nvPicPr>
          <p:cNvPr id="35" name="Picture 34">
            <a:extLst>
              <a:ext uri="{FF2B5EF4-FFF2-40B4-BE49-F238E27FC236}">
                <a16:creationId xmlns="" xmlns:a16="http://schemas.microsoft.com/office/drawing/2014/main" id="{02319F92-1C6C-A547-AEB8-A38B2EF32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3354" y="3335423"/>
            <a:ext cx="770998" cy="783203"/>
          </a:xfrm>
          <a:prstGeom prst="rect">
            <a:avLst/>
          </a:prstGeom>
        </p:spPr>
      </p:pic>
      <p:pic>
        <p:nvPicPr>
          <p:cNvPr id="37" name="Picture 36">
            <a:extLst>
              <a:ext uri="{FF2B5EF4-FFF2-40B4-BE49-F238E27FC236}">
                <a16:creationId xmlns="" xmlns:a16="http://schemas.microsoft.com/office/drawing/2014/main" id="{C1C05015-E5AA-A143-BB8E-E3359983F7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2690" y="3657766"/>
            <a:ext cx="769359" cy="783203"/>
          </a:xfrm>
          <a:prstGeom prst="rect">
            <a:avLst/>
          </a:prstGeom>
        </p:spPr>
      </p:pic>
      <p:pic>
        <p:nvPicPr>
          <p:cNvPr id="38" name="Picture 37">
            <a:extLst>
              <a:ext uri="{FF2B5EF4-FFF2-40B4-BE49-F238E27FC236}">
                <a16:creationId xmlns="" xmlns:a16="http://schemas.microsoft.com/office/drawing/2014/main" id="{76A3176C-26AB-DC45-BC58-58AD252648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3039" y="3642279"/>
            <a:ext cx="769359" cy="783203"/>
          </a:xfrm>
          <a:prstGeom prst="rect">
            <a:avLst/>
          </a:prstGeom>
        </p:spPr>
      </p:pic>
      <p:pic>
        <p:nvPicPr>
          <p:cNvPr id="40" name="Picture 39">
            <a:extLst>
              <a:ext uri="{FF2B5EF4-FFF2-40B4-BE49-F238E27FC236}">
                <a16:creationId xmlns="" xmlns:a16="http://schemas.microsoft.com/office/drawing/2014/main" id="{F6DCFA29-D766-9146-A88D-9B6EC3658A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3443" y="3119957"/>
            <a:ext cx="769359" cy="783203"/>
          </a:xfrm>
          <a:prstGeom prst="rect">
            <a:avLst/>
          </a:prstGeom>
        </p:spPr>
      </p:pic>
      <p:pic>
        <p:nvPicPr>
          <p:cNvPr id="41" name="Picture 40">
            <a:extLst>
              <a:ext uri="{FF2B5EF4-FFF2-40B4-BE49-F238E27FC236}">
                <a16:creationId xmlns="" xmlns:a16="http://schemas.microsoft.com/office/drawing/2014/main" id="{BD95452C-599B-A842-BE07-5F0BB412C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2988" y="3247107"/>
            <a:ext cx="775087" cy="783203"/>
          </a:xfrm>
          <a:prstGeom prst="rect">
            <a:avLst/>
          </a:prstGeom>
        </p:spPr>
      </p:pic>
      <p:pic>
        <p:nvPicPr>
          <p:cNvPr id="42" name="Picture 41">
            <a:extLst>
              <a:ext uri="{FF2B5EF4-FFF2-40B4-BE49-F238E27FC236}">
                <a16:creationId xmlns="" xmlns:a16="http://schemas.microsoft.com/office/drawing/2014/main" id="{40AC2B52-927A-EF4E-884A-A9A14AD781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58486" y="3397739"/>
            <a:ext cx="274948" cy="247454"/>
          </a:xfrm>
          <a:prstGeom prst="rect">
            <a:avLst/>
          </a:prstGeom>
        </p:spPr>
      </p:pic>
      <p:sp>
        <p:nvSpPr>
          <p:cNvPr id="46" name="Rounded Rectangle 45">
            <a:extLst>
              <a:ext uri="{FF2B5EF4-FFF2-40B4-BE49-F238E27FC236}">
                <a16:creationId xmlns="" xmlns:a16="http://schemas.microsoft.com/office/drawing/2014/main" id="{A277831F-C388-7444-BA48-92D1479DA3C1}"/>
              </a:ext>
            </a:extLst>
          </p:cNvPr>
          <p:cNvSpPr/>
          <p:nvPr/>
        </p:nvSpPr>
        <p:spPr>
          <a:xfrm>
            <a:off x="8573313" y="3839594"/>
            <a:ext cx="3241426" cy="6273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OpenDyslexic" pitchFamily="2" charset="77"/>
              </a:rPr>
              <a:t>five thousand, one hundred and sixty-two</a:t>
            </a:r>
          </a:p>
        </p:txBody>
      </p:sp>
      <p:pic>
        <p:nvPicPr>
          <p:cNvPr id="47" name="Picture 46">
            <a:extLst>
              <a:ext uri="{FF2B5EF4-FFF2-40B4-BE49-F238E27FC236}">
                <a16:creationId xmlns="" xmlns:a16="http://schemas.microsoft.com/office/drawing/2014/main" id="{2803F5E4-4957-B34F-BBA4-0DFE996093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57319" y="3815986"/>
            <a:ext cx="775087" cy="783203"/>
          </a:xfrm>
          <a:prstGeom prst="rect">
            <a:avLst/>
          </a:prstGeom>
        </p:spPr>
      </p:pic>
      <p:pic>
        <p:nvPicPr>
          <p:cNvPr id="48" name="Picture 47">
            <a:extLst>
              <a:ext uri="{FF2B5EF4-FFF2-40B4-BE49-F238E27FC236}">
                <a16:creationId xmlns="" xmlns:a16="http://schemas.microsoft.com/office/drawing/2014/main" id="{720C1AFA-4407-7843-8B0E-FDE8850D3A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0065" y="3846027"/>
            <a:ext cx="770998" cy="783203"/>
          </a:xfrm>
          <a:prstGeom prst="rect">
            <a:avLst/>
          </a:prstGeom>
        </p:spPr>
      </p:pic>
      <p:pic>
        <p:nvPicPr>
          <p:cNvPr id="30" name="Picture 29">
            <a:extLst>
              <a:ext uri="{FF2B5EF4-FFF2-40B4-BE49-F238E27FC236}">
                <a16:creationId xmlns="" xmlns:a16="http://schemas.microsoft.com/office/drawing/2014/main" id="{800A6829-4057-D041-AB25-8D81C310EE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7375" y="3184946"/>
            <a:ext cx="1123916" cy="1052682"/>
          </a:xfrm>
          <a:prstGeom prst="rect">
            <a:avLst/>
          </a:prstGeom>
        </p:spPr>
      </p:pic>
      <p:pic>
        <p:nvPicPr>
          <p:cNvPr id="36" name="Picture 35">
            <a:extLst>
              <a:ext uri="{FF2B5EF4-FFF2-40B4-BE49-F238E27FC236}">
                <a16:creationId xmlns="" xmlns:a16="http://schemas.microsoft.com/office/drawing/2014/main" id="{108EC4CB-9500-C14D-AEC1-A4E6FDEC4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2510" y="2805799"/>
            <a:ext cx="451180" cy="915119"/>
          </a:xfrm>
          <a:prstGeom prst="rect">
            <a:avLst/>
          </a:prstGeom>
        </p:spPr>
      </p:pic>
      <p:pic>
        <p:nvPicPr>
          <p:cNvPr id="39" name="Picture 38">
            <a:extLst>
              <a:ext uri="{FF2B5EF4-FFF2-40B4-BE49-F238E27FC236}">
                <a16:creationId xmlns="" xmlns:a16="http://schemas.microsoft.com/office/drawing/2014/main" id="{CD69CF36-A3C0-A84A-8560-580C25302A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3134" y="3875119"/>
            <a:ext cx="451180" cy="915119"/>
          </a:xfrm>
          <a:prstGeom prst="rect">
            <a:avLst/>
          </a:prstGeom>
        </p:spPr>
      </p:pic>
      <p:pic>
        <p:nvPicPr>
          <p:cNvPr id="43" name="Picture 42">
            <a:extLst>
              <a:ext uri="{FF2B5EF4-FFF2-40B4-BE49-F238E27FC236}">
                <a16:creationId xmlns="" xmlns:a16="http://schemas.microsoft.com/office/drawing/2014/main" id="{9BF87ECA-9C38-7342-B403-16C8B51F26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4159" y="4184823"/>
            <a:ext cx="769359" cy="783203"/>
          </a:xfrm>
          <a:prstGeom prst="rect">
            <a:avLst/>
          </a:prstGeom>
        </p:spPr>
      </p:pic>
      <p:pic>
        <p:nvPicPr>
          <p:cNvPr id="44" name="Picture 43">
            <a:extLst>
              <a:ext uri="{FF2B5EF4-FFF2-40B4-BE49-F238E27FC236}">
                <a16:creationId xmlns="" xmlns:a16="http://schemas.microsoft.com/office/drawing/2014/main" id="{28ACB4BE-7163-0E4E-BECF-39D5B55AD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4508" y="4169336"/>
            <a:ext cx="769359" cy="783203"/>
          </a:xfrm>
          <a:prstGeom prst="rect">
            <a:avLst/>
          </a:prstGeom>
        </p:spPr>
      </p:pic>
      <p:pic>
        <p:nvPicPr>
          <p:cNvPr id="49" name="Picture 48">
            <a:extLst>
              <a:ext uri="{FF2B5EF4-FFF2-40B4-BE49-F238E27FC236}">
                <a16:creationId xmlns="" xmlns:a16="http://schemas.microsoft.com/office/drawing/2014/main" id="{3E963B58-659A-AB48-A88B-EE366E03C1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97932" y="4408560"/>
            <a:ext cx="770998" cy="783203"/>
          </a:xfrm>
          <a:prstGeom prst="rect">
            <a:avLst/>
          </a:prstGeom>
        </p:spPr>
      </p:pic>
      <p:pic>
        <p:nvPicPr>
          <p:cNvPr id="50" name="Picture 49">
            <a:extLst>
              <a:ext uri="{FF2B5EF4-FFF2-40B4-BE49-F238E27FC236}">
                <a16:creationId xmlns="" xmlns:a16="http://schemas.microsoft.com/office/drawing/2014/main" id="{E4BC1A4D-7CF3-DC49-826A-442463A615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9641" y="3777734"/>
            <a:ext cx="757492" cy="783203"/>
          </a:xfrm>
          <a:prstGeom prst="rect">
            <a:avLst/>
          </a:prstGeom>
        </p:spPr>
      </p:pic>
    </p:spTree>
    <p:extLst>
      <p:ext uri="{BB962C8B-B14F-4D97-AF65-F5344CB8AC3E}">
        <p14:creationId xmlns:p14="http://schemas.microsoft.com/office/powerpoint/2010/main" val="251284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86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spTree>
    <p:extLst>
      <p:ext uri="{BB962C8B-B14F-4D97-AF65-F5344CB8AC3E}">
        <p14:creationId xmlns:p14="http://schemas.microsoft.com/office/powerpoint/2010/main" val="84781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spTree>
    <p:extLst>
      <p:ext uri="{BB962C8B-B14F-4D97-AF65-F5344CB8AC3E}">
        <p14:creationId xmlns:p14="http://schemas.microsoft.com/office/powerpoint/2010/main" val="66689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01" name="Picture 100">
            <a:extLst>
              <a:ext uri="{FF2B5EF4-FFF2-40B4-BE49-F238E27FC236}">
                <a16:creationId xmlns="" xmlns:a16="http://schemas.microsoft.com/office/drawing/2014/main" id="{6A6898E9-0E61-594E-A723-6312311546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3903" y="5017009"/>
            <a:ext cx="173964" cy="156568"/>
          </a:xfrm>
          <a:prstGeom prst="rect">
            <a:avLst/>
          </a:prstGeom>
        </p:spPr>
      </p:pic>
      <p:pic>
        <p:nvPicPr>
          <p:cNvPr id="102" name="Picture 101">
            <a:extLst>
              <a:ext uri="{FF2B5EF4-FFF2-40B4-BE49-F238E27FC236}">
                <a16:creationId xmlns="" xmlns:a16="http://schemas.microsoft.com/office/drawing/2014/main" id="{676E941E-038B-1648-8083-6B23D5EAD0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76303" y="5169409"/>
            <a:ext cx="173964" cy="156568"/>
          </a:xfrm>
          <a:prstGeom prst="rect">
            <a:avLst/>
          </a:prstGeom>
        </p:spPr>
      </p:pic>
      <p:pic>
        <p:nvPicPr>
          <p:cNvPr id="103" name="Picture 102">
            <a:extLst>
              <a:ext uri="{FF2B5EF4-FFF2-40B4-BE49-F238E27FC236}">
                <a16:creationId xmlns="" xmlns:a16="http://schemas.microsoft.com/office/drawing/2014/main" id="{4E7CCD34-8EF2-9345-BBB9-98D1D21108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8197" y="4977276"/>
            <a:ext cx="173964" cy="156568"/>
          </a:xfrm>
          <a:prstGeom prst="rect">
            <a:avLst/>
          </a:prstGeom>
        </p:spPr>
      </p:pic>
      <p:pic>
        <p:nvPicPr>
          <p:cNvPr id="104" name="Picture 103">
            <a:extLst>
              <a:ext uri="{FF2B5EF4-FFF2-40B4-BE49-F238E27FC236}">
                <a16:creationId xmlns="" xmlns:a16="http://schemas.microsoft.com/office/drawing/2014/main" id="{292908EF-A6E9-5542-A919-9D5EF5A7B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0045" y="5169409"/>
            <a:ext cx="173964" cy="156568"/>
          </a:xfrm>
          <a:prstGeom prst="rect">
            <a:avLst/>
          </a:prstGeom>
        </p:spPr>
      </p:pic>
      <p:pic>
        <p:nvPicPr>
          <p:cNvPr id="105" name="Picture 104">
            <a:extLst>
              <a:ext uri="{FF2B5EF4-FFF2-40B4-BE49-F238E27FC236}">
                <a16:creationId xmlns="" xmlns:a16="http://schemas.microsoft.com/office/drawing/2014/main" id="{0C729719-820C-094A-9488-40880EF454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8008" y="4950771"/>
            <a:ext cx="173964" cy="156568"/>
          </a:xfrm>
          <a:prstGeom prst="rect">
            <a:avLst/>
          </a:prstGeom>
        </p:spPr>
      </p:pic>
      <p:pic>
        <p:nvPicPr>
          <p:cNvPr id="106" name="Picture 105">
            <a:extLst>
              <a:ext uri="{FF2B5EF4-FFF2-40B4-BE49-F238E27FC236}">
                <a16:creationId xmlns="" xmlns:a16="http://schemas.microsoft.com/office/drawing/2014/main" id="{EAF4C8D2-92A9-8247-95AD-7F16369920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4339" y="5174253"/>
            <a:ext cx="173964" cy="156568"/>
          </a:xfrm>
          <a:prstGeom prst="rect">
            <a:avLst/>
          </a:prstGeom>
        </p:spPr>
      </p:pic>
      <p:pic>
        <p:nvPicPr>
          <p:cNvPr id="107" name="Picture 106">
            <a:extLst>
              <a:ext uri="{FF2B5EF4-FFF2-40B4-BE49-F238E27FC236}">
                <a16:creationId xmlns="" xmlns:a16="http://schemas.microsoft.com/office/drawing/2014/main" id="{F3525725-D0C2-4E4D-892D-543B64198F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77597" y="4962748"/>
            <a:ext cx="173964" cy="156568"/>
          </a:xfrm>
          <a:prstGeom prst="rect">
            <a:avLst/>
          </a:prstGeom>
        </p:spPr>
      </p:pic>
      <p:pic>
        <p:nvPicPr>
          <p:cNvPr id="108" name="Picture 107">
            <a:extLst>
              <a:ext uri="{FF2B5EF4-FFF2-40B4-BE49-F238E27FC236}">
                <a16:creationId xmlns="" xmlns:a16="http://schemas.microsoft.com/office/drawing/2014/main" id="{0859446B-6262-DF41-A25F-9ABD61E90D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7264" y="5029512"/>
            <a:ext cx="173964" cy="156568"/>
          </a:xfrm>
          <a:prstGeom prst="rect">
            <a:avLst/>
          </a:prstGeom>
        </p:spPr>
      </p:pic>
      <p:pic>
        <p:nvPicPr>
          <p:cNvPr id="109" name="Picture 108">
            <a:extLst>
              <a:ext uri="{FF2B5EF4-FFF2-40B4-BE49-F238E27FC236}">
                <a16:creationId xmlns="" xmlns:a16="http://schemas.microsoft.com/office/drawing/2014/main" id="{1455BD35-6706-DD49-B126-70765952CD3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9664" y="5181912"/>
            <a:ext cx="173964" cy="156568"/>
          </a:xfrm>
          <a:prstGeom prst="rect">
            <a:avLst/>
          </a:prstGeom>
        </p:spPr>
      </p:pic>
      <p:pic>
        <p:nvPicPr>
          <p:cNvPr id="110" name="Picture 109">
            <a:extLst>
              <a:ext uri="{FF2B5EF4-FFF2-40B4-BE49-F238E27FC236}">
                <a16:creationId xmlns="" xmlns:a16="http://schemas.microsoft.com/office/drawing/2014/main" id="{659FBB7B-6D0C-C243-80C0-4EDDA6ECF0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8436" y="5308426"/>
            <a:ext cx="173964" cy="156568"/>
          </a:xfrm>
          <a:prstGeom prst="rect">
            <a:avLst/>
          </a:prstGeom>
        </p:spPr>
      </p:pic>
      <p:pic>
        <p:nvPicPr>
          <p:cNvPr id="111" name="Picture 110">
            <a:extLst>
              <a:ext uri="{FF2B5EF4-FFF2-40B4-BE49-F238E27FC236}">
                <a16:creationId xmlns="" xmlns:a16="http://schemas.microsoft.com/office/drawing/2014/main" id="{876F6B0B-08ED-BA40-8CA4-5CE6CB0C711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46007" y="5078429"/>
            <a:ext cx="173964" cy="156568"/>
          </a:xfrm>
          <a:prstGeom prst="rect">
            <a:avLst/>
          </a:prstGeom>
        </p:spPr>
      </p:pic>
    </p:spTree>
    <p:extLst>
      <p:ext uri="{BB962C8B-B14F-4D97-AF65-F5344CB8AC3E}">
        <p14:creationId xmlns:p14="http://schemas.microsoft.com/office/powerpoint/2010/main" val="466478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together 5-digit and 4-digit numbers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the place value chart and mathematical equipment to complete:</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224371" y="2825415"/>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5" name="Picture 4">
            <a:extLst>
              <a:ext uri="{FF2B5EF4-FFF2-40B4-BE49-F238E27FC236}">
                <a16:creationId xmlns="" xmlns:a16="http://schemas.microsoft.com/office/drawing/2014/main" id="{0DE0A862-D939-F741-98EC-CE2E5E7E21A9}"/>
              </a:ext>
            </a:extLst>
          </p:cNvPr>
          <p:cNvPicPr>
            <a:picLocks noChangeAspect="1"/>
          </p:cNvPicPr>
          <p:nvPr/>
        </p:nvPicPr>
        <p:blipFill>
          <a:blip r:embed="rId3"/>
          <a:stretch>
            <a:fillRect/>
          </a:stretch>
        </p:blipFill>
        <p:spPr>
          <a:xfrm>
            <a:off x="460888" y="3142915"/>
            <a:ext cx="7460225" cy="2397056"/>
          </a:xfrm>
          <a:prstGeom prst="rect">
            <a:avLst/>
          </a:prstGeom>
        </p:spPr>
      </p:pic>
      <p:sp>
        <p:nvSpPr>
          <p:cNvPr id="39" name="Rectangle 38">
            <a:extLst>
              <a:ext uri="{FF2B5EF4-FFF2-40B4-BE49-F238E27FC236}">
                <a16:creationId xmlns="" xmlns:a16="http://schemas.microsoft.com/office/drawing/2014/main" id="{E0575925-555A-B54F-8221-6A26DE331139}"/>
              </a:ext>
            </a:extLst>
          </p:cNvPr>
          <p:cNvSpPr/>
          <p:nvPr/>
        </p:nvSpPr>
        <p:spPr>
          <a:xfrm>
            <a:off x="817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 xmlns:a16="http://schemas.microsoft.com/office/drawing/2014/main" id="{32EAC0F2-45B4-2548-8A4F-3C4BBCA4AB3F}"/>
              </a:ext>
            </a:extLst>
          </p:cNvPr>
          <p:cNvSpPr/>
          <p:nvPr/>
        </p:nvSpPr>
        <p:spPr>
          <a:xfrm>
            <a:off x="817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 xmlns:a16="http://schemas.microsoft.com/office/drawing/2014/main" id="{6808AB2F-7A26-3745-AB60-267D9879542A}"/>
              </a:ext>
            </a:extLst>
          </p:cNvPr>
          <p:cNvSpPr/>
          <p:nvPr/>
        </p:nvSpPr>
        <p:spPr>
          <a:xfrm>
            <a:off x="817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45" name="Rectangle 44">
            <a:extLst>
              <a:ext uri="{FF2B5EF4-FFF2-40B4-BE49-F238E27FC236}">
                <a16:creationId xmlns="" xmlns:a16="http://schemas.microsoft.com/office/drawing/2014/main" id="{4D850F8F-43E4-5643-8348-21CB8946EE95}"/>
              </a:ext>
            </a:extLst>
          </p:cNvPr>
          <p:cNvSpPr/>
          <p:nvPr/>
        </p:nvSpPr>
        <p:spPr>
          <a:xfrm>
            <a:off x="817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 xmlns:a16="http://schemas.microsoft.com/office/drawing/2014/main" id="{5318D56E-D1A3-3149-8503-2039568BA604}"/>
              </a:ext>
            </a:extLst>
          </p:cNvPr>
          <p:cNvSpPr/>
          <p:nvPr/>
        </p:nvSpPr>
        <p:spPr>
          <a:xfrm>
            <a:off x="817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50" name="Rectangle 49">
            <a:extLst>
              <a:ext uri="{FF2B5EF4-FFF2-40B4-BE49-F238E27FC236}">
                <a16:creationId xmlns="" xmlns:a16="http://schemas.microsoft.com/office/drawing/2014/main" id="{5BD1122C-4AFD-2D4D-A0E1-B63A65A4EACF}"/>
              </a:ext>
            </a:extLst>
          </p:cNvPr>
          <p:cNvSpPr/>
          <p:nvPr/>
        </p:nvSpPr>
        <p:spPr>
          <a:xfrm>
            <a:off x="881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TH</a:t>
            </a:r>
          </a:p>
        </p:txBody>
      </p:sp>
      <p:sp>
        <p:nvSpPr>
          <p:cNvPr id="51" name="Rectangle 50">
            <a:extLst>
              <a:ext uri="{FF2B5EF4-FFF2-40B4-BE49-F238E27FC236}">
                <a16:creationId xmlns="" xmlns:a16="http://schemas.microsoft.com/office/drawing/2014/main" id="{27014320-7F8A-234D-9802-DC728086D90A}"/>
              </a:ext>
            </a:extLst>
          </p:cNvPr>
          <p:cNvSpPr/>
          <p:nvPr/>
        </p:nvSpPr>
        <p:spPr>
          <a:xfrm>
            <a:off x="881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2" name="Rectangle 51">
            <a:extLst>
              <a:ext uri="{FF2B5EF4-FFF2-40B4-BE49-F238E27FC236}">
                <a16:creationId xmlns="" xmlns:a16="http://schemas.microsoft.com/office/drawing/2014/main" id="{BB3AAD9D-2F45-694F-A642-CFA643482628}"/>
              </a:ext>
            </a:extLst>
          </p:cNvPr>
          <p:cNvSpPr/>
          <p:nvPr/>
        </p:nvSpPr>
        <p:spPr>
          <a:xfrm>
            <a:off x="881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3" name="Rectangle 52">
            <a:extLst>
              <a:ext uri="{FF2B5EF4-FFF2-40B4-BE49-F238E27FC236}">
                <a16:creationId xmlns="" xmlns:a16="http://schemas.microsoft.com/office/drawing/2014/main" id="{B6CF05D1-AE81-0141-A53D-AA22EDB7EB54}"/>
              </a:ext>
            </a:extLst>
          </p:cNvPr>
          <p:cNvSpPr/>
          <p:nvPr/>
        </p:nvSpPr>
        <p:spPr>
          <a:xfrm>
            <a:off x="881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4" name="Rectangle 53">
            <a:extLst>
              <a:ext uri="{FF2B5EF4-FFF2-40B4-BE49-F238E27FC236}">
                <a16:creationId xmlns="" xmlns:a16="http://schemas.microsoft.com/office/drawing/2014/main" id="{951D62FF-10BB-0843-85CB-2A99B5981678}"/>
              </a:ext>
            </a:extLst>
          </p:cNvPr>
          <p:cNvSpPr/>
          <p:nvPr/>
        </p:nvSpPr>
        <p:spPr>
          <a:xfrm>
            <a:off x="881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55" name="Rectangle 54">
            <a:extLst>
              <a:ext uri="{FF2B5EF4-FFF2-40B4-BE49-F238E27FC236}">
                <a16:creationId xmlns="" xmlns:a16="http://schemas.microsoft.com/office/drawing/2014/main" id="{5DA9D639-CA4C-9A4D-BEC5-77D43DEDC485}"/>
              </a:ext>
            </a:extLst>
          </p:cNvPr>
          <p:cNvSpPr/>
          <p:nvPr/>
        </p:nvSpPr>
        <p:spPr>
          <a:xfrm>
            <a:off x="944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H</a:t>
            </a:r>
          </a:p>
        </p:txBody>
      </p:sp>
      <p:sp>
        <p:nvSpPr>
          <p:cNvPr id="56" name="Rectangle 55">
            <a:extLst>
              <a:ext uri="{FF2B5EF4-FFF2-40B4-BE49-F238E27FC236}">
                <a16:creationId xmlns="" xmlns:a16="http://schemas.microsoft.com/office/drawing/2014/main" id="{43BCECD0-AE1F-AA4C-878D-593B4A763217}"/>
              </a:ext>
            </a:extLst>
          </p:cNvPr>
          <p:cNvSpPr/>
          <p:nvPr/>
        </p:nvSpPr>
        <p:spPr>
          <a:xfrm>
            <a:off x="944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57" name="Rectangle 56">
            <a:extLst>
              <a:ext uri="{FF2B5EF4-FFF2-40B4-BE49-F238E27FC236}">
                <a16:creationId xmlns="" xmlns:a16="http://schemas.microsoft.com/office/drawing/2014/main" id="{F7D5C66C-9481-B64C-9E25-8F4C189EBD10}"/>
              </a:ext>
            </a:extLst>
          </p:cNvPr>
          <p:cNvSpPr/>
          <p:nvPr/>
        </p:nvSpPr>
        <p:spPr>
          <a:xfrm>
            <a:off x="944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58" name="Rectangle 57">
            <a:extLst>
              <a:ext uri="{FF2B5EF4-FFF2-40B4-BE49-F238E27FC236}">
                <a16:creationId xmlns="" xmlns:a16="http://schemas.microsoft.com/office/drawing/2014/main" id="{77A94BA1-32ED-CA42-9888-8888E94B3BCF}"/>
              </a:ext>
            </a:extLst>
          </p:cNvPr>
          <p:cNvSpPr/>
          <p:nvPr/>
        </p:nvSpPr>
        <p:spPr>
          <a:xfrm>
            <a:off x="944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59" name="Rectangle 58">
            <a:extLst>
              <a:ext uri="{FF2B5EF4-FFF2-40B4-BE49-F238E27FC236}">
                <a16:creationId xmlns="" xmlns:a16="http://schemas.microsoft.com/office/drawing/2014/main" id="{3C64B706-88A0-B440-AF9B-89389083D2F3}"/>
              </a:ext>
            </a:extLst>
          </p:cNvPr>
          <p:cNvSpPr/>
          <p:nvPr/>
        </p:nvSpPr>
        <p:spPr>
          <a:xfrm>
            <a:off x="944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60" name="Rectangle 59">
            <a:extLst>
              <a:ext uri="{FF2B5EF4-FFF2-40B4-BE49-F238E27FC236}">
                <a16:creationId xmlns="" xmlns:a16="http://schemas.microsoft.com/office/drawing/2014/main" id="{AF95E0C5-2933-F744-8A55-C18819E4A301}"/>
              </a:ext>
            </a:extLst>
          </p:cNvPr>
          <p:cNvSpPr/>
          <p:nvPr/>
        </p:nvSpPr>
        <p:spPr>
          <a:xfrm>
            <a:off x="1008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T</a:t>
            </a:r>
          </a:p>
        </p:txBody>
      </p:sp>
      <p:sp>
        <p:nvSpPr>
          <p:cNvPr id="61" name="Rectangle 60">
            <a:extLst>
              <a:ext uri="{FF2B5EF4-FFF2-40B4-BE49-F238E27FC236}">
                <a16:creationId xmlns="" xmlns:a16="http://schemas.microsoft.com/office/drawing/2014/main" id="{570E99D5-7B8C-C04C-8CD5-B549C5A9863A}"/>
              </a:ext>
            </a:extLst>
          </p:cNvPr>
          <p:cNvSpPr/>
          <p:nvPr/>
        </p:nvSpPr>
        <p:spPr>
          <a:xfrm>
            <a:off x="1008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62" name="Rectangle 61">
            <a:extLst>
              <a:ext uri="{FF2B5EF4-FFF2-40B4-BE49-F238E27FC236}">
                <a16:creationId xmlns="" xmlns:a16="http://schemas.microsoft.com/office/drawing/2014/main" id="{56B642AC-3D23-3B4A-BBB3-9EFCB0A49D8B}"/>
              </a:ext>
            </a:extLst>
          </p:cNvPr>
          <p:cNvSpPr/>
          <p:nvPr/>
        </p:nvSpPr>
        <p:spPr>
          <a:xfrm>
            <a:off x="1008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3" name="Rectangle 62">
            <a:extLst>
              <a:ext uri="{FF2B5EF4-FFF2-40B4-BE49-F238E27FC236}">
                <a16:creationId xmlns="" xmlns:a16="http://schemas.microsoft.com/office/drawing/2014/main" id="{2D82FB52-D150-3948-A824-1848AD39368A}"/>
              </a:ext>
            </a:extLst>
          </p:cNvPr>
          <p:cNvSpPr/>
          <p:nvPr/>
        </p:nvSpPr>
        <p:spPr>
          <a:xfrm>
            <a:off x="1008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4" name="Rectangle 63">
            <a:extLst>
              <a:ext uri="{FF2B5EF4-FFF2-40B4-BE49-F238E27FC236}">
                <a16:creationId xmlns="" xmlns:a16="http://schemas.microsoft.com/office/drawing/2014/main" id="{F387D28A-1059-4E43-AE05-B541D1379931}"/>
              </a:ext>
            </a:extLst>
          </p:cNvPr>
          <p:cNvSpPr/>
          <p:nvPr/>
        </p:nvSpPr>
        <p:spPr>
          <a:xfrm>
            <a:off x="1008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5" name="Rectangle 64">
            <a:extLst>
              <a:ext uri="{FF2B5EF4-FFF2-40B4-BE49-F238E27FC236}">
                <a16:creationId xmlns="" xmlns:a16="http://schemas.microsoft.com/office/drawing/2014/main" id="{74B33640-B7E4-F542-A837-C105FB6E0BFD}"/>
              </a:ext>
            </a:extLst>
          </p:cNvPr>
          <p:cNvSpPr/>
          <p:nvPr/>
        </p:nvSpPr>
        <p:spPr>
          <a:xfrm>
            <a:off x="10718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 pitchFamily="2" charset="77"/>
              </a:rPr>
              <a:t>O</a:t>
            </a:r>
          </a:p>
        </p:txBody>
      </p:sp>
      <p:sp>
        <p:nvSpPr>
          <p:cNvPr id="66" name="Rectangle 65">
            <a:extLst>
              <a:ext uri="{FF2B5EF4-FFF2-40B4-BE49-F238E27FC236}">
                <a16:creationId xmlns="" xmlns:a16="http://schemas.microsoft.com/office/drawing/2014/main" id="{EA1BA45A-9522-4544-8173-03197551400F}"/>
              </a:ext>
            </a:extLst>
          </p:cNvPr>
          <p:cNvSpPr/>
          <p:nvPr/>
        </p:nvSpPr>
        <p:spPr>
          <a:xfrm>
            <a:off x="10718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67" name="Rectangle 66">
            <a:extLst>
              <a:ext uri="{FF2B5EF4-FFF2-40B4-BE49-F238E27FC236}">
                <a16:creationId xmlns="" xmlns:a16="http://schemas.microsoft.com/office/drawing/2014/main" id="{97A1E4A8-E7A9-5F4E-8143-36982D143365}"/>
              </a:ext>
            </a:extLst>
          </p:cNvPr>
          <p:cNvSpPr/>
          <p:nvPr/>
        </p:nvSpPr>
        <p:spPr>
          <a:xfrm>
            <a:off x="10718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68" name="Rectangle 67">
            <a:extLst>
              <a:ext uri="{FF2B5EF4-FFF2-40B4-BE49-F238E27FC236}">
                <a16:creationId xmlns="" xmlns:a16="http://schemas.microsoft.com/office/drawing/2014/main" id="{2A7016B9-BD86-8447-BBDB-4E1AEF155DE5}"/>
              </a:ext>
            </a:extLst>
          </p:cNvPr>
          <p:cNvSpPr/>
          <p:nvPr/>
        </p:nvSpPr>
        <p:spPr>
          <a:xfrm>
            <a:off x="10718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1</a:t>
            </a:r>
          </a:p>
        </p:txBody>
      </p:sp>
      <p:sp>
        <p:nvSpPr>
          <p:cNvPr id="69" name="Rectangle 68">
            <a:extLst>
              <a:ext uri="{FF2B5EF4-FFF2-40B4-BE49-F238E27FC236}">
                <a16:creationId xmlns="" xmlns:a16="http://schemas.microsoft.com/office/drawing/2014/main" id="{3A95352B-3B24-BC49-A306-F8BCC28DA1A7}"/>
              </a:ext>
            </a:extLst>
          </p:cNvPr>
          <p:cNvSpPr/>
          <p:nvPr/>
        </p:nvSpPr>
        <p:spPr>
          <a:xfrm>
            <a:off x="10718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70" name="Rectangle 69">
            <a:extLst>
              <a:ext uri="{FF2B5EF4-FFF2-40B4-BE49-F238E27FC236}">
                <a16:creationId xmlns="" xmlns:a16="http://schemas.microsoft.com/office/drawing/2014/main" id="{6B79B8A9-0512-7D47-BA22-5C68607E102C}"/>
              </a:ext>
            </a:extLst>
          </p:cNvPr>
          <p:cNvSpPr/>
          <p:nvPr/>
        </p:nvSpPr>
        <p:spPr>
          <a:xfrm>
            <a:off x="11353800" y="282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1" name="Rectangle 70">
            <a:extLst>
              <a:ext uri="{FF2B5EF4-FFF2-40B4-BE49-F238E27FC236}">
                <a16:creationId xmlns="" xmlns:a16="http://schemas.microsoft.com/office/drawing/2014/main" id="{19C99C00-0F83-164E-A348-079847AD07A9}"/>
              </a:ext>
            </a:extLst>
          </p:cNvPr>
          <p:cNvSpPr/>
          <p:nvPr/>
        </p:nvSpPr>
        <p:spPr>
          <a:xfrm>
            <a:off x="11353800" y="346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2" name="Rectangle 71">
            <a:extLst>
              <a:ext uri="{FF2B5EF4-FFF2-40B4-BE49-F238E27FC236}">
                <a16:creationId xmlns="" xmlns:a16="http://schemas.microsoft.com/office/drawing/2014/main" id="{9BA3C65D-4D55-434F-9340-CF4584D43564}"/>
              </a:ext>
            </a:extLst>
          </p:cNvPr>
          <p:cNvSpPr/>
          <p:nvPr/>
        </p:nvSpPr>
        <p:spPr>
          <a:xfrm>
            <a:off x="11353800" y="4095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 xmlns:a16="http://schemas.microsoft.com/office/drawing/2014/main" id="{8DB59AF1-B044-A844-A366-E69AC2200592}"/>
              </a:ext>
            </a:extLst>
          </p:cNvPr>
          <p:cNvSpPr/>
          <p:nvPr/>
        </p:nvSpPr>
        <p:spPr>
          <a:xfrm>
            <a:off x="11353800" y="47304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 xmlns:a16="http://schemas.microsoft.com/office/drawing/2014/main" id="{2302EC5B-E84C-5C43-A5C4-5F2CF6B10A3A}"/>
              </a:ext>
            </a:extLst>
          </p:cNvPr>
          <p:cNvSpPr/>
          <p:nvPr/>
        </p:nvSpPr>
        <p:spPr>
          <a:xfrm>
            <a:off x="11353800" y="537811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75" name="Straight Connector 74">
            <a:extLst>
              <a:ext uri="{FF2B5EF4-FFF2-40B4-BE49-F238E27FC236}">
                <a16:creationId xmlns="" xmlns:a16="http://schemas.microsoft.com/office/drawing/2014/main" id="{6B54E737-5CB6-7043-BECB-23C275702E9F}"/>
              </a:ext>
            </a:extLst>
          </p:cNvPr>
          <p:cNvCxnSpPr>
            <a:cxnSpLocks/>
          </p:cNvCxnSpPr>
          <p:nvPr/>
        </p:nvCxnSpPr>
        <p:spPr>
          <a:xfrm>
            <a:off x="8813800" y="536541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D8A485F2-2D03-874C-8249-A335CF811FA0}"/>
              </a:ext>
            </a:extLst>
          </p:cNvPr>
          <p:cNvCxnSpPr>
            <a:cxnSpLocks/>
          </p:cNvCxnSpPr>
          <p:nvPr/>
        </p:nvCxnSpPr>
        <p:spPr>
          <a:xfrm flipV="1">
            <a:off x="8813800" y="4721305"/>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 xmlns:a16="http://schemas.microsoft.com/office/drawing/2014/main" id="{0AF31D5F-7E1D-EF43-81E9-19FD5654BA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9602" y="3512433"/>
            <a:ext cx="727250" cy="579011"/>
          </a:xfrm>
          <a:prstGeom prst="rect">
            <a:avLst/>
          </a:prstGeom>
        </p:spPr>
      </p:pic>
      <p:pic>
        <p:nvPicPr>
          <p:cNvPr id="82" name="Picture 81">
            <a:extLst>
              <a:ext uri="{FF2B5EF4-FFF2-40B4-BE49-F238E27FC236}">
                <a16:creationId xmlns="" xmlns:a16="http://schemas.microsoft.com/office/drawing/2014/main" id="{6B2226B3-AC87-864B-9898-1CA43FB33A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593" y="3460415"/>
            <a:ext cx="711120" cy="666049"/>
          </a:xfrm>
          <a:prstGeom prst="rect">
            <a:avLst/>
          </a:prstGeom>
        </p:spPr>
      </p:pic>
      <p:pic>
        <p:nvPicPr>
          <p:cNvPr id="83" name="Picture 82">
            <a:extLst>
              <a:ext uri="{FF2B5EF4-FFF2-40B4-BE49-F238E27FC236}">
                <a16:creationId xmlns="" xmlns:a16="http://schemas.microsoft.com/office/drawing/2014/main" id="{97B78302-E205-3E41-B927-C1F874EAC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756" y="3512433"/>
            <a:ext cx="285469" cy="579011"/>
          </a:xfrm>
          <a:prstGeom prst="rect">
            <a:avLst/>
          </a:prstGeom>
        </p:spPr>
      </p:pic>
      <p:pic>
        <p:nvPicPr>
          <p:cNvPr id="84" name="Picture 83">
            <a:extLst>
              <a:ext uri="{FF2B5EF4-FFF2-40B4-BE49-F238E27FC236}">
                <a16:creationId xmlns="" xmlns:a16="http://schemas.microsoft.com/office/drawing/2014/main" id="{37C60111-F97C-EC4A-BBEA-0E04CCFC52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0885" y="3699631"/>
            <a:ext cx="173964" cy="156568"/>
          </a:xfrm>
          <a:prstGeom prst="rect">
            <a:avLst/>
          </a:prstGeom>
        </p:spPr>
      </p:pic>
      <p:pic>
        <p:nvPicPr>
          <p:cNvPr id="42" name="Picture 41">
            <a:extLst>
              <a:ext uri="{FF2B5EF4-FFF2-40B4-BE49-F238E27FC236}">
                <a16:creationId xmlns="" xmlns:a16="http://schemas.microsoft.com/office/drawing/2014/main" id="{9C088F54-20B4-0849-BF5A-B1977166E9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3038" y="3512433"/>
            <a:ext cx="727250" cy="579011"/>
          </a:xfrm>
          <a:prstGeom prst="rect">
            <a:avLst/>
          </a:prstGeom>
        </p:spPr>
      </p:pic>
      <p:pic>
        <p:nvPicPr>
          <p:cNvPr id="46" name="Picture 45">
            <a:extLst>
              <a:ext uri="{FF2B5EF4-FFF2-40B4-BE49-F238E27FC236}">
                <a16:creationId xmlns="" xmlns:a16="http://schemas.microsoft.com/office/drawing/2014/main" id="{EF649AE1-2F8D-E04A-8E65-99320DD2D1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6071" y="4226381"/>
            <a:ext cx="727250" cy="579011"/>
          </a:xfrm>
          <a:prstGeom prst="rect">
            <a:avLst/>
          </a:prstGeom>
        </p:spPr>
      </p:pic>
      <p:pic>
        <p:nvPicPr>
          <p:cNvPr id="47" name="Picture 46">
            <a:extLst>
              <a:ext uri="{FF2B5EF4-FFF2-40B4-BE49-F238E27FC236}">
                <a16:creationId xmlns="" xmlns:a16="http://schemas.microsoft.com/office/drawing/2014/main" id="{8E10329D-4AF6-3043-B710-3A8D389F0F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96320" y="3512433"/>
            <a:ext cx="285469" cy="579011"/>
          </a:xfrm>
          <a:prstGeom prst="rect">
            <a:avLst/>
          </a:prstGeom>
        </p:spPr>
      </p:pic>
      <p:pic>
        <p:nvPicPr>
          <p:cNvPr id="48" name="Picture 47">
            <a:extLst>
              <a:ext uri="{FF2B5EF4-FFF2-40B4-BE49-F238E27FC236}">
                <a16:creationId xmlns="" xmlns:a16="http://schemas.microsoft.com/office/drawing/2014/main" id="{2FBF4480-73EB-EC44-9BD0-2ED9420B59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3632" y="3512433"/>
            <a:ext cx="285469" cy="579011"/>
          </a:xfrm>
          <a:prstGeom prst="rect">
            <a:avLst/>
          </a:prstGeom>
        </p:spPr>
      </p:pic>
      <p:pic>
        <p:nvPicPr>
          <p:cNvPr id="77" name="Picture 76">
            <a:extLst>
              <a:ext uri="{FF2B5EF4-FFF2-40B4-BE49-F238E27FC236}">
                <a16:creationId xmlns="" xmlns:a16="http://schemas.microsoft.com/office/drawing/2014/main" id="{A412F0DC-7309-F04A-8FFA-4ED8C2A874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085" y="4214187"/>
            <a:ext cx="285469" cy="579011"/>
          </a:xfrm>
          <a:prstGeom prst="rect">
            <a:avLst/>
          </a:prstGeom>
        </p:spPr>
      </p:pic>
      <p:pic>
        <p:nvPicPr>
          <p:cNvPr id="78" name="Picture 77">
            <a:extLst>
              <a:ext uri="{FF2B5EF4-FFF2-40B4-BE49-F238E27FC236}">
                <a16:creationId xmlns="" xmlns:a16="http://schemas.microsoft.com/office/drawing/2014/main" id="{57023007-7A23-3643-91C6-B7127888B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65038" y="4220487"/>
            <a:ext cx="285469" cy="579011"/>
          </a:xfrm>
          <a:prstGeom prst="rect">
            <a:avLst/>
          </a:prstGeom>
        </p:spPr>
      </p:pic>
      <p:pic>
        <p:nvPicPr>
          <p:cNvPr id="79" name="Picture 78">
            <a:extLst>
              <a:ext uri="{FF2B5EF4-FFF2-40B4-BE49-F238E27FC236}">
                <a16:creationId xmlns="" xmlns:a16="http://schemas.microsoft.com/office/drawing/2014/main" id="{F995F52B-013A-1A4E-928C-C12A2494E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729" y="4198833"/>
            <a:ext cx="285469" cy="579011"/>
          </a:xfrm>
          <a:prstGeom prst="rect">
            <a:avLst/>
          </a:prstGeom>
        </p:spPr>
      </p:pic>
      <p:pic>
        <p:nvPicPr>
          <p:cNvPr id="80" name="Picture 79">
            <a:extLst>
              <a:ext uri="{FF2B5EF4-FFF2-40B4-BE49-F238E27FC236}">
                <a16:creationId xmlns="" xmlns:a16="http://schemas.microsoft.com/office/drawing/2014/main" id="{CF9161B0-A26E-CB45-85DB-1AD05AA75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9320" y="4201318"/>
            <a:ext cx="285469" cy="579011"/>
          </a:xfrm>
          <a:prstGeom prst="rect">
            <a:avLst/>
          </a:prstGeom>
        </p:spPr>
      </p:pic>
      <p:pic>
        <p:nvPicPr>
          <p:cNvPr id="85" name="Picture 84">
            <a:extLst>
              <a:ext uri="{FF2B5EF4-FFF2-40B4-BE49-F238E27FC236}">
                <a16:creationId xmlns="" xmlns:a16="http://schemas.microsoft.com/office/drawing/2014/main" id="{FB9962C7-589E-1A45-9686-79520126E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4664" y="4172328"/>
            <a:ext cx="285469" cy="579011"/>
          </a:xfrm>
          <a:prstGeom prst="rect">
            <a:avLst/>
          </a:prstGeom>
        </p:spPr>
      </p:pic>
      <p:pic>
        <p:nvPicPr>
          <p:cNvPr id="86" name="Picture 85">
            <a:extLst>
              <a:ext uri="{FF2B5EF4-FFF2-40B4-BE49-F238E27FC236}">
                <a16:creationId xmlns="" xmlns:a16="http://schemas.microsoft.com/office/drawing/2014/main" id="{69B90F03-75F7-5D4B-820A-947372035B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539" y="4172329"/>
            <a:ext cx="285469" cy="579011"/>
          </a:xfrm>
          <a:prstGeom prst="rect">
            <a:avLst/>
          </a:prstGeom>
        </p:spPr>
      </p:pic>
      <p:pic>
        <p:nvPicPr>
          <p:cNvPr id="87" name="Picture 86">
            <a:extLst>
              <a:ext uri="{FF2B5EF4-FFF2-40B4-BE49-F238E27FC236}">
                <a16:creationId xmlns="" xmlns:a16="http://schemas.microsoft.com/office/drawing/2014/main" id="{C8E2A13F-6BB2-5C4D-92E7-59FF073B12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5997" y="4236696"/>
            <a:ext cx="285469" cy="579011"/>
          </a:xfrm>
          <a:prstGeom prst="rect">
            <a:avLst/>
          </a:prstGeom>
        </p:spPr>
      </p:pic>
      <p:pic>
        <p:nvPicPr>
          <p:cNvPr id="88" name="Picture 87">
            <a:extLst>
              <a:ext uri="{FF2B5EF4-FFF2-40B4-BE49-F238E27FC236}">
                <a16:creationId xmlns="" xmlns:a16="http://schemas.microsoft.com/office/drawing/2014/main" id="{4A512E0E-FC3C-3C47-97C7-2839D09BA0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9963" y="4196254"/>
            <a:ext cx="285469" cy="579011"/>
          </a:xfrm>
          <a:prstGeom prst="rect">
            <a:avLst/>
          </a:prstGeom>
        </p:spPr>
      </p:pic>
      <p:pic>
        <p:nvPicPr>
          <p:cNvPr id="89" name="Picture 88">
            <a:extLst>
              <a:ext uri="{FF2B5EF4-FFF2-40B4-BE49-F238E27FC236}">
                <a16:creationId xmlns="" xmlns:a16="http://schemas.microsoft.com/office/drawing/2014/main" id="{81A6C11F-47F2-9842-B0A5-450CB96F33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9230" y="4226380"/>
            <a:ext cx="285469" cy="579011"/>
          </a:xfrm>
          <a:prstGeom prst="rect">
            <a:avLst/>
          </a:prstGeom>
        </p:spPr>
      </p:pic>
      <p:pic>
        <p:nvPicPr>
          <p:cNvPr id="90" name="Picture 89">
            <a:extLst>
              <a:ext uri="{FF2B5EF4-FFF2-40B4-BE49-F238E27FC236}">
                <a16:creationId xmlns="" xmlns:a16="http://schemas.microsoft.com/office/drawing/2014/main" id="{3700E949-199F-D540-BCE8-4F0DEB352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3240" y="4128808"/>
            <a:ext cx="711120" cy="666049"/>
          </a:xfrm>
          <a:prstGeom prst="rect">
            <a:avLst/>
          </a:prstGeom>
        </p:spPr>
      </p:pic>
      <p:pic>
        <p:nvPicPr>
          <p:cNvPr id="91" name="Picture 90">
            <a:extLst>
              <a:ext uri="{FF2B5EF4-FFF2-40B4-BE49-F238E27FC236}">
                <a16:creationId xmlns="" xmlns:a16="http://schemas.microsoft.com/office/drawing/2014/main" id="{FA05D8C8-B5FE-AC43-AA77-91F95F27EF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3285" y="3852031"/>
            <a:ext cx="173964" cy="156568"/>
          </a:xfrm>
          <a:prstGeom prst="rect">
            <a:avLst/>
          </a:prstGeom>
        </p:spPr>
      </p:pic>
      <p:pic>
        <p:nvPicPr>
          <p:cNvPr id="92" name="Picture 91">
            <a:extLst>
              <a:ext uri="{FF2B5EF4-FFF2-40B4-BE49-F238E27FC236}">
                <a16:creationId xmlns="" xmlns:a16="http://schemas.microsoft.com/office/drawing/2014/main" id="{25F3EA4B-9BEF-0441-B32B-E19300DC77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5179" y="3659898"/>
            <a:ext cx="173964" cy="156568"/>
          </a:xfrm>
          <a:prstGeom prst="rect">
            <a:avLst/>
          </a:prstGeom>
        </p:spPr>
      </p:pic>
      <p:pic>
        <p:nvPicPr>
          <p:cNvPr id="93" name="Picture 92">
            <a:extLst>
              <a:ext uri="{FF2B5EF4-FFF2-40B4-BE49-F238E27FC236}">
                <a16:creationId xmlns="" xmlns:a16="http://schemas.microsoft.com/office/drawing/2014/main" id="{77135A34-E213-BC47-B898-6EDCE86C4D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7027" y="3852031"/>
            <a:ext cx="173964" cy="156568"/>
          </a:xfrm>
          <a:prstGeom prst="rect">
            <a:avLst/>
          </a:prstGeom>
        </p:spPr>
      </p:pic>
      <p:pic>
        <p:nvPicPr>
          <p:cNvPr id="94" name="Picture 93">
            <a:extLst>
              <a:ext uri="{FF2B5EF4-FFF2-40B4-BE49-F238E27FC236}">
                <a16:creationId xmlns="" xmlns:a16="http://schemas.microsoft.com/office/drawing/2014/main" id="{77120310-8F44-374A-A382-241E7A5F91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990" y="3633393"/>
            <a:ext cx="173964" cy="156568"/>
          </a:xfrm>
          <a:prstGeom prst="rect">
            <a:avLst/>
          </a:prstGeom>
        </p:spPr>
      </p:pic>
      <p:pic>
        <p:nvPicPr>
          <p:cNvPr id="95" name="Picture 94">
            <a:extLst>
              <a:ext uri="{FF2B5EF4-FFF2-40B4-BE49-F238E27FC236}">
                <a16:creationId xmlns="" xmlns:a16="http://schemas.microsoft.com/office/drawing/2014/main" id="{238689D7-54FB-ED4D-BBBE-49EC5290724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1321" y="3856875"/>
            <a:ext cx="173964" cy="156568"/>
          </a:xfrm>
          <a:prstGeom prst="rect">
            <a:avLst/>
          </a:prstGeom>
        </p:spPr>
      </p:pic>
      <p:pic>
        <p:nvPicPr>
          <p:cNvPr id="96" name="Picture 95">
            <a:extLst>
              <a:ext uri="{FF2B5EF4-FFF2-40B4-BE49-F238E27FC236}">
                <a16:creationId xmlns="" xmlns:a16="http://schemas.microsoft.com/office/drawing/2014/main" id="{B32C277E-230A-EC4D-9D60-9BA24024E2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64579" y="3645370"/>
            <a:ext cx="173964" cy="156568"/>
          </a:xfrm>
          <a:prstGeom prst="rect">
            <a:avLst/>
          </a:prstGeom>
        </p:spPr>
      </p:pic>
      <p:pic>
        <p:nvPicPr>
          <p:cNvPr id="97" name="Picture 96">
            <a:extLst>
              <a:ext uri="{FF2B5EF4-FFF2-40B4-BE49-F238E27FC236}">
                <a16:creationId xmlns="" xmlns:a16="http://schemas.microsoft.com/office/drawing/2014/main" id="{20A020B6-CDF4-7644-8853-DFFBEA6BF9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8924" y="4256347"/>
            <a:ext cx="173964" cy="156568"/>
          </a:xfrm>
          <a:prstGeom prst="rect">
            <a:avLst/>
          </a:prstGeom>
        </p:spPr>
      </p:pic>
      <p:pic>
        <p:nvPicPr>
          <p:cNvPr id="98" name="Picture 97">
            <a:extLst>
              <a:ext uri="{FF2B5EF4-FFF2-40B4-BE49-F238E27FC236}">
                <a16:creationId xmlns="" xmlns:a16="http://schemas.microsoft.com/office/drawing/2014/main" id="{536A8783-6ED5-674E-965B-366A4B7439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1324" y="4408747"/>
            <a:ext cx="173964" cy="156568"/>
          </a:xfrm>
          <a:prstGeom prst="rect">
            <a:avLst/>
          </a:prstGeom>
        </p:spPr>
      </p:pic>
      <p:pic>
        <p:nvPicPr>
          <p:cNvPr id="99" name="Picture 98">
            <a:extLst>
              <a:ext uri="{FF2B5EF4-FFF2-40B4-BE49-F238E27FC236}">
                <a16:creationId xmlns="" xmlns:a16="http://schemas.microsoft.com/office/drawing/2014/main" id="{17B0A521-2726-0F4B-A6CD-FAD040046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30096" y="4535261"/>
            <a:ext cx="173964" cy="156568"/>
          </a:xfrm>
          <a:prstGeom prst="rect">
            <a:avLst/>
          </a:prstGeom>
        </p:spPr>
      </p:pic>
      <p:pic>
        <p:nvPicPr>
          <p:cNvPr id="100" name="Picture 99">
            <a:extLst>
              <a:ext uri="{FF2B5EF4-FFF2-40B4-BE49-F238E27FC236}">
                <a16:creationId xmlns="" xmlns:a16="http://schemas.microsoft.com/office/drawing/2014/main" id="{DE0D575B-079A-2D44-9CEF-73A48EDD68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87667" y="4305264"/>
            <a:ext cx="173964" cy="156568"/>
          </a:xfrm>
          <a:prstGeom prst="rect">
            <a:avLst/>
          </a:prstGeom>
        </p:spPr>
      </p:pic>
      <p:pic>
        <p:nvPicPr>
          <p:cNvPr id="112" name="Picture 111">
            <a:extLst>
              <a:ext uri="{FF2B5EF4-FFF2-40B4-BE49-F238E27FC236}">
                <a16:creationId xmlns="" xmlns:a16="http://schemas.microsoft.com/office/drawing/2014/main" id="{B1042A42-0F62-3F41-95F9-E8B64C267C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43114" y="5140207"/>
            <a:ext cx="173964" cy="156568"/>
          </a:xfrm>
          <a:prstGeom prst="rect">
            <a:avLst/>
          </a:prstGeom>
        </p:spPr>
      </p:pic>
      <p:pic>
        <p:nvPicPr>
          <p:cNvPr id="113" name="Picture 112">
            <a:extLst>
              <a:ext uri="{FF2B5EF4-FFF2-40B4-BE49-F238E27FC236}">
                <a16:creationId xmlns="" xmlns:a16="http://schemas.microsoft.com/office/drawing/2014/main" id="{E77947E1-529B-5143-B441-045D1B51EA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7070" y="5646569"/>
            <a:ext cx="285469" cy="579011"/>
          </a:xfrm>
          <a:prstGeom prst="rect">
            <a:avLst/>
          </a:prstGeom>
        </p:spPr>
      </p:pic>
    </p:spTree>
    <p:extLst>
      <p:ext uri="{BB962C8B-B14F-4D97-AF65-F5344CB8AC3E}">
        <p14:creationId xmlns:p14="http://schemas.microsoft.com/office/powerpoint/2010/main" val="307229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13109</TotalTime>
  <Words>2504</Words>
  <Application>Microsoft Office PowerPoint</Application>
  <PresentationFormat>Custom</PresentationFormat>
  <Paragraphs>1044</Paragraphs>
  <Slides>39</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OpenDyslexic</vt:lpstr>
      <vt:lpstr>OpenDyslexicAlta</vt:lpstr>
      <vt:lpstr>Lato</vt:lpstr>
      <vt:lpstr>Muli</vt:lpstr>
      <vt:lpstr>Wingdings</vt:lpstr>
      <vt:lpstr>Lato Light</vt:lpstr>
      <vt:lpstr>Calibri</vt:lpstr>
      <vt:lpstr>Office Theme</vt:lpstr>
      <vt:lpstr>PowerPoint Presentation</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two 4-digit numbers  (with more than one exchange)</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lpstr>To be able to add together 5-digit and 4-digit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605</cp:revision>
  <cp:lastPrinted>2019-06-17T16:19:05Z</cp:lastPrinted>
  <dcterms:created xsi:type="dcterms:W3CDTF">2018-08-06T08:16:18Z</dcterms:created>
  <dcterms:modified xsi:type="dcterms:W3CDTF">2021-01-06T13:33:22Z</dcterms:modified>
</cp:coreProperties>
</file>