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0" r:id="rId2"/>
    <p:sldId id="321" r:id="rId3"/>
    <p:sldId id="372" r:id="rId4"/>
    <p:sldId id="545" r:id="rId5"/>
    <p:sldId id="547" r:id="rId6"/>
    <p:sldId id="551" r:id="rId7"/>
    <p:sldId id="550" r:id="rId8"/>
    <p:sldId id="549" r:id="rId9"/>
    <p:sldId id="548" r:id="rId10"/>
    <p:sldId id="374" r:id="rId11"/>
    <p:sldId id="536" r:id="rId12"/>
    <p:sldId id="537" r:id="rId13"/>
    <p:sldId id="538" r:id="rId14"/>
    <p:sldId id="539" r:id="rId15"/>
    <p:sldId id="540" r:id="rId16"/>
    <p:sldId id="544" r:id="rId17"/>
    <p:sldId id="543" r:id="rId18"/>
    <p:sldId id="542" r:id="rId19"/>
    <p:sldId id="541" r:id="rId20"/>
    <p:sldId id="375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69" r:id="rId29"/>
    <p:sldId id="573" r:id="rId30"/>
    <p:sldId id="572" r:id="rId31"/>
    <p:sldId id="571" r:id="rId32"/>
    <p:sldId id="570" r:id="rId33"/>
    <p:sldId id="559" r:id="rId34"/>
    <p:sldId id="563" r:id="rId35"/>
    <p:sldId id="562" r:id="rId36"/>
    <p:sldId id="561" r:id="rId37"/>
    <p:sldId id="568" r:id="rId38"/>
    <p:sldId id="560" r:id="rId39"/>
    <p:sldId id="567" r:id="rId40"/>
    <p:sldId id="566" r:id="rId41"/>
    <p:sldId id="565" r:id="rId42"/>
    <p:sldId id="564" r:id="rId43"/>
    <p:sldId id="574" r:id="rId44"/>
    <p:sldId id="575" r:id="rId45"/>
    <p:sldId id="576" r:id="rId46"/>
    <p:sldId id="578" r:id="rId47"/>
    <p:sldId id="577" r:id="rId48"/>
    <p:sldId id="579" r:id="rId49"/>
    <p:sldId id="580" r:id="rId50"/>
    <p:sldId id="582" r:id="rId51"/>
    <p:sldId id="583" r:id="rId52"/>
    <p:sldId id="370" r:id="rId53"/>
    <p:sldId id="581" r:id="rId54"/>
    <p:sldId id="373" r:id="rId55"/>
  </p:sldIdLst>
  <p:sldSz cx="12192000" cy="6858000"/>
  <p:notesSz cx="6858000" cy="9144000"/>
  <p:embeddedFontLst>
    <p:embeddedFont>
      <p:font typeface="Lato" panose="020F0502020204030203" pitchFamily="34" charset="0"/>
      <p:regular r:id="rId58"/>
      <p:bold r:id="rId59"/>
    </p:embeddedFont>
    <p:embeddedFont>
      <p:font typeface="OpenDyslexicAlta" panose="00000500000000000000" pitchFamily="2" charset="0"/>
      <p:regular r:id="rId60"/>
      <p:bold r:id="rId61"/>
      <p:italic r:id="rId62"/>
      <p:boldItalic r:id="rId63"/>
    </p:embeddedFont>
    <p:embeddedFont>
      <p:font typeface="OpenDyslexic" panose="00000500000000000000" pitchFamily="2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Muli" panose="020B0604020202020204" charset="0"/>
      <p:regular r:id="rId72"/>
      <p:bold r:id="rId73"/>
      <p:italic r:id="rId74"/>
      <p:boldItalic r:id="rId75"/>
    </p:embeddedFont>
    <p:embeddedFont>
      <p:font typeface="Lato Light" panose="020F0302020204030203" pitchFamily="34" charset="0"/>
      <p:regular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1302" y="-96"/>
      </p:cViewPr>
      <p:guideLst>
        <p:guide orient="horz" pos="2160"/>
        <p:guide pos="3795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1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4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2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9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0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5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5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71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51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7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4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36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0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42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11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1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83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45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4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17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56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6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72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1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44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88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60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31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63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96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37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261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4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9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540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89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1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7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07/01/2021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9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tif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tif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9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0.tiff"/><Relationship Id="rId4" Type="http://schemas.openxmlformats.org/officeDocument/2006/relationships/image" Target="../media/image11.tiff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12.tiff"/><Relationship Id="rId4" Type="http://schemas.openxmlformats.org/officeDocument/2006/relationships/image" Target="../media/image15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iff"/><Relationship Id="rId4" Type="http://schemas.openxmlformats.org/officeDocument/2006/relationships/image" Target="../media/image11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Spring Block 2: Measurement: Money</a:t>
            </a:r>
          </a:p>
          <a:p>
            <a:r>
              <a:rPr lang="en-GB" dirty="0"/>
              <a:t>Lesson 1: To be able to identify notes and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2 – Measurement: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2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8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0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pounds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pence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twenty-five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0BFDDB-E8B3-BC47-B2C8-975005D579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3" y="3891546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561" y="2881417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89E9427-9F60-8C4E-AC10-4DD6D4E67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07888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243" y="2881417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29317" cy="312588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4196641"/>
            <a:ext cx="2470264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5307261"/>
            <a:ext cx="2470265" cy="97330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0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twelve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twenty pounds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thirty-two pence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CD2E9D-3733-D140-8A73-0EFD6C97C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5980063"/>
            <a:ext cx="1233319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511" y="5009449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529918" cy="21360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45924" y="4196641"/>
            <a:ext cx="2529919" cy="21604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45925" y="3164427"/>
            <a:ext cx="2616752" cy="207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300245"/>
            <a:ext cx="2571353" cy="19803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01FE98-9681-5C45-8607-FE51A690D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878" y="6034484"/>
            <a:ext cx="532484" cy="5324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AB009D-8C0C-774D-9512-E02BDBD8BE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542" y="6034484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4EC7E0F-93EC-154D-8B65-4DE3ED105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4975900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A728A0-5304-B542-95F4-78E5BCED62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077" y="3997687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CAB93B-ECAA-C148-B60D-403FE16823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8" y="4036743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F729C12-154E-F24D-BF38-C0C7A0CED1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20" y="4070841"/>
            <a:ext cx="388556" cy="3885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BA1AEB-4ED6-3449-80ED-2EA8279DA9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587" y="4070841"/>
            <a:ext cx="388556" cy="388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4591E3D-BED1-B84E-A095-23D299E5D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30" y="2834015"/>
            <a:ext cx="1233319" cy="6413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825A13A7-B9F6-454B-AED6-711908870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937" y="2843764"/>
            <a:ext cx="1233856" cy="6413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7B686B8-43C5-1E42-96DD-88BFB89CF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291" y="2843764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2 – Measurement: Money – Lesson 1 – To be able to identify notes and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28" y="3994833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3368454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13" y="3188781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108" y="3918912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628" y="3994833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3368454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13" y="3188781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108" y="3918912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0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ABAA8319-19AF-9843-B8BF-16B7B8768C52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10AE0D3-F636-154B-B151-982F87B871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70BE532-0316-5A45-B4FC-72E1AD6B8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636E04-2520-204D-BF64-915A7A4DD8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8" y="4170661"/>
            <a:ext cx="537732" cy="534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DA9B651-8535-D044-951F-9856DF5A2C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080A321-5261-9C40-902A-B8B778A4B4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CA8FD70-E82A-F94D-B2EE-9CF2C068CF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DDD1514-9D7B-214C-BDB8-B6476FF753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384D26C-DFC2-8D47-96FA-2027E531FE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B8A7FD4-6CCD-DE43-A833-59A7401CE3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47" y="2818749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237D23-4914-3648-B722-0C9CA2A0E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160" y="4137518"/>
            <a:ext cx="388556" cy="38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8" y="4170661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2AC4EA-3F63-5748-8EEA-0C09455BC2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13015A-190B-BD45-894D-AA961B3588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555ADDE-FBEC-F54F-A54B-C157357DF0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47" y="2818749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0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FB302E73-6A16-494B-8707-E118E4E3E905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FE24BA5-50BA-524B-9964-17F385E8F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5EE2034-DB7D-734B-96E4-D7029B010A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57324C6-8D9D-7A4C-AFC0-545F7F180A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7FAC872-6CE1-4442-B981-159ACBA07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5931C63-43BF-8041-BC33-BE6ACA1878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04FAD85-06B5-0946-AC81-61092ED9D2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CDA79C8-53E9-3B4B-944E-7507CAB6F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BE4FF5F-9A1C-E04D-AFDC-11EF92A61C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A79B88A-B6CD-A140-8AAE-AC4F69DFA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687" y="4066072"/>
            <a:ext cx="597572" cy="5943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55EB9F7-3849-7441-AB13-E6FDEDA10E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3A76ECF-1D4C-2445-8F77-3BCE82A5E3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79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1A6444-ED9F-4546-8ACE-8402922C5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76" y="3543616"/>
            <a:ext cx="368368" cy="366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5099DB-8A7E-064E-876B-48DAE64D6F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87804F-6D09-2A44-AC82-FF70B9CF6D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B1CFCCD-1288-DD4F-9C60-064ADB5A43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22" y="3529335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56928D-2B58-7240-807D-7019A28BDC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24" y="4205411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2AC4EA-3F63-5748-8EEA-0C09455BC2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743" y="3403141"/>
            <a:ext cx="597572" cy="594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13015A-190B-BD45-894D-AA961B3588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0B98B05-5A0E-4741-A95E-9DDAE890962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863E5A3-E273-8C41-AD15-31372AC69F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687" y="4066072"/>
            <a:ext cx="597572" cy="594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F7EE77D-9625-7646-8A9F-EF6F50704B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DD53BF8-F0A9-0B47-AF5B-244B87B643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£__ and __p.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FB302E73-6A16-494B-8707-E118E4E3E905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FE24BA5-50BA-524B-9964-17F385E8F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11" y="4262135"/>
            <a:ext cx="368368" cy="366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5EE2034-DB7D-734B-96E4-D7029B010A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57324C6-8D9D-7A4C-AFC0-545F7F180A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7FAC872-6CE1-4442-B981-159ACBA07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12" y="4182694"/>
            <a:ext cx="1233319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CDA79C8-53E9-3B4B-944E-7507CAB6F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BE4FF5F-9A1C-E04D-AFDC-11EF92A61C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A79B88A-B6CD-A140-8AAE-AC4F69DFA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163" y="3188740"/>
            <a:ext cx="597572" cy="5943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55EB9F7-3849-7441-AB13-E6FDEDA10E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3A76ECF-1D4C-2445-8F77-3BCE82A5E38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682DE10-3AA5-5446-BC83-792B0CCC02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28" y="3398167"/>
            <a:ext cx="1321163" cy="710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6FE6AA-40FF-6E47-9FCE-C3F94AA5CE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624" y="3592334"/>
            <a:ext cx="537732" cy="534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BF83900-9CDD-554F-B60F-46A372E251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99" y="4022986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is in the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02B4D-86D8-8F41-95F6-0B8834A4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56" y="951256"/>
            <a:ext cx="5906744" cy="590674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2E0A4AF-9FA3-104D-A07A-1D686169200E}"/>
              </a:ext>
            </a:extLst>
          </p:cNvPr>
          <p:cNvSpPr/>
          <p:nvPr/>
        </p:nvSpPr>
        <p:spPr>
          <a:xfrm>
            <a:off x="838201" y="4897782"/>
            <a:ext cx="5068544" cy="14141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piggy bank contains</a:t>
            </a:r>
            <a:b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£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87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7BA92648-85FE-724D-973E-2CB39B0132F0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BDB1525-2642-5948-BBC2-8675D1090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511" y="4262135"/>
            <a:ext cx="368368" cy="366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8EA9072-32E0-684F-B637-85BC2750DB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12" y="2975609"/>
            <a:ext cx="537732" cy="534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8DCFCAE-29FA-B947-B57D-489F9829C5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86" y="3139412"/>
            <a:ext cx="464178" cy="4567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1B4F751-6620-1E49-B543-EB9327D91A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12" y="4182694"/>
            <a:ext cx="1233319" cy="641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79771C8-FF28-364C-8DFA-E00B576F02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475" y="3655460"/>
            <a:ext cx="464178" cy="4567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D2BA383-138C-F040-8D09-C1F2964E79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71" y="2660367"/>
            <a:ext cx="1321163" cy="7103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A865D82-9E4D-ED42-B291-8C529B1E90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163" y="3188740"/>
            <a:ext cx="597572" cy="5943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8CD7439-2CBB-6949-91B5-A98B08344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723" y="4171787"/>
            <a:ext cx="464178" cy="4567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7C00615-372B-6A4F-95DD-9E72BA3A23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386" y="4612103"/>
            <a:ext cx="532484" cy="5324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6B7085-772A-AB44-AFDD-0FA34B17D3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28" y="3398167"/>
            <a:ext cx="1321163" cy="7103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39872C6-9085-294E-A9BA-9A48969C40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624" y="3592334"/>
            <a:ext cx="537732" cy="534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D909269-27BF-5949-AF7F-EDE556BB532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99" y="4022986"/>
            <a:ext cx="532484" cy="5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7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605BF69-288A-F845-8F2A-F44E87EA1923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FC65BD6-CDD5-724D-90FA-2817EEF79684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539C4A5-A4C5-A849-864A-915334D267D6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D51C3A5-3C63-FE43-91F4-48E108D71D2D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88FD7B2-58A2-6E4F-B792-11D78252C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38" y="4211421"/>
            <a:ext cx="647724" cy="647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CF4D610-7479-E34D-B046-E3EF7174D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30" y="4312475"/>
            <a:ext cx="532484" cy="53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390B5C-101B-7A46-BD53-B2DB3D971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15" y="3767531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179790-FFA4-3F42-BECF-C47BBF78D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69" y="3391647"/>
            <a:ext cx="1233856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ED8A32-D0E6-744B-86EC-5DE1DE51C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649" y="4211421"/>
            <a:ext cx="647724" cy="647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AA95E83-A6FC-474A-BC0E-65A3BD891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93" y="3477967"/>
            <a:ext cx="647724" cy="64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053B02-F2D2-EA4E-B8BB-6C5448E46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304" y="3477967"/>
            <a:ext cx="647724" cy="647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6A3678-AF34-0B48-B450-7376D89A1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455" y="3477967"/>
            <a:ext cx="647724" cy="64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A8F6EF-BF58-D348-AA91-0ADE35DC6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5" y="4245290"/>
            <a:ext cx="647724" cy="647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D3DC06-B74D-3041-AFE5-AC64C8E5B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66" y="4245290"/>
            <a:ext cx="647724" cy="64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35A8797-0D2C-2042-9269-B599F63F64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3" y="342900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F56F04-3DC9-1B41-A2EC-1C62363F2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36" y="4211421"/>
            <a:ext cx="647724" cy="647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2F76E31-8B16-AC41-9D2A-3E8357390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47" y="4211421"/>
            <a:ext cx="647724" cy="647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B080304-13F9-2549-8C97-F356C6DF2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498" y="4211421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980" y="2799718"/>
            <a:ext cx="1233856" cy="6413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0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11" y="3913137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78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25" y="4915686"/>
            <a:ext cx="537732" cy="534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023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713" y="575119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760F0D4-EEB2-5A43-B9CD-7079DAD88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891" y="2794818"/>
            <a:ext cx="1233856" cy="6413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DF5D7D5-268F-2045-A9C4-968F12EAC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70" y="2930094"/>
            <a:ext cx="464178" cy="4567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82ED503-60CA-C647-AF41-B796DAC26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477" y="2969880"/>
            <a:ext cx="464178" cy="4567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057AA04F-9E38-CE45-B86C-3093C02B0D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73" y="3917766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1676C9E1-3DBB-C240-B7CD-5A498111E7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679" y="3888519"/>
            <a:ext cx="532484" cy="5324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855AE6A7-F62F-6045-9FFB-3676E89DEB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830" y="3893837"/>
            <a:ext cx="532484" cy="532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7E1EDC2D-EE2D-6B4B-BA3A-93A845734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667" y="4834196"/>
            <a:ext cx="647724" cy="64772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DA5798C-15A5-2F4D-8D2D-07D97B61B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07" y="4911732"/>
            <a:ext cx="532484" cy="5324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23A49E69-D285-014F-8208-75E38D24FB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56" y="4799217"/>
            <a:ext cx="647724" cy="64772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B34F0BF-92E4-E24A-84F6-E8ABF44B8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119" y="5747331"/>
            <a:ext cx="1233856" cy="6413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996E7D52-D41F-AC4E-97FD-BED6427D93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487" y="577703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7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4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715" y="2840627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A801979-0C11-5B4D-BA3E-E1676EB59A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927" y="2886365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784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787" y="3867469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E4C8233-F393-BA4C-9A24-FBE6616BA2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40" y="3833301"/>
            <a:ext cx="1233856" cy="6413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BB8BAE32-C7B6-5E44-8CAA-17BE70FE98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528" y="3881008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3898551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595" y="3888519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0877E389-1D88-7F40-8273-96705ABB2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640" y="4808545"/>
            <a:ext cx="1233856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887" y="4857695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371" y="4894383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A39274BA-AF3C-474C-AE59-4961E16D91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788" y="5803969"/>
            <a:ext cx="532484" cy="5324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31" y="5773786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815" y="5810474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907" y="5785366"/>
            <a:ext cx="537732" cy="53486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E3881D2C-C64D-3A4F-904C-0B5BE2D100C5}"/>
              </a:ext>
            </a:extLst>
          </p:cNvPr>
          <p:cNvSpPr/>
          <p:nvPr/>
        </p:nvSpPr>
        <p:spPr>
          <a:xfrm>
            <a:off x="5763783" y="566099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7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18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C doesn’t belong as it has a total of £11. Whereas the other representations all have a total of £10, as £5 + £2 + £2 + £1 = £10, 1 x £10 = £10 and 5 x £2 = £10.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605BF69-288A-F845-8F2A-F44E87EA1923}"/>
              </a:ext>
            </a:extLst>
          </p:cNvPr>
          <p:cNvSpPr/>
          <p:nvPr/>
        </p:nvSpPr>
        <p:spPr>
          <a:xfrm>
            <a:off x="838201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FC65BD6-CDD5-724D-90FA-2817EEF79684}"/>
              </a:ext>
            </a:extLst>
          </p:cNvPr>
          <p:cNvSpPr/>
          <p:nvPr/>
        </p:nvSpPr>
        <p:spPr>
          <a:xfrm>
            <a:off x="3501044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539C4A5-A4C5-A849-864A-915334D267D6}"/>
              </a:ext>
            </a:extLst>
          </p:cNvPr>
          <p:cNvSpPr/>
          <p:nvPr/>
        </p:nvSpPr>
        <p:spPr>
          <a:xfrm>
            <a:off x="6316325" y="2827492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D51C3A5-3C63-FE43-91F4-48E108D71D2D}"/>
              </a:ext>
            </a:extLst>
          </p:cNvPr>
          <p:cNvSpPr/>
          <p:nvPr/>
        </p:nvSpPr>
        <p:spPr>
          <a:xfrm>
            <a:off x="8979169" y="2813856"/>
            <a:ext cx="2222193" cy="21904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88FD7B2-58A2-6E4F-B792-11D78252C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38" y="4211421"/>
            <a:ext cx="647724" cy="647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CF4D610-7479-E34D-B046-E3EF7174D2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30" y="4312475"/>
            <a:ext cx="532484" cy="532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390B5C-101B-7A46-BD53-B2DB3D9719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15" y="3767531"/>
            <a:ext cx="1233319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179790-FFA4-3F42-BECF-C47BBF78D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369" y="3391647"/>
            <a:ext cx="1233856" cy="64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ED8A32-D0E6-744B-86EC-5DE1DE51C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649" y="4211421"/>
            <a:ext cx="647724" cy="647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AA95E83-A6FC-474A-BC0E-65A3BD891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293" y="3477967"/>
            <a:ext cx="647724" cy="64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053B02-F2D2-EA4E-B8BB-6C5448E46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304" y="3477967"/>
            <a:ext cx="647724" cy="6477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6A3678-AF34-0B48-B450-7376D89A1A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455" y="3477967"/>
            <a:ext cx="647724" cy="64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A8F6EF-BF58-D348-AA91-0ADE35DC6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5" y="4245290"/>
            <a:ext cx="647724" cy="6477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BD3DC06-B74D-3041-AFE5-AC64C8E5B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166" y="4245290"/>
            <a:ext cx="647724" cy="64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35A8797-0D2C-2042-9269-B599F63F64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93" y="342900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F56F04-3DC9-1B41-A2EC-1C62363F2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36" y="4211421"/>
            <a:ext cx="647724" cy="6477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2F76E31-8B16-AC41-9D2A-3E8357390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47" y="4211421"/>
            <a:ext cx="647724" cy="647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B080304-13F9-2549-8C97-F356C6DF2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498" y="4211421"/>
            <a:ext cx="647724" cy="6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6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1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96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complete the following statements: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DF7392-6DE5-4F49-BCE0-84DAA7546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2830683"/>
            <a:ext cx="829983" cy="8449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877AA17-C680-6E42-83DD-99782182DB83}"/>
              </a:ext>
            </a:extLst>
          </p:cNvPr>
          <p:cNvSpPr/>
          <p:nvPr/>
        </p:nvSpPr>
        <p:spPr>
          <a:xfrm>
            <a:off x="5735327" y="2840627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529756A-9358-9344-96B6-6AE949C31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3763957"/>
            <a:ext cx="829983" cy="84491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5136BB1-6BEC-E84D-9721-6918C01CF465}"/>
              </a:ext>
            </a:extLst>
          </p:cNvPr>
          <p:cNvSpPr/>
          <p:nvPr/>
        </p:nvSpPr>
        <p:spPr>
          <a:xfrm>
            <a:off x="5735327" y="3773901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11174F2-94A8-824F-83CF-8AA42449A4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4706749"/>
            <a:ext cx="829983" cy="8449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E8E91B5-7D97-BA47-A0C4-B586DC27358F}"/>
              </a:ext>
            </a:extLst>
          </p:cNvPr>
          <p:cNvSpPr/>
          <p:nvPr/>
        </p:nvSpPr>
        <p:spPr>
          <a:xfrm>
            <a:off x="5735327" y="4716693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710222-1858-2142-90FB-86BDDBB271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9" y="5645535"/>
            <a:ext cx="829983" cy="8449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FE0993-AE22-1A42-9F6B-C0D81BBF878F}"/>
              </a:ext>
            </a:extLst>
          </p:cNvPr>
          <p:cNvSpPr/>
          <p:nvPr/>
        </p:nvSpPr>
        <p:spPr>
          <a:xfrm>
            <a:off x="5735327" y="5655479"/>
            <a:ext cx="721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400" dirty="0">
              <a:solidFill>
                <a:srgbClr val="FF386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7BCBEE-FA08-2941-AA79-5C14B565C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2" y="2788321"/>
            <a:ext cx="1233856" cy="641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2704BD1-0FDE-4745-96E3-7B7A6744C3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07" y="2893858"/>
            <a:ext cx="537732" cy="5348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316E97A-24D1-BC44-8B00-FD9ECFB61E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11" y="2915059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EA19AD0-1D4B-6742-82FA-51F9E5778F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319" y="2893858"/>
            <a:ext cx="647724" cy="647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D7E131E-E484-BE4E-B778-9B119090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508" y="2883919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97F5E5D-87F9-C840-AED6-0B799B432D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89" y="2950288"/>
            <a:ext cx="537732" cy="534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CD7B0129-EC13-2141-BBB4-37020E5A1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33" y="3853697"/>
            <a:ext cx="1233856" cy="6413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C3CD31A-8885-1740-B12F-7CFD509C9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232" y="3881008"/>
            <a:ext cx="647724" cy="647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335F218-448A-A44E-812F-215DAF77C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77" y="3914903"/>
            <a:ext cx="647724" cy="641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CFABD8-E17B-6B48-B68A-8A0144B6F8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91" y="3942143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D8D21C4-F9D8-2B49-99A3-13B4CC5FA3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35" y="3956420"/>
            <a:ext cx="464178" cy="4567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53B1208-7D8C-1143-87FC-727457496D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99" y="3946388"/>
            <a:ext cx="464178" cy="4567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B889BA9-6A4C-3C44-AC4A-3560C68EB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276" y="4915007"/>
            <a:ext cx="537732" cy="53486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6EC7D7-199D-1248-9C14-B323D40DC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780" y="4936208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507D690-EA10-8748-B9DC-3375141DB8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456" y="4949982"/>
            <a:ext cx="464178" cy="4567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D2B62EF-CA5E-CD42-81FC-8FAB80C87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196" y="4805203"/>
            <a:ext cx="647724" cy="6477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5AA7779-E12D-F74C-8E9A-D5B17ED922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15" y="4807649"/>
            <a:ext cx="647724" cy="6477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21C978D9-93B0-4E49-8814-F4C04996B4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965" y="4837562"/>
            <a:ext cx="647724" cy="6413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3D49DEC-3EC6-9B4A-986C-3D7835D225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449" y="4874250"/>
            <a:ext cx="532484" cy="5324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611BE05-A126-FE42-8449-A3B3ADB937A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84" y="5732135"/>
            <a:ext cx="1233319" cy="6413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E147F0A6-8919-7D4B-890D-B74DED168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23" y="5855337"/>
            <a:ext cx="464178" cy="4567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6FC433B-837E-1F4B-8586-78AB1C5F93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4" y="5735689"/>
            <a:ext cx="1233856" cy="64132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294CB34-9A1B-B34E-9C14-E46243B6FD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12" y="5803969"/>
            <a:ext cx="647724" cy="6413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4CD1FACF-06F1-9C42-8A92-D797C6112E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808" y="5831217"/>
            <a:ext cx="532484" cy="5324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E9F981DF-2C2F-D84F-AF9F-547A73CA1B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188" y="5815549"/>
            <a:ext cx="537732" cy="5348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C02D913F-0908-A141-8551-2D8D319B6D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63" y="2840627"/>
            <a:ext cx="647724" cy="6477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2BD7A4E8-D2B0-E643-85D9-667FEA747F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18" y="2946515"/>
            <a:ext cx="537732" cy="53486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7E180ECC-0D3C-6C4A-8074-2E9D60A1D1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89" y="3862554"/>
            <a:ext cx="647724" cy="6477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EE0EE360-6703-4C4A-AA6B-E8946FAADC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51" y="3876117"/>
            <a:ext cx="1233319" cy="6413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D0C7D66-8990-3941-A01B-20CE17E793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487" y="3914903"/>
            <a:ext cx="537732" cy="5348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DFB4881-8E12-0845-84DD-30D14817AA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02" y="4852660"/>
            <a:ext cx="1233319" cy="64132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F55FA3C-C64E-5F4A-8FDE-960CC30263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32" y="4802147"/>
            <a:ext cx="647724" cy="647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FC3244C-3AC0-914D-A487-3247B4A04C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33" y="4891062"/>
            <a:ext cx="464178" cy="4567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C098EC1-EA7E-814C-BA87-6FB4FF3539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421" y="4859577"/>
            <a:ext cx="537732" cy="5348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BB4B17D-D021-864A-BD54-EF53D0BAA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9" y="5729535"/>
            <a:ext cx="1233856" cy="6413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D694AC4-219B-2C45-B920-9F271D2861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174" y="5868315"/>
            <a:ext cx="464178" cy="4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88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£80 as £50 + £20 + £10 = £80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15847B8F-3100-994F-9537-E5E2C8F29D77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90CEE5-17A1-3242-84FB-09FB1A836A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46" y="3315566"/>
            <a:ext cx="1343556" cy="746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CD07CB-3451-BF44-A613-2A716D8A87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59" y="3486620"/>
            <a:ext cx="1321163" cy="71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EC4437-9A18-6640-8A72-C87C1919A9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24" y="3680631"/>
            <a:ext cx="1233319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4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has three different bank notes in his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£80 as £50 + £20 + £10 = £80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he could have in his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He could have £35 as £20 + £10 + £5 = £35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0C4D8116-E237-3241-AB41-52D633BD511D}"/>
              </a:ext>
            </a:extLst>
          </p:cNvPr>
          <p:cNvSpPr/>
          <p:nvPr/>
        </p:nvSpPr>
        <p:spPr>
          <a:xfrm>
            <a:off x="838200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E44E08-203B-424C-A8CC-DB126C9B20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46" y="3315566"/>
            <a:ext cx="1343556" cy="746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133238-66D8-7F4D-95FD-35A7CF0665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59" y="3486620"/>
            <a:ext cx="1321163" cy="710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76B2F4-80C9-B54D-A491-DB87EDC8E1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24" y="3680631"/>
            <a:ext cx="1233319" cy="64132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1B44778-41A9-904A-BF5E-014912832C50}"/>
              </a:ext>
            </a:extLst>
          </p:cNvPr>
          <p:cNvSpPr/>
          <p:nvPr/>
        </p:nvSpPr>
        <p:spPr>
          <a:xfrm>
            <a:off x="3773557" y="2852530"/>
            <a:ext cx="222219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891CC3-DE93-174A-9792-84FD864CFA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29" y="3315566"/>
            <a:ext cx="1321163" cy="710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CB6BFA-A816-F54B-9691-8F37EE84DC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594" y="3509577"/>
            <a:ext cx="1233319" cy="6413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CB77654-C137-D84A-8BA4-967E859BFB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773" y="3688776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0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4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five of the same bank notes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greatest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£250 as 5 x £50 = £250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least amount of money she could have in her piggy bank?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She could have £25 as 5 x £5 = £25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59DAA43-93F7-BE4A-B163-631E3AA60946}"/>
              </a:ext>
            </a:extLst>
          </p:cNvPr>
          <p:cNvSpPr/>
          <p:nvPr/>
        </p:nvSpPr>
        <p:spPr>
          <a:xfrm>
            <a:off x="83819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6C44107-8ABD-4A4D-97E7-5343F7CE8E87}"/>
              </a:ext>
            </a:extLst>
          </p:cNvPr>
          <p:cNvSpPr/>
          <p:nvPr/>
        </p:nvSpPr>
        <p:spPr>
          <a:xfrm>
            <a:off x="4739169" y="2852530"/>
            <a:ext cx="3689213" cy="15575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D75C58-5743-D749-B681-E1C48EC6F6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55" y="2962163"/>
            <a:ext cx="1233856" cy="641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D8BCDEE-4EC1-0546-B3E1-88E150F87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96" y="2976278"/>
            <a:ext cx="1343556" cy="746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B6999C-1036-BA42-A3A1-A6B4DAEBF5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076" y="2992001"/>
            <a:ext cx="1343556" cy="746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0ECB96-5CC3-3541-88C8-73DB89B9DE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95" y="3526233"/>
            <a:ext cx="1343556" cy="746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4135498-3690-5F4B-B602-2FF87F9EAD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075" y="3541956"/>
            <a:ext cx="1343556" cy="7464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EB67A71-311E-3142-8339-B9650B1071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73" y="3634207"/>
            <a:ext cx="1343556" cy="7464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0470A1E-7985-3D48-A68E-55A75A963F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55" y="3631327"/>
            <a:ext cx="1233856" cy="641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AE43ADC-EAED-8A47-AFDF-8D4C9ECD5C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68" y="2977886"/>
            <a:ext cx="1233856" cy="641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49F8618-ABF6-5C41-A5BC-6AD2E36D6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68" y="3647050"/>
            <a:ext cx="1233856" cy="641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6B01A1E-1DF5-9146-A6F2-BB7F378F09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3659165"/>
            <a:ext cx="123385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7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five coins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Three of the coins are silver and two are copper.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make 24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also make 40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in total does Yasmin have in her piggy bank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6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has five coins in her piggy bank.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Three of the coins are silver and two are copper.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make 24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three coins, she can also make 40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money in total does Yasmin have in her piggy bank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Yasmin has 44 p in her piggy bank in total, she uses a 20 p and two 2 p coins to make 24 p. She uses the same 20 p coin and two 10 p coins to make 40 p. So, she has 44 p in total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F55FF9-92C4-A748-800E-6D9CE623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41" y="1188830"/>
            <a:ext cx="3340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2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“£10 and 10 p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3500122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“£10 and 10 p are worth the same.”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James.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£10 is worth ten lots of £1. Whereas there are ten lots of 10 p in £1.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£10 - £0.10 = £9.90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the difference between £10 and 10 p is £9 and 90 p or £9.90. </a:t>
            </a:r>
          </a:p>
        </p:txBody>
      </p:sp>
    </p:spTree>
    <p:extLst>
      <p:ext uri="{BB962C8B-B14F-4D97-AF65-F5344CB8AC3E}">
        <p14:creationId xmlns:p14="http://schemas.microsoft.com/office/powerpoint/2010/main" val="1365363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For example, if Astrobee had three £20 notes in a wallet, then that would make £60 (an even amount). However, if Astrobee had a £20 note, a £10 note and a £5 note in a wallet, then there would be an odd-numbered amount of money in the wallet (£35).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370078"/>
            <a:ext cx="316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have three bank notes in my wallet and no coins, I have an even-numbered amount of money in my wallet. </a:t>
            </a:r>
          </a:p>
        </p:txBody>
      </p:sp>
    </p:spTree>
    <p:extLst>
      <p:ext uri="{BB962C8B-B14F-4D97-AF65-F5344CB8AC3E}">
        <p14:creationId xmlns:p14="http://schemas.microsoft.com/office/powerpoint/2010/main" val="3694031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the value of notes and coins to identify and represent amounts of money in different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the value of notes and coins to identify and represent amounts of money in different 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– Spring Block 2 – Measurement: Money – Lesson 1 – To be able to identify notes and coins</a:t>
            </a:r>
          </a:p>
        </p:txBody>
      </p:sp>
    </p:spTree>
    <p:extLst>
      <p:ext uri="{BB962C8B-B14F-4D97-AF65-F5344CB8AC3E}">
        <p14:creationId xmlns:p14="http://schemas.microsoft.com/office/powerpoint/2010/main" val="201621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notes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correct amount.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496756A6-DA65-5542-A8BA-C29FB7116E8D}"/>
              </a:ext>
            </a:extLst>
          </p:cNvPr>
          <p:cNvSpPr/>
          <p:nvPr/>
        </p:nvSpPr>
        <p:spPr>
          <a:xfrm>
            <a:off x="838201" y="2813856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ten pence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0FEB085-F48E-F044-9FCA-BC9AF583F1AC}"/>
              </a:ext>
            </a:extLst>
          </p:cNvPr>
          <p:cNvSpPr/>
          <p:nvPr/>
        </p:nvSpPr>
        <p:spPr>
          <a:xfrm>
            <a:off x="838200" y="3855819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fifty pounds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BC37457-6539-8C4C-9B49-54B493B56814}"/>
              </a:ext>
            </a:extLst>
          </p:cNvPr>
          <p:cNvSpPr/>
          <p:nvPr/>
        </p:nvSpPr>
        <p:spPr>
          <a:xfrm>
            <a:off x="838201" y="4897782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thirty pence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8B762DA7-0B96-F941-97DE-053BB3E8D299}"/>
              </a:ext>
            </a:extLst>
          </p:cNvPr>
          <p:cNvSpPr/>
          <p:nvPr/>
        </p:nvSpPr>
        <p:spPr>
          <a:xfrm>
            <a:off x="838200" y="5939745"/>
            <a:ext cx="3607724" cy="68164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forty 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E65CD-10F9-3248-98F7-FCF6117CC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3855819"/>
            <a:ext cx="1321163" cy="71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E7087F-9DF3-8D4C-9092-A8445A0F6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97" y="5124059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598820D-5F24-AB44-B88F-EC9A66461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341" y="5977181"/>
            <a:ext cx="537732" cy="534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B348D1F-712E-D645-986A-6254C19E2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23" y="5977181"/>
            <a:ext cx="537732" cy="5348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E25760A-0576-C943-8AEA-CF23799F7EA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445925" y="3154678"/>
            <a:ext cx="2640367" cy="21525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9AA9818-8EC0-744B-B4C1-C5B57E651F2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445924" y="3154678"/>
            <a:ext cx="2470265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3C8446-9500-A54D-9FEE-4C990883662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445925" y="5238604"/>
            <a:ext cx="2683493" cy="10419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877DD05-39F8-0C48-BB28-F6BCE10D9A8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45924" y="4196641"/>
            <a:ext cx="2470265" cy="2083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631131C-523F-0E4F-9911-AF3D4A1F0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74" y="3855819"/>
            <a:ext cx="1321163" cy="710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422E67-0057-024D-BDC6-D75E1B1B1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593" y="5124059"/>
            <a:ext cx="368368" cy="366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54C5F4-2BEA-A94D-908C-4FE7DDE120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051" y="5977181"/>
            <a:ext cx="537732" cy="534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F9DFFB0-78E3-B24F-AD1B-70817D116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18" y="2777080"/>
            <a:ext cx="1343556" cy="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13105</TotalTime>
  <Words>2231</Words>
  <Application>Microsoft Office PowerPoint</Application>
  <PresentationFormat>Custom</PresentationFormat>
  <Paragraphs>611</Paragraphs>
  <Slides>54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Lato</vt:lpstr>
      <vt:lpstr>OpenDyslexicAlta</vt:lpstr>
      <vt:lpstr>Wingdings</vt:lpstr>
      <vt:lpstr>OpenDyslexic</vt:lpstr>
      <vt:lpstr>Calibri</vt:lpstr>
      <vt:lpstr>Muli</vt:lpstr>
      <vt:lpstr>Lato Light</vt:lpstr>
      <vt:lpstr>Office Theme</vt:lpstr>
      <vt:lpstr>PowerPoint Presentation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  <vt:lpstr>To be able to identify notes and coins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623</cp:revision>
  <cp:lastPrinted>2019-06-17T16:19:05Z</cp:lastPrinted>
  <dcterms:created xsi:type="dcterms:W3CDTF">2018-08-06T08:16:18Z</dcterms:created>
  <dcterms:modified xsi:type="dcterms:W3CDTF">2021-01-07T16:08:02Z</dcterms:modified>
</cp:coreProperties>
</file>