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77" r:id="rId13"/>
    <p:sldId id="266" r:id="rId14"/>
    <p:sldId id="278" r:id="rId15"/>
    <p:sldId id="270" r:id="rId16"/>
    <p:sldId id="275" r:id="rId17"/>
    <p:sldId id="279" r:id="rId18"/>
  </p:sldIdLst>
  <p:sldSz cx="12192000" cy="6858000"/>
  <p:notesSz cx="6858000" cy="9144000"/>
  <p:embeddedFontLst>
    <p:embeddedFont>
      <p:font typeface="EdShed" pitchFamily="2" charset="77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57"/>
    <a:srgbClr val="4A4A4A"/>
    <a:srgbClr val="3273DC"/>
    <a:srgbClr val="F139C4"/>
    <a:srgbClr val="25D160"/>
    <a:srgbClr val="FF3760"/>
    <a:srgbClr val="219CEE"/>
    <a:srgbClr val="3372DC"/>
    <a:srgbClr val="795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82109"/>
  </p:normalViewPr>
  <p:slideViewPr>
    <p:cSldViewPr snapToGrid="0" snapToObjects="1">
      <p:cViewPr varScale="1">
        <p:scale>
          <a:sx n="99" d="100"/>
          <a:sy n="99" d="100"/>
        </p:scale>
        <p:origin x="1472" y="184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dShe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>
                <a:latin typeface="EdShed" pitchFamily="2" charset="77"/>
              </a:rPr>
              <a:t>7/15/25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dShed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>
                <a:latin typeface="EdShed" pitchFamily="2" charset="77"/>
              </a:rPr>
              <a:t>‹#›</a:t>
            </a:fld>
            <a:endParaRPr lang="en-US" dirty="0">
              <a:latin typeface="EdSh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dShed" pitchFamily="2" charset="77"/>
              </a:defRPr>
            </a:lvl1pPr>
          </a:lstStyle>
          <a:p>
            <a:fld id="{7AEF229B-8876-6441-8901-E5E5390D5590}" type="datetimeFigureOut">
              <a:rPr lang="en-US" smtClean="0"/>
              <a:pPr/>
              <a:t>7/15/25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dShed" pitchFamily="2" charset="77"/>
              </a:defRPr>
            </a:lvl1pPr>
          </a:lstStyle>
          <a:p>
            <a:fld id="{8AABE850-C615-DA41-B158-FBF094A0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Most of this week’s words have one syllable. ‘Orange’, ‘pigeon’ and ‘dungeon’ have two syllables.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EdSh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24603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82905" y="2011698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1441" y="2046110"/>
            <a:ext cx="535806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0743" y="2046787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396551" y="2013407"/>
            <a:ext cx="12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Lesson: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9709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99" y="6051777"/>
            <a:ext cx="1046140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3709079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149FAE15-6FD8-DFF4-7A02-5454466F6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6" name="Picture 5" descr="A yellow and grey text&#10;&#10;Description automatically generated">
            <a:extLst>
              <a:ext uri="{FF2B5EF4-FFF2-40B4-BE49-F238E27FC236}">
                <a16:creationId xmlns:a16="http://schemas.microsoft.com/office/drawing/2014/main" id="{E218E480-2368-2CC2-BE80-1B93C49A7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DDA499ED-C79E-F2C5-AF10-658A3695A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3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Group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E8D001C-8556-B5D1-C0FF-98AF8FC79D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5FC74FF-5008-9ECB-E018-2B72A80C7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FB5B7-BC97-1061-D4F9-2945D13D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DF69CEE-0860-0267-19A1-D20B0C520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Grou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0B915-4CBD-703E-7539-5EB06BD72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1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3EF6408-E4F7-DA58-C230-8BB8A6BB0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3CC30-78F7-5200-2672-E02512307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3" name="Picture 2" descr="A yellow and grey text&#10;&#10;Description automatically generated">
            <a:extLst>
              <a:ext uri="{FF2B5EF4-FFF2-40B4-BE49-F238E27FC236}">
                <a16:creationId xmlns:a16="http://schemas.microsoft.com/office/drawing/2014/main" id="{1E026117-17C0-AC79-F458-6C66BAB7B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8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65E12-3043-B060-4F6F-84BDEAF73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9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- 2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83E5FE0-F257-6A29-3CBA-97CDCBA5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88222DB-3FA8-6DAA-06E5-9CAA44CA3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B13D-1BD0-CE32-7E7E-C4185AF22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E0B081B0-B863-8A71-0C03-AC6A81ED8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4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5C064-633B-A816-A126-93B9F3605675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36CAC-9630-AFB5-C83B-F6B4ACFE7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4026" y="38938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5531FE01-A40B-A5AB-9D39-F9B88AA1C5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7AA6-9170-6543-6CC4-080946660A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5708" y="367867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846C0EF-DD51-2D8E-3DCD-48DEB0DB2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5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fld id="{3403252C-7E3D-1749-8409-A4F8F98D5649}" type="datetime1">
              <a:rPr lang="en-GB" smtClean="0"/>
              <a:pPr/>
              <a:t>15/07/2025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fld id="{EEA9F226-F87C-E84C-97C9-94623B944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dSh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To be able to segment words into the correct syllables and phonemes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sz="2000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2000" dirty="0"/>
              <a:t>ords where ‘</a:t>
            </a:r>
            <a:r>
              <a:rPr lang="en-GB" sz="2000" dirty="0" err="1"/>
              <a:t>ge</a:t>
            </a:r>
            <a:r>
              <a:rPr lang="en-GB" sz="2000" dirty="0"/>
              <a:t>’ makes a /j/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sz="1800" b="1" dirty="0"/>
              <a:t>This week’s words:</a:t>
            </a:r>
            <a:r>
              <a:rPr lang="en-GB" sz="1800" dirty="0"/>
              <a:t> change, charge, range, orange, hinge, strange, dungeon, sponge, pigeon, fringe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8">
            <a:extLst>
              <a:ext uri="{FF2B5EF4-FFF2-40B4-BE49-F238E27FC236}">
                <a16:creationId xmlns:a16="http://schemas.microsoft.com/office/drawing/2014/main" id="{34FD44EB-9AA0-4D28-8261-B918AD697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89470"/>
              </p:ext>
            </p:extLst>
          </p:nvPr>
        </p:nvGraphicFramePr>
        <p:xfrm>
          <a:off x="402956" y="36579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There was an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unusual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sound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coming from the forest.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“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Attack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!” shouted Ben.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Can I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swap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seats with you?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cell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was cold and dark.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B4E5A5A-8BA5-E002-7E2A-FF4EB1424AFD}"/>
              </a:ext>
            </a:extLst>
          </p:cNvPr>
          <p:cNvSpPr txBox="1"/>
          <p:nvPr/>
        </p:nvSpPr>
        <p:spPr>
          <a:xfrm>
            <a:off x="1923114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My favourite fruit is an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orange</a:t>
            </a: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, they’re so tasty.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9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Sentences and Synonyms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164A64-4D4A-124B-335A-C275261A7EE4}"/>
              </a:ext>
            </a:extLst>
          </p:cNvPr>
          <p:cNvSpPr txBox="1"/>
          <p:nvPr/>
        </p:nvSpPr>
        <p:spPr>
          <a:xfrm>
            <a:off x="613412" y="5187308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5DE3B-CF60-D14C-77D1-1F00E8D8FE99}"/>
              </a:ext>
            </a:extLst>
          </p:cNvPr>
          <p:cNvSpPr txBox="1"/>
          <p:nvPr/>
        </p:nvSpPr>
        <p:spPr>
          <a:xfrm>
            <a:off x="684798" y="3790268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017E97-E497-DB4C-C37D-E1C29E51F15D}"/>
              </a:ext>
            </a:extLst>
          </p:cNvPr>
          <p:cNvSpPr txBox="1"/>
          <p:nvPr/>
        </p:nvSpPr>
        <p:spPr>
          <a:xfrm>
            <a:off x="565097" y="5883676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88F7B-ACC0-FCE7-D72C-7C57910BBCE4}"/>
              </a:ext>
            </a:extLst>
          </p:cNvPr>
          <p:cNvSpPr txBox="1"/>
          <p:nvPr/>
        </p:nvSpPr>
        <p:spPr>
          <a:xfrm>
            <a:off x="684798" y="446382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C46CA9-A4AF-41BE-3B8D-2E76309AD496}"/>
              </a:ext>
            </a:extLst>
          </p:cNvPr>
          <p:cNvSpPr txBox="1"/>
          <p:nvPr/>
        </p:nvSpPr>
        <p:spPr>
          <a:xfrm>
            <a:off x="4002299" y="5901171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80A89-F4C3-720A-50CF-7E9E7AB7260C}"/>
              </a:ext>
            </a:extLst>
          </p:cNvPr>
          <p:cNvSpPr txBox="1"/>
          <p:nvPr/>
        </p:nvSpPr>
        <p:spPr>
          <a:xfrm>
            <a:off x="8697117" y="5893064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1C848-7841-E7AD-2E6F-409686450DEF}"/>
              </a:ext>
            </a:extLst>
          </p:cNvPr>
          <p:cNvSpPr txBox="1"/>
          <p:nvPr/>
        </p:nvSpPr>
        <p:spPr>
          <a:xfrm>
            <a:off x="3930913" y="4485413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4FBC89-08C5-6996-33C6-60F80D62B0A7}"/>
              </a:ext>
            </a:extLst>
          </p:cNvPr>
          <p:cNvSpPr txBox="1"/>
          <p:nvPr/>
        </p:nvSpPr>
        <p:spPr>
          <a:xfrm>
            <a:off x="8816818" y="4485413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5D08C-40E1-D812-ED97-72B7CD3E50E2}"/>
              </a:ext>
            </a:extLst>
          </p:cNvPr>
          <p:cNvSpPr txBox="1"/>
          <p:nvPr/>
        </p:nvSpPr>
        <p:spPr>
          <a:xfrm>
            <a:off x="7827457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You can use a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sponge</a:t>
            </a: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 to clean things.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A3E92-8998-6CD8-B143-D2DF911371E0}"/>
              </a:ext>
            </a:extLst>
          </p:cNvPr>
          <p:cNvSpPr txBox="1"/>
          <p:nvPr/>
        </p:nvSpPr>
        <p:spPr>
          <a:xfrm>
            <a:off x="8931565" y="197029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sponge</a:t>
            </a:r>
            <a:endParaRPr lang="en-GB" sz="2400" baseline="0" dirty="0">
              <a:latin typeface="EdShed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C1F5B2-03B6-6AC5-AEE4-BFDE94768AC5}"/>
              </a:ext>
            </a:extLst>
          </p:cNvPr>
          <p:cNvCxnSpPr>
            <a:cxnSpLocks/>
          </p:cNvCxnSpPr>
          <p:nvPr/>
        </p:nvCxnSpPr>
        <p:spPr>
          <a:xfrm>
            <a:off x="7907729" y="2829764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EEFEC8-157B-7EDD-6F28-198A6A1FE8FD}"/>
              </a:ext>
            </a:extLst>
          </p:cNvPr>
          <p:cNvCxnSpPr>
            <a:cxnSpLocks/>
          </p:cNvCxnSpPr>
          <p:nvPr/>
        </p:nvCxnSpPr>
        <p:spPr>
          <a:xfrm>
            <a:off x="7907729" y="3289135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F9208D-1965-6383-1A6B-FDEF3BE8DCE2}"/>
              </a:ext>
            </a:extLst>
          </p:cNvPr>
          <p:cNvSpPr txBox="1"/>
          <p:nvPr/>
        </p:nvSpPr>
        <p:spPr>
          <a:xfrm>
            <a:off x="3190969" y="19749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orange</a:t>
            </a:r>
            <a:endParaRPr lang="en-GB" sz="2400" baseline="0" dirty="0">
              <a:latin typeface="EdShed" pitchFamily="2" charset="77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5BC735-B29B-D1F2-A5E5-DE79EEF28BFA}"/>
              </a:ext>
            </a:extLst>
          </p:cNvPr>
          <p:cNvCxnSpPr>
            <a:cxnSpLocks/>
          </p:cNvCxnSpPr>
          <p:nvPr/>
        </p:nvCxnSpPr>
        <p:spPr>
          <a:xfrm>
            <a:off x="2016323" y="2829764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960A64-1180-0D4C-B512-1FD6424735EC}"/>
              </a:ext>
            </a:extLst>
          </p:cNvPr>
          <p:cNvCxnSpPr>
            <a:cxnSpLocks/>
          </p:cNvCxnSpPr>
          <p:nvPr/>
        </p:nvCxnSpPr>
        <p:spPr>
          <a:xfrm>
            <a:off x="2016323" y="3289135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03E8CD2-329C-5D1D-F895-4A1D84BB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636" y="2016594"/>
            <a:ext cx="1621303" cy="1318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98141-3203-1A8E-3A93-55B3513C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" b="152"/>
          <a:stretch/>
        </p:blipFill>
        <p:spPr>
          <a:xfrm>
            <a:off x="6096000" y="2072034"/>
            <a:ext cx="1731457" cy="1207961"/>
          </a:xfrm>
          <a:prstGeom prst="round1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44" grpId="0"/>
      <p:bldP spid="45" grpId="0"/>
      <p:bldP spid="4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245011-1727-12E1-4489-BB303B8F93CD}"/>
              </a:ext>
            </a:extLst>
          </p:cNvPr>
          <p:cNvSpPr txBox="1"/>
          <p:nvPr/>
        </p:nvSpPr>
        <p:spPr>
          <a:xfrm>
            <a:off x="5783222" y="2693168"/>
            <a:ext cx="5964491" cy="275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dirty="0">
                <a:solidFill>
                  <a:srgbClr val="FF3760"/>
                </a:solidFill>
                <a:latin typeface="EdShed" pitchFamily="2" charset="77"/>
              </a:rPr>
              <a:t>The </a:t>
            </a:r>
            <a:r>
              <a:rPr lang="en-GB" dirty="0">
                <a:latin typeface="EdShed" pitchFamily="2" charset="77"/>
              </a:rPr>
              <a:t>pigeon</a:t>
            </a:r>
            <a:r>
              <a:rPr lang="en-GB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dirty="0">
                <a:solidFill>
                  <a:srgbClr val="FF3760"/>
                </a:solidFill>
                <a:latin typeface="EdShed" pitchFamily="2" charset="77"/>
              </a:rPr>
              <a:t>and the </a:t>
            </a:r>
            <a:r>
              <a:rPr lang="en-GB" dirty="0">
                <a:latin typeface="EdShed" pitchFamily="2" charset="77"/>
              </a:rPr>
              <a:t>orange</a:t>
            </a:r>
            <a:r>
              <a:rPr lang="en-GB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dirty="0">
                <a:solidFill>
                  <a:srgbClr val="FF3760"/>
                </a:solidFill>
                <a:latin typeface="EdShed" pitchFamily="2" charset="77"/>
              </a:rPr>
              <a:t>cat saw some very </a:t>
            </a:r>
            <a:r>
              <a:rPr lang="en-GB" dirty="0">
                <a:latin typeface="EdShed" pitchFamily="2" charset="77"/>
              </a:rPr>
              <a:t>strange</a:t>
            </a:r>
            <a:r>
              <a:rPr lang="en-GB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dirty="0">
                <a:solidFill>
                  <a:srgbClr val="FF3760"/>
                </a:solidFill>
                <a:latin typeface="EdShed" pitchFamily="2" charset="77"/>
              </a:rPr>
              <a:t>things in the garden. Three cute aliens stopped by for tea and a slice of sponge cake.  One alien was blue with two heads, another alien had four arms and the orange alien only had one eye.</a:t>
            </a:r>
            <a:endParaRPr lang="en-GB" sz="16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10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Words </a:t>
            </a:r>
            <a:r>
              <a:rPr lang="en-GB">
                <a:solidFill>
                  <a:srgbClr val="1D1C1D"/>
                </a:solidFill>
                <a:cs typeface="Arial" panose="020B0604020202020204" pitchFamily="34" charset="0"/>
              </a:rPr>
              <a:t>in Action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4BBEB-F878-C540-75F5-603E0667D7B1}"/>
              </a:ext>
            </a:extLst>
          </p:cNvPr>
          <p:cNvSpPr txBox="1"/>
          <p:nvPr/>
        </p:nvSpPr>
        <p:spPr>
          <a:xfrm>
            <a:off x="2594083" y="1776929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EdShed" pitchFamily="2" charset="77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orange, pigeon, strange</a:t>
            </a:r>
            <a:endParaRPr lang="en-GB" sz="2000" baseline="0" dirty="0">
              <a:latin typeface="EdShed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5E7F19-D5DD-EFED-7863-3DF6655C3A65}"/>
              </a:ext>
            </a:extLst>
          </p:cNvPr>
          <p:cNvCxnSpPr>
            <a:cxnSpLocks/>
          </p:cNvCxnSpPr>
          <p:nvPr/>
        </p:nvCxnSpPr>
        <p:spPr>
          <a:xfrm>
            <a:off x="5880100" y="3285021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741142-6F9F-790E-2F2E-07418B22BE5A}"/>
              </a:ext>
            </a:extLst>
          </p:cNvPr>
          <p:cNvCxnSpPr>
            <a:cxnSpLocks/>
          </p:cNvCxnSpPr>
          <p:nvPr/>
        </p:nvCxnSpPr>
        <p:spPr>
          <a:xfrm>
            <a:off x="5880100" y="6052914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5585F3-FB94-CDC7-72C2-9396CEA7DB07}"/>
              </a:ext>
            </a:extLst>
          </p:cNvPr>
          <p:cNvCxnSpPr>
            <a:cxnSpLocks/>
          </p:cNvCxnSpPr>
          <p:nvPr/>
        </p:nvCxnSpPr>
        <p:spPr>
          <a:xfrm>
            <a:off x="5880100" y="5340683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6BED62-857A-91E0-C577-B938C0D7C9BC}"/>
              </a:ext>
            </a:extLst>
          </p:cNvPr>
          <p:cNvCxnSpPr>
            <a:cxnSpLocks/>
          </p:cNvCxnSpPr>
          <p:nvPr/>
        </p:nvCxnSpPr>
        <p:spPr>
          <a:xfrm>
            <a:off x="5880100" y="4651604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E9DDF2-BDC5-F1EC-1222-5A942ADC3C90}"/>
              </a:ext>
            </a:extLst>
          </p:cNvPr>
          <p:cNvCxnSpPr>
            <a:cxnSpLocks/>
          </p:cNvCxnSpPr>
          <p:nvPr/>
        </p:nvCxnSpPr>
        <p:spPr>
          <a:xfrm>
            <a:off x="5880100" y="3974100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404853-305E-6B78-EC0C-85D75AED7B05}"/>
              </a:ext>
            </a:extLst>
          </p:cNvPr>
          <p:cNvGrpSpPr/>
          <p:nvPr/>
        </p:nvGrpSpPr>
        <p:grpSpPr>
          <a:xfrm>
            <a:off x="444287" y="2698836"/>
            <a:ext cx="5166096" cy="3621507"/>
            <a:chOff x="1335942" y="2914155"/>
            <a:chExt cx="4760058" cy="32066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914AE1-1141-ED5B-FB72-C2A263BB8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46F8AAD0-B024-4500-FB28-1143D05C8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2DB5B8B6-A97A-1753-7723-38C7C6BF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B004299-E7C4-1137-7CC1-2F5769DA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4C1B832F-9EE8-FEE7-10EF-C2580F89B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5CC91C3-A896-35F4-D053-D3BED1602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DA448E-B65E-C912-A0F8-F69A3237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11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Spotter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Clap your hands when you see one of this week’s words.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244FDCD-E718-C9C1-4C80-B67C605B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77318" y="5045847"/>
            <a:ext cx="1348219" cy="136736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6B1AD30-25EA-ADF3-B5DF-7E6BB2D7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" y="5045847"/>
            <a:ext cx="1348219" cy="136736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A34365-513E-C3F7-CED0-C4F7A070EBF4}"/>
              </a:ext>
            </a:extLst>
          </p:cNvPr>
          <p:cNvSpPr/>
          <p:nvPr/>
        </p:nvSpPr>
        <p:spPr>
          <a:xfrm>
            <a:off x="384096" y="2483692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sponge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4C7486-4E65-DE2D-F8DC-BE0760467A94}"/>
              </a:ext>
            </a:extLst>
          </p:cNvPr>
          <p:cNvSpPr/>
          <p:nvPr/>
        </p:nvSpPr>
        <p:spPr>
          <a:xfrm>
            <a:off x="528059" y="373172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fringe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7BF9A7B-557F-A07B-2331-EA31648EF3B0}"/>
              </a:ext>
            </a:extLst>
          </p:cNvPr>
          <p:cNvSpPr/>
          <p:nvPr/>
        </p:nvSpPr>
        <p:spPr>
          <a:xfrm>
            <a:off x="9218466" y="19225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orange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76C31B-5E69-140F-FE78-D9B57B3E903A}"/>
              </a:ext>
            </a:extLst>
          </p:cNvPr>
          <p:cNvSpPr/>
          <p:nvPr/>
        </p:nvSpPr>
        <p:spPr>
          <a:xfrm>
            <a:off x="6794672" y="2052800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range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32851B-7510-A581-0F07-292F80F4EEB5}"/>
              </a:ext>
            </a:extLst>
          </p:cNvPr>
          <p:cNvSpPr/>
          <p:nvPr/>
        </p:nvSpPr>
        <p:spPr>
          <a:xfrm>
            <a:off x="3234508" y="337058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dungeon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6B1F2C-4866-5AA2-F670-0027135F0952}"/>
              </a:ext>
            </a:extLst>
          </p:cNvPr>
          <p:cNvSpPr/>
          <p:nvPr/>
        </p:nvSpPr>
        <p:spPr>
          <a:xfrm>
            <a:off x="2389281" y="460989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strange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5447D6-08C4-59EE-DA9C-74C904446789}"/>
              </a:ext>
            </a:extLst>
          </p:cNvPr>
          <p:cNvSpPr/>
          <p:nvPr/>
        </p:nvSpPr>
        <p:spPr>
          <a:xfrm>
            <a:off x="5874395" y="334949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hinge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59857F9-3BAC-9246-727C-AA72107F5BF9}"/>
              </a:ext>
            </a:extLst>
          </p:cNvPr>
          <p:cNvSpPr/>
          <p:nvPr/>
        </p:nvSpPr>
        <p:spPr>
          <a:xfrm>
            <a:off x="7184423" y="561649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pigeon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DCE23-1CAC-A3A3-54BB-D19980791B69}"/>
              </a:ext>
            </a:extLst>
          </p:cNvPr>
          <p:cNvSpPr/>
          <p:nvPr/>
        </p:nvSpPr>
        <p:spPr>
          <a:xfrm>
            <a:off x="4512806" y="241372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change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FDA0CA5-B88A-D68C-B516-9E59AD2253E8}"/>
              </a:ext>
            </a:extLst>
          </p:cNvPr>
          <p:cNvSpPr/>
          <p:nvPr/>
        </p:nvSpPr>
        <p:spPr>
          <a:xfrm>
            <a:off x="2005595" y="1866814"/>
            <a:ext cx="297856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charge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FD58D46-EDDE-35FE-3FFC-3B5898092E26}"/>
              </a:ext>
            </a:extLst>
          </p:cNvPr>
          <p:cNvSpPr/>
          <p:nvPr/>
        </p:nvSpPr>
        <p:spPr>
          <a:xfrm>
            <a:off x="4691939" y="431966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fudge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6CF813C-8C55-9FA8-AE77-5045DAA03ED4}"/>
              </a:ext>
            </a:extLst>
          </p:cNvPr>
          <p:cNvSpPr/>
          <p:nvPr/>
        </p:nvSpPr>
        <p:spPr>
          <a:xfrm>
            <a:off x="9342216" y="402253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ridge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703870E-759C-A916-429B-7771E278E046}"/>
              </a:ext>
            </a:extLst>
          </p:cNvPr>
          <p:cNvSpPr/>
          <p:nvPr/>
        </p:nvSpPr>
        <p:spPr>
          <a:xfrm>
            <a:off x="4651637" y="54337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lodge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34052E-663C-5BA0-7CE9-C68B746B545E}"/>
              </a:ext>
            </a:extLst>
          </p:cNvPr>
          <p:cNvSpPr/>
          <p:nvPr/>
        </p:nvSpPr>
        <p:spPr>
          <a:xfrm>
            <a:off x="8934247" y="3037668"/>
            <a:ext cx="1743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badge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1A598A2-749F-8F70-ED25-89088ED87CB7}"/>
              </a:ext>
            </a:extLst>
          </p:cNvPr>
          <p:cNvSpPr/>
          <p:nvPr/>
        </p:nvSpPr>
        <p:spPr>
          <a:xfrm>
            <a:off x="7500062" y="4553855"/>
            <a:ext cx="2040341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smudge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740FD1-B67D-61A9-F87C-7F74F11FD2C3}"/>
              </a:ext>
            </a:extLst>
          </p:cNvPr>
          <p:cNvSpPr/>
          <p:nvPr/>
        </p:nvSpPr>
        <p:spPr>
          <a:xfrm>
            <a:off x="2417365" y="5652687"/>
            <a:ext cx="185182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12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Words for Continuous Provision (Optional)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4964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orange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strange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sponge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fringe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hinge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dungeon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pigeon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13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 for Continuous Provision (Optional)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62034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C1E806D7-AEF6-AD86-3C35-AA219A0AEF19}"/>
              </a:ext>
            </a:extLst>
          </p:cNvPr>
          <p:cNvGrpSpPr/>
          <p:nvPr/>
        </p:nvGrpSpPr>
        <p:grpSpPr>
          <a:xfrm>
            <a:off x="774214" y="2895009"/>
            <a:ext cx="1336181" cy="108000"/>
            <a:chOff x="520995" y="3345175"/>
            <a:chExt cx="1336181" cy="10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A6BC81-6C22-F744-5834-658F0C5C524D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CC45B5-9CD2-9190-BF6E-45C69E791982}"/>
                </a:ext>
              </a:extLst>
            </p:cNvPr>
            <p:cNvSpPr/>
            <p:nvPr/>
          </p:nvSpPr>
          <p:spPr>
            <a:xfrm flipV="1">
              <a:off x="520995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1976FE-EBB4-C214-50D5-21B81F8D35BE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202D14-D93C-E88E-DFB9-4C22917BE77D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D007BD-0B01-BB6A-732B-46EDDF4E39E2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93EA2-49C0-759E-10AB-DB3D2B44979C}"/>
              </a:ext>
            </a:extLst>
          </p:cNvPr>
          <p:cNvGrpSpPr/>
          <p:nvPr/>
        </p:nvGrpSpPr>
        <p:grpSpPr>
          <a:xfrm>
            <a:off x="3095384" y="2895009"/>
            <a:ext cx="1336181" cy="108000"/>
            <a:chOff x="520995" y="3345175"/>
            <a:chExt cx="1336181" cy="10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E7ACCB-9155-AFB0-AD1B-3E11C07E710A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D4ED1B-4B37-BC49-73B2-05B50789732D}"/>
                </a:ext>
              </a:extLst>
            </p:cNvPr>
            <p:cNvSpPr/>
            <p:nvPr/>
          </p:nvSpPr>
          <p:spPr>
            <a:xfrm flipV="1">
              <a:off x="520995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67FC5-B4AD-DF13-A5A3-740B02307A7A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8F8D56-6E02-A25D-86B7-55B585EE03D0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3F528C-725C-579D-14C9-F29D723A1C60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35876-C94D-8B0B-3207-F7CFCA119D4D}"/>
              </a:ext>
            </a:extLst>
          </p:cNvPr>
          <p:cNvGrpSpPr/>
          <p:nvPr/>
        </p:nvGrpSpPr>
        <p:grpSpPr>
          <a:xfrm>
            <a:off x="774214" y="5300584"/>
            <a:ext cx="1336181" cy="108000"/>
            <a:chOff x="520995" y="3345175"/>
            <a:chExt cx="1336181" cy="10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A8888F-1DCE-EEFD-994D-FD02BD16F1F1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05E01E-23E4-1064-C31D-6BC29DA98323}"/>
                </a:ext>
              </a:extLst>
            </p:cNvPr>
            <p:cNvSpPr/>
            <p:nvPr/>
          </p:nvSpPr>
          <p:spPr>
            <a:xfrm flipV="1">
              <a:off x="520995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D054C1-9D6E-C295-37F8-514E01AAFB4F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07A84C-60FA-AFBF-B55F-A5B60824216E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DFA3C8-6293-841B-737B-736368CEC92F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7D21DF-F773-4D31-F56F-2C9DC986B655}"/>
              </a:ext>
            </a:extLst>
          </p:cNvPr>
          <p:cNvGrpSpPr/>
          <p:nvPr/>
        </p:nvGrpSpPr>
        <p:grpSpPr>
          <a:xfrm>
            <a:off x="3002755" y="5300584"/>
            <a:ext cx="1583554" cy="108000"/>
            <a:chOff x="273622" y="3345175"/>
            <a:chExt cx="1583554" cy="10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DE2060-C9A5-7293-CD94-7B5C64589C56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A17538-451C-C1F5-A7B9-B42665C0CAFF}"/>
                </a:ext>
              </a:extLst>
            </p:cNvPr>
            <p:cNvSpPr/>
            <p:nvPr/>
          </p:nvSpPr>
          <p:spPr>
            <a:xfrm flipV="1">
              <a:off x="520995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52322B6-F6CF-2D51-5BA5-6A3B179D54FA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41022B4-4595-BF54-38ED-6D2C061307DE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41D497E-3550-6C1B-1828-A7AE4D8D6042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C70DB7-C400-4E9B-0B49-546657DC83EE}"/>
                </a:ext>
              </a:extLst>
            </p:cNvPr>
            <p:cNvSpPr/>
            <p:nvPr/>
          </p:nvSpPr>
          <p:spPr>
            <a:xfrm flipV="1">
              <a:off x="273622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2D2AC1-B964-3BDA-BBF4-D8191212F848}"/>
              </a:ext>
            </a:extLst>
          </p:cNvPr>
          <p:cNvGrpSpPr/>
          <p:nvPr/>
        </p:nvGrpSpPr>
        <p:grpSpPr>
          <a:xfrm>
            <a:off x="5538475" y="5300584"/>
            <a:ext cx="1101890" cy="108000"/>
            <a:chOff x="755286" y="3345175"/>
            <a:chExt cx="1101890" cy="10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06844E2-57B2-908A-6D0A-5DA08A25269D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986CB7-9ACD-DB8A-794D-6EB6BF428246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7692BF9-3C05-AC01-50A6-720118F5B999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ACB3F4-B1DD-29CF-BABA-A52E27307EF4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0843D4-596F-B929-0596-BEBBE3F8B478}"/>
              </a:ext>
            </a:extLst>
          </p:cNvPr>
          <p:cNvGrpSpPr/>
          <p:nvPr/>
        </p:nvGrpSpPr>
        <p:grpSpPr>
          <a:xfrm>
            <a:off x="5352883" y="2895009"/>
            <a:ext cx="1468905" cy="108000"/>
            <a:chOff x="755286" y="3345175"/>
            <a:chExt cx="1468905" cy="10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09E9D0A-59A3-9DD2-7226-4C9B175112D7}"/>
                </a:ext>
              </a:extLst>
            </p:cNvPr>
            <p:cNvSpPr/>
            <p:nvPr/>
          </p:nvSpPr>
          <p:spPr>
            <a:xfrm flipV="1">
              <a:off x="1404733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D237687-697E-3A60-4B40-11A594AC5C0A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545994-6B3B-E33F-7761-C9E1EFABEB2C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048D55-9672-3874-F299-B3B7B8C703DA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F739FE6-AED9-3A86-9FE0-BDCDB8B3930E}"/>
                </a:ext>
              </a:extLst>
            </p:cNvPr>
            <p:cNvSpPr/>
            <p:nvPr/>
          </p:nvSpPr>
          <p:spPr>
            <a:xfrm flipV="1">
              <a:off x="19073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DDCC2CB-6080-C451-0D4A-3FD788662DDF}"/>
                </a:ext>
              </a:extLst>
            </p:cNvPr>
            <p:cNvSpPr/>
            <p:nvPr/>
          </p:nvSpPr>
          <p:spPr>
            <a:xfrm flipV="1">
              <a:off x="2116191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765578-623E-45BA-3D14-6E6EFFF32999}"/>
              </a:ext>
            </a:extLst>
          </p:cNvPr>
          <p:cNvGrpSpPr/>
          <p:nvPr/>
        </p:nvGrpSpPr>
        <p:grpSpPr>
          <a:xfrm>
            <a:off x="7775315" y="5318584"/>
            <a:ext cx="1313713" cy="72000"/>
            <a:chOff x="1003976" y="3363175"/>
            <a:chExt cx="1313713" cy="72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DC1E018-C960-29C3-559A-5DFBD1B9B9BD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AE4B84E-9018-EE5F-0C89-6D5AF2659789}"/>
                </a:ext>
              </a:extLst>
            </p:cNvPr>
            <p:cNvSpPr/>
            <p:nvPr/>
          </p:nvSpPr>
          <p:spPr>
            <a:xfrm flipV="1">
              <a:off x="10039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E98579-54FF-C2B7-6265-E4FD4503DDBB}"/>
                </a:ext>
              </a:extLst>
            </p:cNvPr>
            <p:cNvSpPr/>
            <p:nvPr/>
          </p:nvSpPr>
          <p:spPr>
            <a:xfrm flipV="1">
              <a:off x="1921689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1F78297-4E89-B33B-C503-0C8116BB64C4}"/>
              </a:ext>
            </a:extLst>
          </p:cNvPr>
          <p:cNvGrpSpPr/>
          <p:nvPr/>
        </p:nvGrpSpPr>
        <p:grpSpPr>
          <a:xfrm>
            <a:off x="10029556" y="5300584"/>
            <a:ext cx="1409637" cy="108000"/>
            <a:chOff x="447539" y="3345175"/>
            <a:chExt cx="1409637" cy="10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3ECEEC8-3136-EDAB-09BD-F2C00EF59499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0437527-1951-760D-88A1-F4051651D462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37ED89B-AF5D-1F48-0861-8543CBA10EE8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AFF749-BFE3-42FA-DD34-FEAFD6B05DDD}"/>
                </a:ext>
              </a:extLst>
            </p:cNvPr>
            <p:cNvSpPr/>
            <p:nvPr/>
          </p:nvSpPr>
          <p:spPr>
            <a:xfrm flipV="1">
              <a:off x="447539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6D4C3E2-A49A-50FE-B31C-DF28C03751DA}"/>
              </a:ext>
            </a:extLst>
          </p:cNvPr>
          <p:cNvGrpSpPr/>
          <p:nvPr/>
        </p:nvGrpSpPr>
        <p:grpSpPr>
          <a:xfrm>
            <a:off x="7817143" y="2895009"/>
            <a:ext cx="1234614" cy="108000"/>
            <a:chOff x="989577" y="3345175"/>
            <a:chExt cx="1234614" cy="10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C5522-5954-6F90-5C5B-D7003E346964}"/>
                </a:ext>
              </a:extLst>
            </p:cNvPr>
            <p:cNvSpPr/>
            <p:nvPr/>
          </p:nvSpPr>
          <p:spPr>
            <a:xfrm flipV="1">
              <a:off x="1404733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8F94CE9-5844-E662-56B2-299C4D610149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5419D35-7086-DAC2-2962-584D3B587253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22FA498-D496-30E7-37B0-F000CCA6778E}"/>
                </a:ext>
              </a:extLst>
            </p:cNvPr>
            <p:cNvSpPr/>
            <p:nvPr/>
          </p:nvSpPr>
          <p:spPr>
            <a:xfrm flipV="1">
              <a:off x="19073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1A02845-C547-D87B-D58C-41147A9933CF}"/>
                </a:ext>
              </a:extLst>
            </p:cNvPr>
            <p:cNvSpPr/>
            <p:nvPr/>
          </p:nvSpPr>
          <p:spPr>
            <a:xfrm flipV="1">
              <a:off x="2116191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9E1B15-956E-2B8B-3720-DA3674594011}"/>
              </a:ext>
            </a:extLst>
          </p:cNvPr>
          <p:cNvGrpSpPr/>
          <p:nvPr/>
        </p:nvGrpSpPr>
        <p:grpSpPr>
          <a:xfrm>
            <a:off x="10191689" y="2895009"/>
            <a:ext cx="1101890" cy="108000"/>
            <a:chOff x="755286" y="3345175"/>
            <a:chExt cx="1101890" cy="1080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09B0E6C-4FBD-8DF0-2506-1430849BAA0A}"/>
                </a:ext>
              </a:extLst>
            </p:cNvPr>
            <p:cNvSpPr/>
            <p:nvPr/>
          </p:nvSpPr>
          <p:spPr>
            <a:xfrm flipV="1">
              <a:off x="1461176" y="3363175"/>
              <a:ext cx="396000" cy="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9C049E8-536A-FB5C-7FEB-08477B34C060}"/>
                </a:ext>
              </a:extLst>
            </p:cNvPr>
            <p:cNvSpPr/>
            <p:nvPr/>
          </p:nvSpPr>
          <p:spPr>
            <a:xfrm flipV="1">
              <a:off x="755286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D8F1B0-F4BE-EBDD-FA62-06C29E25C28F}"/>
                </a:ext>
              </a:extLst>
            </p:cNvPr>
            <p:cNvSpPr/>
            <p:nvPr/>
          </p:nvSpPr>
          <p:spPr>
            <a:xfrm flipV="1">
              <a:off x="98957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310797D-CF87-343B-7A29-45126D9F57EB}"/>
                </a:ext>
              </a:extLst>
            </p:cNvPr>
            <p:cNvSpPr/>
            <p:nvPr/>
          </p:nvSpPr>
          <p:spPr>
            <a:xfrm flipV="1">
              <a:off x="1196147" y="334517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29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 that matches the picture?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3BC7D5-AEDB-8D75-1AC5-01A045651B40}"/>
              </a:ext>
            </a:extLst>
          </p:cNvPr>
          <p:cNvCxnSpPr>
            <a:cxnSpLocks/>
          </p:cNvCxnSpPr>
          <p:nvPr/>
        </p:nvCxnSpPr>
        <p:spPr>
          <a:xfrm>
            <a:off x="1344890" y="3918168"/>
            <a:ext cx="200022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A272F7-29B3-C33F-0091-19B0E5D70CCA}"/>
              </a:ext>
            </a:extLst>
          </p:cNvPr>
          <p:cNvCxnSpPr>
            <a:cxnSpLocks/>
          </p:cNvCxnSpPr>
          <p:nvPr/>
        </p:nvCxnSpPr>
        <p:spPr>
          <a:xfrm>
            <a:off x="1430603" y="6419327"/>
            <a:ext cx="1828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E535E4-C14A-2DE2-6393-10E96077B8C5}"/>
              </a:ext>
            </a:extLst>
          </p:cNvPr>
          <p:cNvCxnSpPr>
            <a:cxnSpLocks/>
          </p:cNvCxnSpPr>
          <p:nvPr/>
        </p:nvCxnSpPr>
        <p:spPr>
          <a:xfrm>
            <a:off x="5121242" y="6424275"/>
            <a:ext cx="1944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A0D90D-F6B5-BC85-48C1-7E80DF6F3F70}"/>
              </a:ext>
            </a:extLst>
          </p:cNvPr>
          <p:cNvCxnSpPr>
            <a:cxnSpLocks/>
          </p:cNvCxnSpPr>
          <p:nvPr/>
        </p:nvCxnSpPr>
        <p:spPr>
          <a:xfrm>
            <a:off x="8797745" y="6419327"/>
            <a:ext cx="1908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847FDF-D01A-8D89-CE0E-820E8A8EC0EA}"/>
              </a:ext>
            </a:extLst>
          </p:cNvPr>
          <p:cNvSpPr txBox="1"/>
          <p:nvPr/>
        </p:nvSpPr>
        <p:spPr>
          <a:xfrm>
            <a:off x="8797745" y="5954613"/>
            <a:ext cx="19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edge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84581-2C1D-F186-45B0-911233BC182B}"/>
              </a:ext>
            </a:extLst>
          </p:cNvPr>
          <p:cNvSpPr txBox="1"/>
          <p:nvPr/>
        </p:nvSpPr>
        <p:spPr>
          <a:xfrm>
            <a:off x="5121243" y="5954613"/>
            <a:ext cx="19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lodge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EFA37-8E5D-DDB5-3F50-3DE2E045545E}"/>
              </a:ext>
            </a:extLst>
          </p:cNvPr>
          <p:cNvSpPr txBox="1"/>
          <p:nvPr/>
        </p:nvSpPr>
        <p:spPr>
          <a:xfrm>
            <a:off x="1430602" y="5954613"/>
            <a:ext cx="182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badge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6439B1-1B4F-01A0-5495-36231EB4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40" b="25040"/>
          <a:stretch/>
        </p:blipFill>
        <p:spPr>
          <a:xfrm>
            <a:off x="852379" y="1532587"/>
            <a:ext cx="2938698" cy="2073498"/>
          </a:xfrm>
          <a:prstGeom prst="round1Rect">
            <a:avLst>
              <a:gd name="adj" fmla="val 0"/>
            </a:avLst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A1B4C-9E3E-2216-033D-B657FD726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570" y="4263677"/>
            <a:ext cx="1160865" cy="1590815"/>
          </a:xfrm>
          <a:prstGeom prst="round1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CEF4E3-8834-3318-B7F9-BDC2753FD4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97117" y="2151030"/>
            <a:ext cx="2109256" cy="836612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0C8353B-81A1-9110-5B69-39A98B90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809658" y="4301681"/>
            <a:ext cx="2541409" cy="15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C962D2-CD7B-BDFF-F234-7D5B8F326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320" y="1863683"/>
            <a:ext cx="2521844" cy="14113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2252973-6658-DC1A-B60C-C3656F03FB8A}"/>
              </a:ext>
            </a:extLst>
          </p:cNvPr>
          <p:cNvGrpSpPr/>
          <p:nvPr/>
        </p:nvGrpSpPr>
        <p:grpSpPr>
          <a:xfrm>
            <a:off x="8636414" y="4319014"/>
            <a:ext cx="1895205" cy="1480141"/>
            <a:chOff x="8775700" y="4337962"/>
            <a:chExt cx="1718867" cy="13424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5DB346-ECBC-689D-86A4-E39E277E8B83}"/>
                </a:ext>
              </a:extLst>
            </p:cNvPr>
            <p:cNvGrpSpPr/>
            <p:nvPr/>
          </p:nvGrpSpPr>
          <p:grpSpPr>
            <a:xfrm>
              <a:off x="9168434" y="4337962"/>
              <a:ext cx="1326133" cy="1342422"/>
              <a:chOff x="4338177" y="2102291"/>
              <a:chExt cx="2460254" cy="2799075"/>
            </a:xfrm>
          </p:grpSpPr>
          <p:pic>
            <p:nvPicPr>
              <p:cNvPr id="36" name="Picture 2" descr="Free vector graphics of Cliff">
                <a:extLst>
                  <a:ext uri="{FF2B5EF4-FFF2-40B4-BE49-F238E27FC236}">
                    <a16:creationId xmlns:a16="http://schemas.microsoft.com/office/drawing/2014/main" id="{EA24CEC3-A56C-0026-A054-A253F61F8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8177" y="2102973"/>
                <a:ext cx="2460254" cy="2798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A724BE-60D5-16B9-2227-8DEA059CE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7325" y="2102291"/>
                <a:ext cx="346482" cy="432000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EF3847-8B99-FA80-84D5-03A1974FD843}"/>
                </a:ext>
              </a:extLst>
            </p:cNvPr>
            <p:cNvCxnSpPr/>
            <p:nvPr/>
          </p:nvCxnSpPr>
          <p:spPr>
            <a:xfrm>
              <a:off x="8775700" y="4545147"/>
              <a:ext cx="660400" cy="1411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78F21E-361B-EC48-D7D4-8D2B250A4DD0}"/>
              </a:ext>
            </a:extLst>
          </p:cNvPr>
          <p:cNvCxnSpPr>
            <a:cxnSpLocks/>
          </p:cNvCxnSpPr>
          <p:nvPr/>
        </p:nvCxnSpPr>
        <p:spPr>
          <a:xfrm>
            <a:off x="5093129" y="3918168"/>
            <a:ext cx="200022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43E238C-B082-4DCD-CFC8-B5AC34213E73}"/>
              </a:ext>
            </a:extLst>
          </p:cNvPr>
          <p:cNvCxnSpPr>
            <a:cxnSpLocks/>
          </p:cNvCxnSpPr>
          <p:nvPr/>
        </p:nvCxnSpPr>
        <p:spPr>
          <a:xfrm>
            <a:off x="8750729" y="3918168"/>
            <a:ext cx="200022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59B0293-801C-149D-D5ED-BE69A8A750FF}"/>
              </a:ext>
            </a:extLst>
          </p:cNvPr>
          <p:cNvSpPr txBox="1"/>
          <p:nvPr/>
        </p:nvSpPr>
        <p:spPr>
          <a:xfrm>
            <a:off x="1373003" y="3456400"/>
            <a:ext cx="197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bridge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830995-D7EB-1043-9FDF-02FA91A039CB}"/>
              </a:ext>
            </a:extLst>
          </p:cNvPr>
          <p:cNvSpPr txBox="1"/>
          <p:nvPr/>
        </p:nvSpPr>
        <p:spPr>
          <a:xfrm>
            <a:off x="8750729" y="3456400"/>
            <a:ext cx="200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wedge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66705-0634-B89F-7264-6917E0293074}"/>
              </a:ext>
            </a:extLst>
          </p:cNvPr>
          <p:cNvSpPr txBox="1"/>
          <p:nvPr/>
        </p:nvSpPr>
        <p:spPr>
          <a:xfrm>
            <a:off x="5121242" y="3456400"/>
            <a:ext cx="197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judge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7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2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change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orange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357485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hinge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pigeon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29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charge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1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range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442277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strange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442277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fringe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sponge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52527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dungeon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245D4-092A-2D52-F417-AD71481B9069}"/>
              </a:ext>
            </a:extLst>
          </p:cNvPr>
          <p:cNvGrpSpPr/>
          <p:nvPr/>
        </p:nvGrpSpPr>
        <p:grpSpPr>
          <a:xfrm>
            <a:off x="1003034" y="4329660"/>
            <a:ext cx="3419773" cy="1965848"/>
            <a:chOff x="1003034" y="4288095"/>
            <a:chExt cx="3419773" cy="19658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985247" y="4473150"/>
              <a:ext cx="2437560" cy="1780793"/>
              <a:chOff x="2521137" y="4566404"/>
              <a:chExt cx="2437560" cy="1780793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849520" y="423802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EdShed" pitchFamily="2" charset="77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032696" y="4852155"/>
                <a:ext cx="1864047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EdShed" pitchFamily="2" charset="77"/>
                  </a:rPr>
                  <a:t>This week’s words all have the </a:t>
                </a:r>
                <a:br>
                  <a:rPr lang="en-GB" sz="1600" dirty="0">
                    <a:latin typeface="EdShed" pitchFamily="2" charset="77"/>
                  </a:rPr>
                </a:br>
                <a:r>
                  <a:rPr lang="en-GB" sz="1600" dirty="0">
                    <a:latin typeface="EdShed" pitchFamily="2" charset="77"/>
                  </a:rPr>
                  <a:t>digraph ‘</a:t>
                </a:r>
                <a:r>
                  <a:rPr lang="en-GB" sz="1600" dirty="0" err="1">
                    <a:latin typeface="EdShed" pitchFamily="2" charset="77"/>
                  </a:rPr>
                  <a:t>ge</a:t>
                </a:r>
                <a:r>
                  <a:rPr lang="en-GB" sz="1600" dirty="0">
                    <a:latin typeface="EdShed" pitchFamily="2" charset="77"/>
                  </a:rPr>
                  <a:t>’.</a:t>
                </a:r>
                <a:br>
                  <a:rPr lang="en-GB" sz="1600" dirty="0">
                    <a:latin typeface="EdShed" pitchFamily="2" charset="77"/>
                  </a:rPr>
                </a:br>
                <a:r>
                  <a:rPr lang="en-GB" sz="1600" dirty="0">
                    <a:latin typeface="EdShed" pitchFamily="2" charset="77"/>
                  </a:rPr>
                  <a:t>What sound does</a:t>
                </a:r>
                <a:br>
                  <a:rPr lang="en-GB" sz="1600" dirty="0">
                    <a:latin typeface="EdShed" pitchFamily="2" charset="77"/>
                  </a:rPr>
                </a:br>
                <a:r>
                  <a:rPr lang="en-GB" sz="1600" dirty="0">
                    <a:latin typeface="EdShed" pitchFamily="2" charset="77"/>
                  </a:rPr>
                  <a:t>it make?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8F67BC-2D54-1A80-A4AD-37A0A101D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034" y="4288095"/>
              <a:ext cx="947323" cy="195205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1656E8-F33A-CD15-B83D-FACCA7B62B6B}"/>
              </a:ext>
            </a:extLst>
          </p:cNvPr>
          <p:cNvGrpSpPr/>
          <p:nvPr/>
        </p:nvGrpSpPr>
        <p:grpSpPr>
          <a:xfrm>
            <a:off x="2270738" y="1901138"/>
            <a:ext cx="8322832" cy="3862935"/>
            <a:chOff x="1256016" y="1644852"/>
            <a:chExt cx="9361337" cy="434494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C9899-746A-C26A-BAE3-007933D23D45}"/>
                </a:ext>
              </a:extLst>
            </p:cNvPr>
            <p:cNvSpPr/>
            <p:nvPr/>
          </p:nvSpPr>
          <p:spPr>
            <a:xfrm>
              <a:off x="1396398" y="1660436"/>
              <a:ext cx="737046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87F48-994D-641D-3E5C-EA50D161E324}"/>
                </a:ext>
              </a:extLst>
            </p:cNvPr>
            <p:cNvSpPr/>
            <p:nvPr/>
          </p:nvSpPr>
          <p:spPr>
            <a:xfrm>
              <a:off x="1365098" y="2577572"/>
              <a:ext cx="737046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441768-B3D5-A1D2-7802-A1F663C31C04}"/>
                </a:ext>
              </a:extLst>
            </p:cNvPr>
            <p:cNvSpPr/>
            <p:nvPr/>
          </p:nvSpPr>
          <p:spPr>
            <a:xfrm>
              <a:off x="1256016" y="3504317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D2883B-F34D-67EF-3D22-F645E5FC1E41}"/>
                </a:ext>
              </a:extLst>
            </p:cNvPr>
            <p:cNvSpPr/>
            <p:nvPr/>
          </p:nvSpPr>
          <p:spPr>
            <a:xfrm>
              <a:off x="5655393" y="1644852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5C7429-2459-202C-8B38-2966B4A79FEE}"/>
                </a:ext>
              </a:extLst>
            </p:cNvPr>
            <p:cNvSpPr/>
            <p:nvPr/>
          </p:nvSpPr>
          <p:spPr>
            <a:xfrm>
              <a:off x="5466516" y="3389014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B2B42A-34CC-5DF1-EFEE-F648D2DBACE1}"/>
                </a:ext>
              </a:extLst>
            </p:cNvPr>
            <p:cNvSpPr/>
            <p:nvPr/>
          </p:nvSpPr>
          <p:spPr>
            <a:xfrm>
              <a:off x="5705372" y="4347147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E8697D-EDDC-75F8-986A-5135630BDC24}"/>
                </a:ext>
              </a:extLst>
            </p:cNvPr>
            <p:cNvSpPr/>
            <p:nvPr/>
          </p:nvSpPr>
          <p:spPr>
            <a:xfrm>
              <a:off x="9880309" y="1651206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CE5731-8ACF-EF01-5361-71B7A40C4103}"/>
                </a:ext>
              </a:extLst>
            </p:cNvPr>
            <p:cNvSpPr/>
            <p:nvPr/>
          </p:nvSpPr>
          <p:spPr>
            <a:xfrm>
              <a:off x="9323379" y="2585554"/>
              <a:ext cx="737045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2D164F9-BB7A-3404-5CB5-EE87F52EED4B}"/>
                </a:ext>
              </a:extLst>
            </p:cNvPr>
            <p:cNvSpPr/>
            <p:nvPr/>
          </p:nvSpPr>
          <p:spPr>
            <a:xfrm>
              <a:off x="9739351" y="4363249"/>
              <a:ext cx="737046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BD3054-D1C4-37A2-4710-D8959D9BCD6E}"/>
                </a:ext>
              </a:extLst>
            </p:cNvPr>
            <p:cNvSpPr/>
            <p:nvPr/>
          </p:nvSpPr>
          <p:spPr>
            <a:xfrm>
              <a:off x="5301357" y="5265574"/>
              <a:ext cx="737044" cy="724222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2158DE6-8169-99B9-87DF-9AA57E08DFFE}"/>
              </a:ext>
            </a:extLst>
          </p:cNvPr>
          <p:cNvSpPr txBox="1">
            <a:spLocks/>
          </p:cNvSpPr>
          <p:nvPr/>
        </p:nvSpPr>
        <p:spPr>
          <a:xfrm>
            <a:off x="4444927" y="597314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dun</a:t>
            </a:r>
            <a:r>
              <a:rPr lang="en-US" sz="3200" b="0" dirty="0"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US" sz="3200" b="0" dirty="0" err="1">
                <a:solidFill>
                  <a:schemeClr val="tx1"/>
                </a:solidFill>
                <a:latin typeface="EdShed" pitchFamily="2" charset="77"/>
              </a:rPr>
              <a:t>geon</a:t>
            </a:r>
            <a:endParaRPr lang="en-US" sz="3200" b="0" dirty="0">
              <a:solidFill>
                <a:schemeClr val="tx1"/>
              </a:solidFill>
              <a:latin typeface="EdShed" pitchFamily="2" charset="77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1325413-AE23-EDE0-1C4F-3FF75128A877}"/>
              </a:ext>
            </a:extLst>
          </p:cNvPr>
          <p:cNvSpPr txBox="1">
            <a:spLocks/>
          </p:cNvSpPr>
          <p:nvPr/>
        </p:nvSpPr>
        <p:spPr>
          <a:xfrm>
            <a:off x="4579505" y="2758956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or</a:t>
            </a:r>
            <a:r>
              <a:rPr lang="en-US" sz="3200" b="0" dirty="0"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US" sz="3200" b="0" dirty="0" err="1">
                <a:solidFill>
                  <a:schemeClr val="tx1"/>
                </a:solidFill>
                <a:latin typeface="EdShed" pitchFamily="2" charset="77"/>
              </a:rPr>
              <a:t>ange</a:t>
            </a:r>
            <a:endParaRPr lang="en-US" sz="3200" b="0" dirty="0">
              <a:solidFill>
                <a:schemeClr val="tx1"/>
              </a:solidFill>
              <a:latin typeface="EdShed" pitchFamily="2" charset="77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5C1426A-DB3E-0E1E-90DD-74A6624BB95B}"/>
              </a:ext>
            </a:extLst>
          </p:cNvPr>
          <p:cNvSpPr txBox="1">
            <a:spLocks/>
          </p:cNvSpPr>
          <p:nvPr/>
        </p:nvSpPr>
        <p:spPr>
          <a:xfrm>
            <a:off x="8325510" y="365294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77"/>
              </a:rPr>
              <a:t>pi</a:t>
            </a:r>
            <a:r>
              <a:rPr lang="en-US" sz="3200" b="0" dirty="0"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US" sz="3200" b="0" dirty="0" err="1">
                <a:solidFill>
                  <a:schemeClr val="tx1"/>
                </a:solidFill>
                <a:latin typeface="EdShed" pitchFamily="2" charset="77"/>
              </a:rPr>
              <a:t>geon</a:t>
            </a:r>
            <a:endParaRPr lang="en-US" sz="3200" b="0" dirty="0">
              <a:solidFill>
                <a:schemeClr val="tx1"/>
              </a:solidFill>
              <a:latin typeface="EdShed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C91082-1AFB-CA12-2091-16E024C27A2E}"/>
              </a:ext>
            </a:extLst>
          </p:cNvPr>
          <p:cNvGrpSpPr/>
          <p:nvPr/>
        </p:nvGrpSpPr>
        <p:grpSpPr>
          <a:xfrm>
            <a:off x="7666300" y="5134402"/>
            <a:ext cx="3703199" cy="1297664"/>
            <a:chOff x="7666300" y="5134402"/>
            <a:chExt cx="3703199" cy="129766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0AC596-4092-91DF-FC9F-424D7732CD99}"/>
                </a:ext>
              </a:extLst>
            </p:cNvPr>
            <p:cNvGrpSpPr/>
            <p:nvPr/>
          </p:nvGrpSpPr>
          <p:grpSpPr>
            <a:xfrm>
              <a:off x="7666300" y="5223062"/>
              <a:ext cx="3703199" cy="1209004"/>
              <a:chOff x="7413157" y="5208853"/>
              <a:chExt cx="3703199" cy="120900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413157" y="5208853"/>
                <a:ext cx="21197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77"/>
                  </a:rPr>
                  <a:t>How many </a:t>
                </a:r>
                <a:br>
                  <a:rPr lang="en-GB" dirty="0">
                    <a:latin typeface="EdShed" pitchFamily="2" charset="77"/>
                  </a:rPr>
                </a:br>
                <a:r>
                  <a:rPr lang="en-GB" dirty="0">
                    <a:latin typeface="EdShed" pitchFamily="2" charset="77"/>
                  </a:rPr>
                  <a:t>syllables does each word have?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3A9205F-BC2C-5932-F3F8-AF998D849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192" b="1192"/>
              <a:stretch/>
            </p:blipFill>
            <p:spPr>
              <a:xfrm flipH="1">
                <a:off x="9942887" y="5217528"/>
                <a:ext cx="1173469" cy="1200329"/>
              </a:xfrm>
              <a:prstGeom prst="ellipse">
                <a:avLst/>
              </a:prstGeom>
            </p:spPr>
          </p:pic>
        </p:grp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3DE86BF8-9A53-368B-2C22-6435E34166AE}"/>
                </a:ext>
              </a:extLst>
            </p:cNvPr>
            <p:cNvSpPr/>
            <p:nvPr/>
          </p:nvSpPr>
          <p:spPr>
            <a:xfrm>
              <a:off x="7679179" y="5134402"/>
              <a:ext cx="2119746" cy="1080204"/>
            </a:xfrm>
            <a:prstGeom prst="wedgeRoundRectCallout">
              <a:avLst>
                <a:gd name="adj1" fmla="val 65442"/>
                <a:gd name="adj2" fmla="val 16327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3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sort this week’s words by how many </a:t>
            </a:r>
          </a:p>
          <a:p>
            <a:r>
              <a:rPr lang="en-US" dirty="0"/>
              <a:t>sounds are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262588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pigeon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1608465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change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3072106" y="250776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range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4389278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orange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3072106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strange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4389278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fringe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5852919" y="250906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sponge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5852919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dungeon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262588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charge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1608465" y="250646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hinge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576612" y="3429000"/>
            <a:ext cx="2501060" cy="2460703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1223241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EdShed" pitchFamily="2" charset="77"/>
                <a:cs typeface="Rubik" pitchFamily="2" charset="-79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6268422" y="3436630"/>
            <a:ext cx="2501060" cy="2460703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9114328" y="3436630"/>
            <a:ext cx="2501060" cy="246070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3422517" y="3436630"/>
            <a:ext cx="2501060" cy="2460703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4069146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EdShed" pitchFamily="2" charset="77"/>
                <a:cs typeface="Rubik" pitchFamily="2" charset="-79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6915051" y="5980907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EdShed" pitchFamily="2" charset="77"/>
                <a:cs typeface="Rubik" pitchFamily="2" charset="-79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9760957" y="5980906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EdShed" pitchFamily="2" charset="77"/>
                <a:cs typeface="Rubik" pitchFamily="2" charset="-79"/>
              </a:rPr>
              <a:t>6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01C0771D-5AEA-BFC4-8567-A09539763B7A}"/>
              </a:ext>
            </a:extLst>
          </p:cNvPr>
          <p:cNvSpPr/>
          <p:nvPr/>
        </p:nvSpPr>
        <p:spPr>
          <a:xfrm>
            <a:off x="7746571" y="1938512"/>
            <a:ext cx="2157028" cy="1374301"/>
          </a:xfrm>
          <a:prstGeom prst="wedgeEllipseCallout">
            <a:avLst>
              <a:gd name="adj1" fmla="val 66718"/>
              <a:gd name="adj2" fmla="val -2500"/>
            </a:avLst>
          </a:prstGeom>
          <a:noFill/>
          <a:ln w="57150">
            <a:solidFill>
              <a:srgbClr val="FFDE5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EdShed" pitchFamily="2" charset="77"/>
                <a:ea typeface="Muli" pitchFamily="2" charset="77"/>
                <a:cs typeface="Muli" pitchFamily="2" charset="77"/>
              </a:rPr>
              <a:t>‘Change’ has four sounds: </a:t>
            </a:r>
            <a:br>
              <a:rPr lang="en-GB" sz="1600" dirty="0">
                <a:latin typeface="EdShed" pitchFamily="2" charset="77"/>
                <a:ea typeface="Muli" pitchFamily="2" charset="77"/>
                <a:cs typeface="Muli" pitchFamily="2" charset="77"/>
              </a:rPr>
            </a:br>
            <a:r>
              <a:rPr lang="en-GB" sz="1600" dirty="0" err="1">
                <a:latin typeface="EdShed" pitchFamily="2" charset="77"/>
                <a:ea typeface="Muli" pitchFamily="2" charset="77"/>
                <a:cs typeface="Muli" pitchFamily="2" charset="77"/>
              </a:rPr>
              <a:t>ch</a:t>
            </a:r>
            <a:r>
              <a:rPr lang="en-GB" sz="1600" dirty="0">
                <a:latin typeface="EdShed" pitchFamily="2" charset="77"/>
                <a:ea typeface="Muli" pitchFamily="2" charset="77"/>
                <a:cs typeface="Muli" pitchFamily="2" charset="77"/>
              </a:rPr>
              <a:t>-a-n-</a:t>
            </a:r>
            <a:r>
              <a:rPr lang="en-GB" sz="1600" dirty="0" err="1">
                <a:latin typeface="EdShed" pitchFamily="2" charset="77"/>
                <a:ea typeface="Muli" pitchFamily="2" charset="77"/>
                <a:cs typeface="Muli" pitchFamily="2" charset="77"/>
              </a:rPr>
              <a:t>ge</a:t>
            </a:r>
            <a:r>
              <a:rPr lang="en-GB" sz="1600" dirty="0">
                <a:latin typeface="EdShed" pitchFamily="2" charset="77"/>
                <a:ea typeface="Muli" pitchFamily="2" charset="77"/>
                <a:cs typeface="Muli" pitchFamily="2" charset="77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9B377A-8A95-BA73-9355-1B86C988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2" b="1192"/>
          <a:stretch/>
        </p:blipFill>
        <p:spPr>
          <a:xfrm flipH="1">
            <a:off x="10394701" y="1938512"/>
            <a:ext cx="1173469" cy="12003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05599 0.3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7877 0.369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65 L 0.52721 0.317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9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1849 0.273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9909 0.42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52344 0.234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17695 0.184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0595 0.347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1849 0.304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06407 0.365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4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389A-4226-A4ED-6BF8-A3D585F8E625}"/>
              </a:ext>
            </a:extLst>
          </p:cNvPr>
          <p:cNvSpPr txBox="1"/>
          <p:nvPr/>
        </p:nvSpPr>
        <p:spPr>
          <a:xfrm>
            <a:off x="6357544" y="4570804"/>
            <a:ext cx="3304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EdShed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819E77-E0AB-DD48-2584-C5ED86EF9189}"/>
              </a:ext>
            </a:extLst>
          </p:cNvPr>
          <p:cNvSpPr/>
          <p:nvPr/>
        </p:nvSpPr>
        <p:spPr>
          <a:xfrm rot="4507613" flipH="1">
            <a:off x="6965573" y="3073914"/>
            <a:ext cx="2641785" cy="435275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EdShe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F962E-D8E5-2E97-03BB-624CA558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38671B1-5084-5162-7816-2846AB7B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81AB71-9413-8D7D-5A5E-1D2FD1A4DA67}"/>
              </a:ext>
            </a:extLst>
          </p:cNvPr>
          <p:cNvSpPr/>
          <p:nvPr/>
        </p:nvSpPr>
        <p:spPr>
          <a:xfrm>
            <a:off x="3300767" y="1968024"/>
            <a:ext cx="2175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EdShed" pitchFamily="2" charset="77"/>
              </a:rPr>
              <a:t>orange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356E2-7970-0A52-D8AF-B11867AD564D}"/>
              </a:ext>
            </a:extLst>
          </p:cNvPr>
          <p:cNvGrpSpPr/>
          <p:nvPr/>
        </p:nvGrpSpPr>
        <p:grpSpPr>
          <a:xfrm>
            <a:off x="3505058" y="2881875"/>
            <a:ext cx="1889294" cy="144282"/>
            <a:chOff x="6830211" y="6004146"/>
            <a:chExt cx="2695656" cy="205862"/>
          </a:xfrm>
          <a:solidFill>
            <a:srgbClr val="3372D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C15A71-2804-0D56-0D53-85E39212E3DA}"/>
                </a:ext>
              </a:extLst>
            </p:cNvPr>
            <p:cNvSpPr/>
            <p:nvPr/>
          </p:nvSpPr>
          <p:spPr>
            <a:xfrm>
              <a:off x="7662086" y="6004159"/>
              <a:ext cx="205847" cy="2058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EEF6A3-ACF7-ED34-6008-1A21C14BEC62}"/>
                </a:ext>
              </a:extLst>
            </p:cNvPr>
            <p:cNvSpPr/>
            <p:nvPr/>
          </p:nvSpPr>
          <p:spPr>
            <a:xfrm>
              <a:off x="8166197" y="6004163"/>
              <a:ext cx="205847" cy="2058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816C7B-249A-73BE-9639-E9FA746453BA}"/>
                </a:ext>
              </a:extLst>
            </p:cNvPr>
            <p:cNvSpPr/>
            <p:nvPr/>
          </p:nvSpPr>
          <p:spPr>
            <a:xfrm>
              <a:off x="8606467" y="6037362"/>
              <a:ext cx="91940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9E0204D-C021-4FA4-7631-258DB8E99961}"/>
                </a:ext>
              </a:extLst>
            </p:cNvPr>
            <p:cNvSpPr/>
            <p:nvPr/>
          </p:nvSpPr>
          <p:spPr>
            <a:xfrm>
              <a:off x="7218488" y="6004146"/>
              <a:ext cx="205847" cy="2058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462367-5FA2-CC30-0AC4-F3CD7813DDCE}"/>
                </a:ext>
              </a:extLst>
            </p:cNvPr>
            <p:cNvSpPr/>
            <p:nvPr/>
          </p:nvSpPr>
          <p:spPr>
            <a:xfrm>
              <a:off x="6830211" y="6004150"/>
              <a:ext cx="205847" cy="2058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C789-B5E6-A7AF-478D-66DC07F1FDFF}"/>
              </a:ext>
            </a:extLst>
          </p:cNvPr>
          <p:cNvSpPr/>
          <p:nvPr/>
        </p:nvSpPr>
        <p:spPr>
          <a:xfrm>
            <a:off x="7012704" y="2335543"/>
            <a:ext cx="18051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cap="none" spc="0" dirty="0">
                <a:ln w="0"/>
                <a:solidFill>
                  <a:schemeClr val="tx1"/>
                </a:solidFill>
                <a:latin typeface="EdShed" pitchFamily="2" charset="77"/>
              </a:rPr>
              <a:t>orange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D9F6B2-9B1A-F219-675B-B3A79A35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8043" y="4323148"/>
            <a:ext cx="1215672" cy="13331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B46826F-FBA6-03D4-B324-2DA65D7489EF}"/>
              </a:ext>
            </a:extLst>
          </p:cNvPr>
          <p:cNvSpPr/>
          <p:nvPr/>
        </p:nvSpPr>
        <p:spPr>
          <a:xfrm>
            <a:off x="3099754" y="4351824"/>
            <a:ext cx="1866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cap="none" spc="0" dirty="0">
                <a:ln w="0"/>
                <a:latin typeface="EdShed" pitchFamily="2" charset="77"/>
              </a:rPr>
              <a:t>pigeon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8D3F38-1D9E-95E1-A2A5-DD3CFB8F3BE3}"/>
              </a:ext>
            </a:extLst>
          </p:cNvPr>
          <p:cNvGrpSpPr/>
          <p:nvPr/>
        </p:nvGrpSpPr>
        <p:grpSpPr>
          <a:xfrm>
            <a:off x="3267274" y="5133853"/>
            <a:ext cx="1519914" cy="148846"/>
            <a:chOff x="7802141" y="5993940"/>
            <a:chExt cx="2153514" cy="210896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9941C6-7E4F-B9BC-53F6-B0C24553F217}"/>
                </a:ext>
              </a:extLst>
            </p:cNvPr>
            <p:cNvSpPr/>
            <p:nvPr/>
          </p:nvSpPr>
          <p:spPr>
            <a:xfrm>
              <a:off x="7802141" y="5993944"/>
              <a:ext cx="210886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E62CE0B-72CE-1928-1E92-DDC030CECC08}"/>
                </a:ext>
              </a:extLst>
            </p:cNvPr>
            <p:cNvSpPr/>
            <p:nvPr/>
          </p:nvSpPr>
          <p:spPr>
            <a:xfrm>
              <a:off x="8130470" y="5993944"/>
              <a:ext cx="210888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348FF9-1310-AF7E-9CE9-3E609FFB3AC1}"/>
                </a:ext>
              </a:extLst>
            </p:cNvPr>
            <p:cNvSpPr/>
            <p:nvPr/>
          </p:nvSpPr>
          <p:spPr>
            <a:xfrm>
              <a:off x="8403046" y="6025216"/>
              <a:ext cx="708677" cy="148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A53548-577D-B331-AA69-4B1F3FECD921}"/>
                </a:ext>
              </a:extLst>
            </p:cNvPr>
            <p:cNvSpPr/>
            <p:nvPr/>
          </p:nvSpPr>
          <p:spPr>
            <a:xfrm>
              <a:off x="9299709" y="5993940"/>
              <a:ext cx="210886" cy="2108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2F2AD2E-209E-FDDF-8055-B4FAA62ED216}"/>
                </a:ext>
              </a:extLst>
            </p:cNvPr>
            <p:cNvSpPr/>
            <p:nvPr/>
          </p:nvSpPr>
          <p:spPr>
            <a:xfrm>
              <a:off x="9744767" y="5993950"/>
              <a:ext cx="210888" cy="2108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70810A-0DFE-CF6B-2465-837031760DA5}"/>
              </a:ext>
            </a:extLst>
          </p:cNvPr>
          <p:cNvSpPr/>
          <p:nvPr/>
        </p:nvSpPr>
        <p:spPr>
          <a:xfrm>
            <a:off x="5911759" y="4351824"/>
            <a:ext cx="19405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cap="none" spc="0" dirty="0">
                <a:ln w="0"/>
                <a:latin typeface="EdShed" pitchFamily="2" charset="77"/>
              </a:rPr>
              <a:t>charge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80A0C0-661D-0161-488E-3645EF0CE995}"/>
              </a:ext>
            </a:extLst>
          </p:cNvPr>
          <p:cNvSpPr/>
          <p:nvPr/>
        </p:nvSpPr>
        <p:spPr>
          <a:xfrm>
            <a:off x="8739714" y="4351824"/>
            <a:ext cx="238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cap="none" spc="0" dirty="0">
                <a:ln w="0"/>
                <a:latin typeface="EdShed" pitchFamily="2" charset="77"/>
              </a:rPr>
              <a:t>dungeon</a:t>
            </a: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D9EAF30F-CBB1-C153-C38B-B451B16DF49C}"/>
              </a:ext>
            </a:extLst>
          </p:cNvPr>
          <p:cNvSpPr/>
          <p:nvPr/>
        </p:nvSpPr>
        <p:spPr>
          <a:xfrm>
            <a:off x="6297288" y="1992530"/>
            <a:ext cx="3341148" cy="1837221"/>
          </a:xfrm>
          <a:prstGeom prst="wedgeEllipseCallout">
            <a:avLst>
              <a:gd name="adj1" fmla="val 60058"/>
              <a:gd name="adj2" fmla="val 9358"/>
            </a:avLst>
          </a:prstGeom>
          <a:noFill/>
          <a:ln w="57150">
            <a:solidFill>
              <a:srgbClr val="FFDE5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Where were the syllable breaks in ‘orange’, ’pigeon’</a:t>
            </a:r>
            <a:br>
              <a:rPr lang="en-GB" sz="2000" dirty="0">
                <a:latin typeface="EdShed" pitchFamily="2" charset="77"/>
              </a:rPr>
            </a:br>
            <a:r>
              <a:rPr lang="en-GB" sz="2000" dirty="0">
                <a:latin typeface="EdShed" pitchFamily="2" charset="77"/>
              </a:rPr>
              <a:t>and ‘dungeon’?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603588-EA43-532E-1A65-AB1AFF5DBB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92" b="1192"/>
          <a:stretch/>
        </p:blipFill>
        <p:spPr>
          <a:xfrm flipH="1">
            <a:off x="10012018" y="2423549"/>
            <a:ext cx="1272784" cy="1301917"/>
          </a:xfrm>
          <a:prstGeom prst="ellipse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90D4DAB-DB3C-3831-1969-1B3BC98C9C2F}"/>
              </a:ext>
            </a:extLst>
          </p:cNvPr>
          <p:cNvSpPr/>
          <p:nvPr/>
        </p:nvSpPr>
        <p:spPr>
          <a:xfrm>
            <a:off x="3405509" y="3015450"/>
            <a:ext cx="19656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latin typeface="EdShed" pitchFamily="2" charset="77"/>
              </a:rPr>
              <a:t>o</a:t>
            </a:r>
            <a:r>
              <a:rPr lang="en-GB" sz="4400" cap="none" spc="0" dirty="0">
                <a:ln w="0"/>
                <a:latin typeface="EdShed" pitchFamily="2" charset="77"/>
              </a:rPr>
              <a:t>r</a:t>
            </a:r>
            <a:r>
              <a:rPr lang="en-GB" sz="4400" cap="none" spc="0" dirty="0">
                <a:ln w="0"/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GB" sz="4400" cap="none" spc="0" dirty="0" err="1">
                <a:ln w="0"/>
                <a:latin typeface="EdShed" pitchFamily="2" charset="77"/>
              </a:rPr>
              <a:t>ange</a:t>
            </a:r>
            <a:endParaRPr lang="en-GB" sz="4400" cap="none" spc="0" dirty="0">
              <a:ln w="0"/>
              <a:latin typeface="EdShed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D5CD26-A26B-A01C-0A90-E87A63EAAD83}"/>
              </a:ext>
            </a:extLst>
          </p:cNvPr>
          <p:cNvGrpSpPr/>
          <p:nvPr/>
        </p:nvGrpSpPr>
        <p:grpSpPr>
          <a:xfrm>
            <a:off x="6053810" y="5161260"/>
            <a:ext cx="1669855" cy="98433"/>
            <a:chOff x="7688648" y="6032768"/>
            <a:chExt cx="2365960" cy="139467"/>
          </a:xfrm>
          <a:solidFill>
            <a:srgbClr val="3372DC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F5E8ACE-4805-1A6B-372A-D690A54158A9}"/>
                </a:ext>
              </a:extLst>
            </p:cNvPr>
            <p:cNvSpPr/>
            <p:nvPr/>
          </p:nvSpPr>
          <p:spPr>
            <a:xfrm>
              <a:off x="8552786" y="6032786"/>
              <a:ext cx="631381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3A2526C-5AE8-DE1A-D684-604A9607DD79}"/>
                </a:ext>
              </a:extLst>
            </p:cNvPr>
            <p:cNvSpPr/>
            <p:nvPr/>
          </p:nvSpPr>
          <p:spPr>
            <a:xfrm>
              <a:off x="9330491" y="6032768"/>
              <a:ext cx="724117" cy="139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C3184F-E742-E80C-C9AF-9735395B9B2D}"/>
                </a:ext>
              </a:extLst>
            </p:cNvPr>
            <p:cNvSpPr/>
            <p:nvPr/>
          </p:nvSpPr>
          <p:spPr>
            <a:xfrm>
              <a:off x="7688648" y="6032768"/>
              <a:ext cx="773338" cy="1394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796DE0-2B35-88F2-8F69-6CC726F0318D}"/>
              </a:ext>
            </a:extLst>
          </p:cNvPr>
          <p:cNvGrpSpPr/>
          <p:nvPr/>
        </p:nvGrpSpPr>
        <p:grpSpPr>
          <a:xfrm>
            <a:off x="8939491" y="5133851"/>
            <a:ext cx="2007163" cy="148848"/>
            <a:chOff x="7085739" y="5993943"/>
            <a:chExt cx="2843881" cy="210899"/>
          </a:xfrm>
          <a:solidFill>
            <a:srgbClr val="3372DC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5EE5A19-18E3-ED42-6320-89D73156BA49}"/>
                </a:ext>
              </a:extLst>
            </p:cNvPr>
            <p:cNvSpPr/>
            <p:nvPr/>
          </p:nvSpPr>
          <p:spPr>
            <a:xfrm>
              <a:off x="7524130" y="5993943"/>
              <a:ext cx="210886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C239949-B547-51B6-3B8A-27B1853769DB}"/>
                </a:ext>
              </a:extLst>
            </p:cNvPr>
            <p:cNvSpPr/>
            <p:nvPr/>
          </p:nvSpPr>
          <p:spPr>
            <a:xfrm>
              <a:off x="7970596" y="5993943"/>
              <a:ext cx="210888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BA1593-867A-D922-2387-897B5B7E8954}"/>
                </a:ext>
              </a:extLst>
            </p:cNvPr>
            <p:cNvSpPr/>
            <p:nvPr/>
          </p:nvSpPr>
          <p:spPr>
            <a:xfrm>
              <a:off x="8298906" y="6029661"/>
              <a:ext cx="878752" cy="139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409BB0B-9C39-D27B-DDA8-45B9FB86999A}"/>
                </a:ext>
              </a:extLst>
            </p:cNvPr>
            <p:cNvSpPr/>
            <p:nvPr/>
          </p:nvSpPr>
          <p:spPr>
            <a:xfrm>
              <a:off x="9280178" y="5993943"/>
              <a:ext cx="210886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D61C684-E52A-4B8C-6D91-A528FE5494D4}"/>
                </a:ext>
              </a:extLst>
            </p:cNvPr>
            <p:cNvSpPr/>
            <p:nvPr/>
          </p:nvSpPr>
          <p:spPr>
            <a:xfrm>
              <a:off x="9718732" y="5993956"/>
              <a:ext cx="210888" cy="2108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0CB4F4-4845-7908-2321-368747820BDC}"/>
                </a:ext>
              </a:extLst>
            </p:cNvPr>
            <p:cNvSpPr/>
            <p:nvPr/>
          </p:nvSpPr>
          <p:spPr>
            <a:xfrm>
              <a:off x="7085739" y="5993943"/>
              <a:ext cx="210886" cy="210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4B95033-4147-69C7-74B2-8A998AC002B0}"/>
              </a:ext>
            </a:extLst>
          </p:cNvPr>
          <p:cNvSpPr/>
          <p:nvPr/>
        </p:nvSpPr>
        <p:spPr>
          <a:xfrm>
            <a:off x="3087860" y="5333641"/>
            <a:ext cx="1890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cap="none" spc="0" dirty="0">
                <a:ln w="0"/>
                <a:latin typeface="EdShed" pitchFamily="2" charset="77"/>
              </a:rPr>
              <a:t>pi</a:t>
            </a:r>
            <a:r>
              <a:rPr lang="en-GB" sz="4400" cap="none" spc="0" dirty="0">
                <a:ln w="0"/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GB" sz="4400" cap="none" spc="0" dirty="0" err="1">
                <a:ln w="0"/>
                <a:latin typeface="EdShed" pitchFamily="2" charset="77"/>
              </a:rPr>
              <a:t>geon</a:t>
            </a:r>
            <a:endParaRPr lang="en-GB" sz="4400" cap="none" spc="0" dirty="0">
              <a:ln w="0"/>
              <a:latin typeface="EdShed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D359AB-E791-D9E3-B9C1-BEFC06FB4813}"/>
              </a:ext>
            </a:extLst>
          </p:cNvPr>
          <p:cNvSpPr/>
          <p:nvPr/>
        </p:nvSpPr>
        <p:spPr>
          <a:xfrm>
            <a:off x="8756001" y="5330400"/>
            <a:ext cx="2355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latin typeface="EdShed" pitchFamily="2" charset="77"/>
              </a:rPr>
              <a:t>d</a:t>
            </a:r>
            <a:r>
              <a:rPr lang="en-GB" sz="4400" cap="none" spc="0" dirty="0">
                <a:ln w="0"/>
                <a:latin typeface="EdShed" pitchFamily="2" charset="77"/>
              </a:rPr>
              <a:t>un</a:t>
            </a:r>
            <a:r>
              <a:rPr lang="en-GB" sz="4400" cap="none" spc="0" dirty="0">
                <a:ln w="0"/>
                <a:solidFill>
                  <a:srgbClr val="FF3760"/>
                </a:solidFill>
                <a:latin typeface="EdShed" pitchFamily="2" charset="77"/>
              </a:rPr>
              <a:t>/</a:t>
            </a:r>
            <a:r>
              <a:rPr lang="en-GB" sz="4400" cap="none" spc="0" dirty="0" err="1">
                <a:ln w="0"/>
                <a:latin typeface="EdShed" pitchFamily="2" charset="77"/>
              </a:rPr>
              <a:t>geon</a:t>
            </a:r>
            <a:endParaRPr lang="en-GB" sz="4400" cap="none" spc="0" dirty="0">
              <a:ln w="0"/>
              <a:latin typeface="EdSh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1" grpId="0"/>
      <p:bldP spid="17" grpId="0"/>
      <p:bldP spid="17" grpId="1"/>
      <p:bldP spid="18" grpId="0"/>
      <p:bldP spid="24" grpId="0"/>
      <p:bldP spid="29" grpId="0"/>
      <p:bldP spid="23" grpId="0" animBg="1"/>
      <p:bldP spid="36" grpId="0"/>
      <p:bldP spid="56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5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69200-9D0D-AFFB-9657-9C8C0458F2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77"/>
              </a:rPr>
              <a:t>Look at the different phoneme maps.</a:t>
            </a:r>
            <a:br>
              <a:rPr lang="en-GB" dirty="0">
                <a:solidFill>
                  <a:schemeClr val="tx1"/>
                </a:solidFill>
                <a:latin typeface="EdShed" pitchFamily="2" charset="77"/>
              </a:rPr>
            </a:br>
            <a:r>
              <a:rPr lang="en-GB" dirty="0">
                <a:solidFill>
                  <a:schemeClr val="tx1"/>
                </a:solidFill>
                <a:latin typeface="EdShed" pitchFamily="2" charset="77"/>
              </a:rPr>
              <a:t>Write all the words which share a map.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1EECFB-A814-FD93-6884-2CD98A7DF0ED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A6B34A-E5F9-8CA9-435C-EC9FBEB300A2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3D661DA-3F79-8465-CB52-6567CF665643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8AA4604-7698-1328-B51E-004B6EDE40C3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AC3333A1-9B83-B453-CC77-E9F21A322800}"/>
                    </a:ext>
                  </a:extLst>
                </p:cNvPr>
                <p:cNvCxnSpPr>
                  <a:cxnSpLocks/>
                  <a:endCxn id="107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254B4D37-5076-4122-13D0-4B9277412475}"/>
                    </a:ext>
                  </a:extLst>
                </p:cNvPr>
                <p:cNvCxnSpPr>
                  <a:cxnSpLocks/>
                  <a:stCxn id="95" idx="3"/>
                  <a:endCxn id="102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666FFCDD-B099-3DB7-4A01-A2D54F9E0D8D}"/>
                    </a:ext>
                  </a:extLst>
                </p:cNvPr>
                <p:cNvCxnSpPr>
                  <a:cxnSpLocks/>
                  <a:endCxn id="94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0D3A227D-6E08-3D81-0A5D-5C523112C99C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77"/>
                  </a:endParaRPr>
                </a:p>
              </p:txBody>
            </p:sp>
          </p:grp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275C3B11-A9A1-5968-8E20-C7D956FF89AE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2BA6E4DA-4C13-8EF6-AFA6-5A7A9623630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CB30090-DB79-92ED-35A6-383FB3EDCE28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F4C9C4-845C-54CD-D54B-F32F3EAB98B5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FD9A0946-B58A-B9E6-7B00-0CB2E8450FC1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9884A6B-A222-C5E3-5071-17A72D290076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8F51C47-E1FB-EB89-1B09-15B7D04526DE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5E8A1F-8297-CE67-7592-FE3A597DC588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FABF749-0A4D-2F8F-017D-32CA95D938BE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E5B790D-AF12-1149-B11A-4D30DDF41469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E27C53CA-210F-9C90-C5FA-7A4DA8FBFBD4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2574972E-D942-8BC2-14DD-33980E400A61}"/>
                  </a:ext>
                </a:extLst>
              </p:cNvPr>
              <p:cNvCxnSpPr>
                <a:cxnSpLocks/>
                <a:stCxn id="110" idx="3"/>
                <a:endCxn id="118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D01FFCD-B465-A733-2015-EEFFAE4E1B84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1ADE1A-DAAD-CE76-B20A-3F73E52EB545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E8C0AB3-9723-F292-2F76-ECA7EB51F213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FD96CDB-5CDD-B550-1BF9-6D892B5C57B3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13DA7C5-EFD9-BDA9-0EAB-A9E6D8897520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C736755B-4AC5-88D9-A5D8-7E4BE068517F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C46F81D-C8A6-D3C2-C5AD-5077B2ED84F7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B0E804-5434-1853-D401-8838CD6BD23B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1C8A40F-925F-18B6-1D59-3390AA81401A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673810F-2B6E-5616-F375-AEC4C320D595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9C202DD0-C596-7BC6-59B1-9249B2C5B06A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E6345C5F-7300-DF4F-009A-8CE4308D5DAC}"/>
                  </a:ext>
                </a:extLst>
              </p:cNvPr>
              <p:cNvCxnSpPr>
                <a:cxnSpLocks/>
                <a:stCxn id="122" idx="3"/>
                <a:endCxn id="13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6F6886EC-9A55-9EE7-BD52-B88C540D9A5A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2726796-8487-93CD-B148-89D54B976427}"/>
                </a:ext>
              </a:extLst>
            </p:cNvPr>
            <p:cNvGrpSpPr/>
            <p:nvPr/>
          </p:nvGrpSpPr>
          <p:grpSpPr>
            <a:xfrm>
              <a:off x="4348710" y="4017884"/>
              <a:ext cx="1686786" cy="108000"/>
              <a:chOff x="4084033" y="3157144"/>
              <a:chExt cx="1686786" cy="108000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75806DE-18BC-029F-7355-3013D3D927FF}"/>
                  </a:ext>
                </a:extLst>
              </p:cNvPr>
              <p:cNvSpPr/>
              <p:nvPr/>
            </p:nvSpPr>
            <p:spPr>
              <a:xfrm flipV="1">
                <a:off x="5279240" y="3175144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CB3CA02D-39C8-6FFE-833E-FA0EE8E381F4}"/>
                  </a:ext>
                </a:extLst>
              </p:cNvPr>
              <p:cNvSpPr/>
              <p:nvPr/>
            </p:nvSpPr>
            <p:spPr>
              <a:xfrm flipV="1">
                <a:off x="4554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15C91F6-B727-9DFC-773A-A8EA2BF875E3}"/>
                  </a:ext>
                </a:extLst>
              </p:cNvPr>
              <p:cNvSpPr/>
              <p:nvPr/>
            </p:nvSpPr>
            <p:spPr>
              <a:xfrm flipV="1">
                <a:off x="5027545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9BE3150-4633-7BC0-7F84-557EA4631D10}"/>
                  </a:ext>
                </a:extLst>
              </p:cNvPr>
              <p:cNvSpPr/>
              <p:nvPr/>
            </p:nvSpPr>
            <p:spPr>
              <a:xfrm flipV="1">
                <a:off x="432342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B717836-F936-99AF-D9F8-4E495C210250}"/>
                  </a:ext>
                </a:extLst>
              </p:cNvPr>
              <p:cNvSpPr/>
              <p:nvPr/>
            </p:nvSpPr>
            <p:spPr>
              <a:xfrm flipV="1">
                <a:off x="408403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A9DA8AB0-56E6-9B7B-D800-7639108D2B25}"/>
                  </a:ext>
                </a:extLst>
              </p:cNvPr>
              <p:cNvSpPr/>
              <p:nvPr/>
            </p:nvSpPr>
            <p:spPr>
              <a:xfrm flipV="1">
                <a:off x="47897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37BFA05B-7692-6B62-5A36-5A53E09585EE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7549845-1D5D-C1D9-8FD0-A04BBE63B48A}"/>
              </a:ext>
            </a:extLst>
          </p:cNvPr>
          <p:cNvCxnSpPr>
            <a:cxnSpLocks/>
            <a:stCxn id="135" idx="3"/>
            <a:endCxn id="132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AA33ADD6-4962-701C-107A-300F0D4C6DAC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EDF41A2B-1CB0-44EE-1990-D0519F190642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FB5E96F-4844-19AE-04BC-9CBA306F8AA0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836034F-747E-101F-4456-DA2F18BDB228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72497D4-67A5-F235-6CEC-5907FA4F0536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C062556-E7E6-E09F-9550-7B188B8406AA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8FD56BF-9F69-E5DC-5CC7-56CFFDBDC2F4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1785284-67C8-DC00-3839-B9C1C9F2C8E3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69D3734-1072-AF17-72CE-A7B5498A7010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id="{3101B437-48EF-A351-3D33-80C52A16E8AA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82D4591F-F861-CD11-FCAA-631D798DAEB9}"/>
                  </a:ext>
                </a:extLst>
              </p:cNvPr>
              <p:cNvCxnSpPr>
                <a:cxnSpLocks/>
                <a:stCxn id="143" idx="3"/>
                <a:endCxn id="14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3372D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30FA485C-C46A-C072-5A15-0F14259B8E2C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69E669C-C85E-A37C-DEEE-99B87E3FC5DE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345F559-EA26-9E33-0BA8-2DA5ABF56846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16531F13-F098-A815-56A7-179482A0F070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65D4772-59D1-B52E-E789-CECEBCB5E457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4B85B4C-0672-3714-5B74-21553CD064D9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4B62DDA-77A4-0289-A361-4B286DCAF0B6}"/>
              </a:ext>
            </a:extLst>
          </p:cNvPr>
          <p:cNvCxnSpPr>
            <a:cxnSpLocks/>
            <a:stCxn id="135" idx="3"/>
            <a:endCxn id="134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4EA3D31-8F6C-D26A-7E56-F8B7FD5FF54D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25E638DC-3D27-EAC8-EA56-2040D75A6649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id="{C547EA4D-4336-763A-3CD0-F40D179F931A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3DF203C6-B4F0-3939-3DD4-4F0AE59D1268}"/>
                  </a:ext>
                </a:extLst>
              </p:cNvPr>
              <p:cNvCxnSpPr>
                <a:cxnSpLocks/>
                <a:stCxn id="154" idx="3"/>
                <a:endCxn id="15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7F160BDC-9456-1F27-36BA-E1F8159C8DEE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326CF602-DBFB-77C1-C65B-429091F3C2E6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D695847-5F82-F26B-E8E2-1878F72968BA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213C29D-3B7D-C346-A04E-7E832C342772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6601758-92ED-B82D-0762-BAFA6CCF12C9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945A93E-8C4B-DD1F-1A06-EB7826044056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A126F2C-DDFC-24AD-231B-F908C40C4218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0C7AA899-8A33-A0F0-D66F-2533FB33A12A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CB0F571B-30D6-1189-D02B-DBDDE69BE585}"/>
                  </a:ext>
                </a:extLst>
              </p:cNvPr>
              <p:cNvCxnSpPr>
                <a:cxnSpLocks/>
                <a:stCxn id="163" idx="3"/>
                <a:endCxn id="17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5A3F9720-1F0D-45B1-066D-7EC42EA925DF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4AABE44-55D2-A0DC-6477-AADF5BEA0D23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610948F0-B0DE-3985-27DD-19409BCDE213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9FCCD10-D172-EFEA-FB62-64688B7A1732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6103F40D-AD4C-F47C-D699-7E8D6F9E0956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BDFF245-C327-C155-378B-6DE3ABFCB517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69C8D1A6-7CB1-AE83-6213-8FDB5D5998A5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6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Phoneme Maps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35255C1-24A1-41C9-FDBF-6DBF48BF7A93}"/>
              </a:ext>
            </a:extLst>
          </p:cNvPr>
          <p:cNvSpPr/>
          <p:nvPr/>
        </p:nvSpPr>
        <p:spPr>
          <a:xfrm>
            <a:off x="4011376" y="2003146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orange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6C4CBA-520D-907F-79C3-40590F915D9E}"/>
              </a:ext>
            </a:extLst>
          </p:cNvPr>
          <p:cNvGrpSpPr/>
          <p:nvPr/>
        </p:nvGrpSpPr>
        <p:grpSpPr>
          <a:xfrm>
            <a:off x="4298985" y="2577749"/>
            <a:ext cx="995840" cy="73172"/>
            <a:chOff x="1416387" y="2573906"/>
            <a:chExt cx="995840" cy="7317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39169AA-5036-D41C-5CBF-C869B99B606E}"/>
                </a:ext>
              </a:extLst>
            </p:cNvPr>
            <p:cNvSpPr/>
            <p:nvPr/>
          </p:nvSpPr>
          <p:spPr>
            <a:xfrm flipV="1">
              <a:off x="2073272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FF6B744-460F-3C87-802F-5362474C7F81}"/>
                </a:ext>
              </a:extLst>
            </p:cNvPr>
            <p:cNvSpPr/>
            <p:nvPr/>
          </p:nvSpPr>
          <p:spPr>
            <a:xfrm flipV="1">
              <a:off x="1559763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EF838F6-93E7-948B-315A-2F2E0CD1FA01}"/>
                </a:ext>
              </a:extLst>
            </p:cNvPr>
            <p:cNvSpPr/>
            <p:nvPr/>
          </p:nvSpPr>
          <p:spPr>
            <a:xfrm flipV="1">
              <a:off x="1911192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6CAE886-E65C-27CC-0ACA-429D5E8076CE}"/>
                </a:ext>
              </a:extLst>
            </p:cNvPr>
            <p:cNvSpPr/>
            <p:nvPr/>
          </p:nvSpPr>
          <p:spPr>
            <a:xfrm flipV="1">
              <a:off x="172235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9DCE71E-06D6-E62E-2969-A6E9570B2A71}"/>
                </a:ext>
              </a:extLst>
            </p:cNvPr>
            <p:cNvSpPr/>
            <p:nvPr/>
          </p:nvSpPr>
          <p:spPr>
            <a:xfrm flipV="1">
              <a:off x="141638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D39D4DF-5F29-787C-8CA8-F9824ABC1185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F208794-D965-1626-4E0A-0E89894CACEA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08C8F16E-9812-D81F-4E2D-C68526966160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1C86166-B72F-4478-F8A4-381599D7A7A7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40F5B85D-55A0-8355-031D-564CC300CE59}"/>
                    </a:ext>
                  </a:extLst>
                </p:cNvPr>
                <p:cNvCxnSpPr>
                  <a:cxnSpLocks/>
                  <a:endCxn id="154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D9DF2774-CAE9-D4FB-BAAE-78CDB82349D1}"/>
                    </a:ext>
                  </a:extLst>
                </p:cNvPr>
                <p:cNvCxnSpPr>
                  <a:cxnSpLocks/>
                  <a:stCxn id="92" idx="3"/>
                  <a:endCxn id="99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B7F9B88F-114A-B9F8-88D2-EAC2A2729400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E7F650DA-DE4C-9B8A-B26B-7366BC4B3099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77"/>
                  </a:endParaRPr>
                </a:p>
              </p:txBody>
            </p:sp>
          </p:grpSp>
        </p:grp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9CEFBF-FF14-0A53-B83A-BEB2D5C4BB15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1689880-B698-0490-0356-82E7A3BF9AB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C720A26-6E3E-CD1A-F8DD-EBF83136479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C8DB251-67D1-AE30-EAB6-C9611B8E9D03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0E26DD9-B2FC-4902-572F-8E4C9C45CABF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363861-1651-672E-7730-538B9AD44E2B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6185214-9D9D-0A9F-5756-4C7D6FDBC9AA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2EC8D6-9DD4-09B1-A721-05DACE211A4D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F80DDAA-8B93-2E97-48B3-E51309D4982D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518A299-E8FB-15EC-AD4B-1563726F3B74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65" name="Rounded Rectangle 164">
                <a:extLst>
                  <a:ext uri="{FF2B5EF4-FFF2-40B4-BE49-F238E27FC236}">
                    <a16:creationId xmlns:a16="http://schemas.microsoft.com/office/drawing/2014/main" id="{36797A18-FF39-85FB-4B04-06B9BDBAFD4B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4A7A612E-31FD-E4D7-1D68-EDC290192FA8}"/>
                  </a:ext>
                </a:extLst>
              </p:cNvPr>
              <p:cNvCxnSpPr>
                <a:cxnSpLocks/>
                <a:stCxn id="157" idx="3"/>
                <a:endCxn id="165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5B7E8ED7-8DB1-901D-EBA6-CDD8BB8DE755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6741BC5-B240-F2FC-062D-57D96CCBE56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52E414-9394-827C-6A03-0464023FA107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0C74B15-E559-3A2B-4362-DBAD360BF37B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0D5A573-8988-FBAF-85D5-087F9D1F1049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370FDFB-F5B5-A5BB-49C8-207D69D1CB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79A5ABA-30D4-6CC5-CD50-DB5053EFA343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C0F545F-CE0C-B063-0B78-82C20C68A84A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9BE3596-7957-A300-DD53-93CC00859BAC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12B80BE-3D53-9942-3B96-15A846A45567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77" name="Rounded Rectangle 176">
                <a:extLst>
                  <a:ext uri="{FF2B5EF4-FFF2-40B4-BE49-F238E27FC236}">
                    <a16:creationId xmlns:a16="http://schemas.microsoft.com/office/drawing/2014/main" id="{146C6DDB-378D-31ED-9DA4-A26DDABE4524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3DDA9A8B-1709-34FD-4E88-1D89A6F26067}"/>
                  </a:ext>
                </a:extLst>
              </p:cNvPr>
              <p:cNvCxnSpPr>
                <a:cxnSpLocks/>
                <a:stCxn id="169" idx="3"/>
                <a:endCxn id="17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A6AB7CEC-80CC-309B-B4F3-F4995B50A123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4E6F8A3-FFC8-5B0E-6468-1BC9E2303D07}"/>
                </a:ext>
              </a:extLst>
            </p:cNvPr>
            <p:cNvGrpSpPr/>
            <p:nvPr/>
          </p:nvGrpSpPr>
          <p:grpSpPr>
            <a:xfrm>
              <a:off x="4348710" y="4017884"/>
              <a:ext cx="1686786" cy="108000"/>
              <a:chOff x="4084033" y="3157144"/>
              <a:chExt cx="1686786" cy="108000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084670C-0651-6D83-8E4B-F9D6FC458EEC}"/>
                  </a:ext>
                </a:extLst>
              </p:cNvPr>
              <p:cNvSpPr/>
              <p:nvPr/>
            </p:nvSpPr>
            <p:spPr>
              <a:xfrm flipV="1">
                <a:off x="5279240" y="3175144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30DA4E3-B918-2AFF-F8EA-82AE531A2EC1}"/>
                  </a:ext>
                </a:extLst>
              </p:cNvPr>
              <p:cNvSpPr/>
              <p:nvPr/>
            </p:nvSpPr>
            <p:spPr>
              <a:xfrm flipV="1">
                <a:off x="4554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0F4B108-520F-8522-2051-2E998B1E7DF4}"/>
                  </a:ext>
                </a:extLst>
              </p:cNvPr>
              <p:cNvSpPr/>
              <p:nvPr/>
            </p:nvSpPr>
            <p:spPr>
              <a:xfrm flipV="1">
                <a:off x="5027545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3B6D03C-9874-49C0-8327-F14A9DB6EC3E}"/>
                  </a:ext>
                </a:extLst>
              </p:cNvPr>
              <p:cNvSpPr/>
              <p:nvPr/>
            </p:nvSpPr>
            <p:spPr>
              <a:xfrm flipV="1">
                <a:off x="432342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67A924F1-3B31-8DC5-FAB3-0F6835242EC0}"/>
                  </a:ext>
                </a:extLst>
              </p:cNvPr>
              <p:cNvSpPr/>
              <p:nvPr/>
            </p:nvSpPr>
            <p:spPr>
              <a:xfrm flipV="1">
                <a:off x="408403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54AEFF5-00A8-7279-B1B1-4115C25F62A3}"/>
                  </a:ext>
                </a:extLst>
              </p:cNvPr>
              <p:cNvSpPr/>
              <p:nvPr/>
            </p:nvSpPr>
            <p:spPr>
              <a:xfrm flipV="1">
                <a:off x="47897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A73BEA74-9F43-FCCC-8A18-D959930A7127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F33CE66-22CA-A20D-203A-ADEA86B8CD64}"/>
              </a:ext>
            </a:extLst>
          </p:cNvPr>
          <p:cNvCxnSpPr>
            <a:cxnSpLocks/>
            <a:stCxn id="182" idx="3"/>
            <a:endCxn id="179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id="{ADCFDDF3-0C4D-F949-7D72-1F35CC063E48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99AF2886-29A8-4A9E-E924-BC4146360CB4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40D5F86-70CE-92C3-0C73-A6544B097DC9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9780FB5-BFA4-841B-4F44-F58F1E2F4C43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1DBEE965-548C-9F0B-0E61-1F31B85706A9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3035D37-280C-7CAA-3B18-2019DF8E2201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D422709-FAAE-C990-7D82-25ACEFB52943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6867756-DD17-022E-6802-01F8930675CE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28328DB-6B11-9538-30F7-AF39C2E29420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62C8B2AE-C79A-9FAD-473E-017AAC3896EE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23401A9B-AE10-83E6-3AD6-5CB3FC169F77}"/>
                  </a:ext>
                </a:extLst>
              </p:cNvPr>
              <p:cNvCxnSpPr>
                <a:cxnSpLocks/>
                <a:stCxn id="190" idx="3"/>
                <a:endCxn id="19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3372D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09EA0017-0FEB-868F-FACA-119F4410D3C0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26A7CB8-5200-E0BC-529C-047FF2B18A88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93EE6F8-9466-0244-E8A5-3A0315C691F2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ED2BEEAF-ECBC-9642-299D-2DA284960D92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EEA351A-70EE-E438-3DA6-C828CCA55A6C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17D139E-6E5B-ED2D-1EB6-C880360AFFBE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6832112B-4B96-242D-C9EE-48A63FD6302A}"/>
              </a:ext>
            </a:extLst>
          </p:cNvPr>
          <p:cNvCxnSpPr>
            <a:cxnSpLocks/>
            <a:stCxn id="182" idx="3"/>
            <a:endCxn id="181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0D4D9B8-F587-50D9-735B-CA58F025A2C3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08A7667-0EA6-D54B-6560-9D4FA5CA0835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EBE15B4-BBDA-9F2A-6A37-846F592DB976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9993786-BD6D-181A-90A5-0D234FD2F2D0}"/>
                  </a:ext>
                </a:extLst>
              </p:cNvPr>
              <p:cNvCxnSpPr>
                <a:cxnSpLocks/>
                <a:stCxn id="201" idx="3"/>
                <a:endCxn id="20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F8F9E9AF-BD63-4635-3C97-616DB00E4771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F23BC20-4220-668E-5A76-427E06AA07DE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BD9D25CF-9BD5-0A55-0AA0-EE73EBA11A1A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9E55D9F-4E61-00C5-9014-186F0466F5C6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CB92425-AB76-A586-3257-B72FA8487E56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865EFBD-B46B-DBFB-D37E-442A0FABFA9D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9B7D77D-6BB1-FA9C-5406-A7491C003521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DD10E3AA-632D-4080-F1A4-412ABE437E52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2EB709FC-CCCF-4B78-D061-2590466836A2}"/>
                  </a:ext>
                </a:extLst>
              </p:cNvPr>
              <p:cNvCxnSpPr>
                <a:cxnSpLocks/>
                <a:stCxn id="210" idx="3"/>
                <a:endCxn id="21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3A8344DC-C36C-0668-4DB1-76382AEE48D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A149233-9E37-3D95-6574-3A625C85E1EE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CE374534-C2E5-33B7-7596-0C37F1DFBFEC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615B157-A10E-A2F9-427C-D9A50D39FB48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EF1FD940-CEF8-7022-818F-9A66BC8182AF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B1E77D8-17C7-62D3-E890-96041D7245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F70CDB92-8F1A-C196-C70E-E0839AAE56A7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223" name="Rounded Rectangle 222">
            <a:extLst>
              <a:ext uri="{FF2B5EF4-FFF2-40B4-BE49-F238E27FC236}">
                <a16:creationId xmlns:a16="http://schemas.microsoft.com/office/drawing/2014/main" id="{29773B86-7BCD-13A2-1DB7-C8205600BDD0}"/>
              </a:ext>
            </a:extLst>
          </p:cNvPr>
          <p:cNvSpPr/>
          <p:nvPr/>
        </p:nvSpPr>
        <p:spPr>
          <a:xfrm>
            <a:off x="4011376" y="2871062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sponge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59F82AB-2B8B-9A53-3E2C-10D52680449D}"/>
              </a:ext>
            </a:extLst>
          </p:cNvPr>
          <p:cNvGrpSpPr/>
          <p:nvPr/>
        </p:nvGrpSpPr>
        <p:grpSpPr>
          <a:xfrm>
            <a:off x="4271277" y="3445665"/>
            <a:ext cx="1015314" cy="73172"/>
            <a:chOff x="1388679" y="2573906"/>
            <a:chExt cx="1015314" cy="73172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45EA1AA-F1C7-7D86-2EEF-5E135BA20C6B}"/>
                </a:ext>
              </a:extLst>
            </p:cNvPr>
            <p:cNvSpPr/>
            <p:nvPr/>
          </p:nvSpPr>
          <p:spPr>
            <a:xfrm flipV="1">
              <a:off x="2065038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C9BACB53-DD98-30CD-886C-83A76B8A7836}"/>
                </a:ext>
              </a:extLst>
            </p:cNvPr>
            <p:cNvSpPr/>
            <p:nvPr/>
          </p:nvSpPr>
          <p:spPr>
            <a:xfrm flipV="1">
              <a:off x="155179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342AA9F-E46D-9DCE-6406-48C2D700687E}"/>
                </a:ext>
              </a:extLst>
            </p:cNvPr>
            <p:cNvSpPr/>
            <p:nvPr/>
          </p:nvSpPr>
          <p:spPr>
            <a:xfrm flipV="1">
              <a:off x="191493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A46F17C4-9777-442C-EDB2-5FCE9D57FF78}"/>
                </a:ext>
              </a:extLst>
            </p:cNvPr>
            <p:cNvSpPr/>
            <p:nvPr/>
          </p:nvSpPr>
          <p:spPr>
            <a:xfrm flipV="1">
              <a:off x="173422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F0C1818-461D-B358-2DAC-6041EA8F2F25}"/>
                </a:ext>
              </a:extLst>
            </p:cNvPr>
            <p:cNvSpPr/>
            <p:nvPr/>
          </p:nvSpPr>
          <p:spPr>
            <a:xfrm flipV="1">
              <a:off x="138867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EF4F2F74-E21B-6616-A658-439D38DE9120}"/>
              </a:ext>
            </a:extLst>
          </p:cNvPr>
          <p:cNvSpPr/>
          <p:nvPr/>
        </p:nvSpPr>
        <p:spPr>
          <a:xfrm>
            <a:off x="4011376" y="3726377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fringe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12A03BD-63F7-5C69-1192-F3626692607E}"/>
              </a:ext>
            </a:extLst>
          </p:cNvPr>
          <p:cNvGrpSpPr/>
          <p:nvPr/>
        </p:nvGrpSpPr>
        <p:grpSpPr>
          <a:xfrm>
            <a:off x="4346978" y="4300980"/>
            <a:ext cx="862737" cy="73172"/>
            <a:chOff x="1464380" y="2573906"/>
            <a:chExt cx="862737" cy="73172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B7A54D87-9B82-2460-3270-372054A3BBC0}"/>
                </a:ext>
              </a:extLst>
            </p:cNvPr>
            <p:cNvSpPr/>
            <p:nvPr/>
          </p:nvSpPr>
          <p:spPr>
            <a:xfrm flipV="1">
              <a:off x="1988162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9BE7BD5-B3EF-DD86-B662-2759408B2225}"/>
                </a:ext>
              </a:extLst>
            </p:cNvPr>
            <p:cNvSpPr/>
            <p:nvPr/>
          </p:nvSpPr>
          <p:spPr>
            <a:xfrm flipV="1">
              <a:off x="158427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993985C-BF35-E16F-50E2-079D7F931568}"/>
                </a:ext>
              </a:extLst>
            </p:cNvPr>
            <p:cNvSpPr/>
            <p:nvPr/>
          </p:nvSpPr>
          <p:spPr>
            <a:xfrm flipV="1">
              <a:off x="1823985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2802280-E01B-C5E9-8060-B7A84636A540}"/>
                </a:ext>
              </a:extLst>
            </p:cNvPr>
            <p:cNvSpPr/>
            <p:nvPr/>
          </p:nvSpPr>
          <p:spPr>
            <a:xfrm flipV="1">
              <a:off x="169180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1ACD65B-B619-C77D-6C2F-345CBB5444FB}"/>
                </a:ext>
              </a:extLst>
            </p:cNvPr>
            <p:cNvSpPr/>
            <p:nvPr/>
          </p:nvSpPr>
          <p:spPr>
            <a:xfrm flipV="1">
              <a:off x="146438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id="{0BA9786B-CE83-B452-2AD6-D67242FE7EF7}"/>
              </a:ext>
            </a:extLst>
          </p:cNvPr>
          <p:cNvSpPr/>
          <p:nvPr/>
        </p:nvSpPr>
        <p:spPr>
          <a:xfrm>
            <a:off x="3961588" y="4583950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dungeon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1590D4D-F462-310C-C4A0-BA82B53D8C2D}"/>
              </a:ext>
            </a:extLst>
          </p:cNvPr>
          <p:cNvGrpSpPr/>
          <p:nvPr/>
        </p:nvGrpSpPr>
        <p:grpSpPr>
          <a:xfrm>
            <a:off x="4226413" y="5158553"/>
            <a:ext cx="1158534" cy="73172"/>
            <a:chOff x="1343815" y="2573906"/>
            <a:chExt cx="1158534" cy="73172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A40E090-2757-2B3A-1E86-9BFC48B6CA0C}"/>
                </a:ext>
              </a:extLst>
            </p:cNvPr>
            <p:cNvSpPr/>
            <p:nvPr/>
          </p:nvSpPr>
          <p:spPr>
            <a:xfrm flipV="1">
              <a:off x="184682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E26572C-884D-9AF3-D3F9-4E3C90D043B4}"/>
                </a:ext>
              </a:extLst>
            </p:cNvPr>
            <p:cNvSpPr/>
            <p:nvPr/>
          </p:nvSpPr>
          <p:spPr>
            <a:xfrm flipV="1">
              <a:off x="1518283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1A9BFBB-0EE4-F430-55B9-79ADF12FF258}"/>
                </a:ext>
              </a:extLst>
            </p:cNvPr>
            <p:cNvSpPr/>
            <p:nvPr/>
          </p:nvSpPr>
          <p:spPr>
            <a:xfrm flipV="1">
              <a:off x="242917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37EBB9DA-B6D8-7865-01A2-CA4CF7D99DB9}"/>
                </a:ext>
              </a:extLst>
            </p:cNvPr>
            <p:cNvSpPr/>
            <p:nvPr/>
          </p:nvSpPr>
          <p:spPr>
            <a:xfrm flipV="1">
              <a:off x="170102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0A960C5-D25C-2F15-6026-394894F599E9}"/>
                </a:ext>
              </a:extLst>
            </p:cNvPr>
            <p:cNvSpPr/>
            <p:nvPr/>
          </p:nvSpPr>
          <p:spPr>
            <a:xfrm flipV="1">
              <a:off x="134381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6ED24C6A-BAC9-07F0-58AD-B66FFE79D21F}"/>
                </a:ext>
              </a:extLst>
            </p:cNvPr>
            <p:cNvSpPr/>
            <p:nvPr/>
          </p:nvSpPr>
          <p:spPr>
            <a:xfrm flipV="1">
              <a:off x="224124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45" name="Rounded Rectangle 244">
            <a:extLst>
              <a:ext uri="{FF2B5EF4-FFF2-40B4-BE49-F238E27FC236}">
                <a16:creationId xmlns:a16="http://schemas.microsoft.com/office/drawing/2014/main" id="{CCB67ED2-B1ED-7E58-00A5-F8514AEC94CF}"/>
              </a:ext>
            </a:extLst>
          </p:cNvPr>
          <p:cNvSpPr/>
          <p:nvPr/>
        </p:nvSpPr>
        <p:spPr>
          <a:xfrm>
            <a:off x="3961588" y="5428981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strange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CB6E8D3-C8CC-B09D-A065-F7381FBEB39B}"/>
              </a:ext>
            </a:extLst>
          </p:cNvPr>
          <p:cNvGrpSpPr/>
          <p:nvPr/>
        </p:nvGrpSpPr>
        <p:grpSpPr>
          <a:xfrm>
            <a:off x="4290476" y="6003584"/>
            <a:ext cx="1067993" cy="73172"/>
            <a:chOff x="1407878" y="2573906"/>
            <a:chExt cx="1067993" cy="73172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D56455E-5C6F-9D4B-07EA-D81A50DA2C65}"/>
                </a:ext>
              </a:extLst>
            </p:cNvPr>
            <p:cNvSpPr/>
            <p:nvPr/>
          </p:nvSpPr>
          <p:spPr>
            <a:xfrm flipV="1">
              <a:off x="213691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A84D9A5-485D-3655-39BF-B414184C7760}"/>
                </a:ext>
              </a:extLst>
            </p:cNvPr>
            <p:cNvSpPr/>
            <p:nvPr/>
          </p:nvSpPr>
          <p:spPr>
            <a:xfrm flipV="1">
              <a:off x="15329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813EA6C-427A-9A2F-C337-3D0D9270A3C4}"/>
                </a:ext>
              </a:extLst>
            </p:cNvPr>
            <p:cNvSpPr/>
            <p:nvPr/>
          </p:nvSpPr>
          <p:spPr>
            <a:xfrm flipV="1">
              <a:off x="197976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AEC35B3-E5B6-BBAB-016F-A2B707CA11D7}"/>
                </a:ext>
              </a:extLst>
            </p:cNvPr>
            <p:cNvSpPr/>
            <p:nvPr/>
          </p:nvSpPr>
          <p:spPr>
            <a:xfrm flipV="1">
              <a:off x="165344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0B6E1F9-24AB-551F-0B29-7AD4FDDC0A6C}"/>
                </a:ext>
              </a:extLst>
            </p:cNvPr>
            <p:cNvSpPr/>
            <p:nvPr/>
          </p:nvSpPr>
          <p:spPr>
            <a:xfrm flipV="1">
              <a:off x="1407878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0815B9B-078A-04E4-97A7-594C0AD5B708}"/>
                </a:ext>
              </a:extLst>
            </p:cNvPr>
            <p:cNvSpPr/>
            <p:nvPr/>
          </p:nvSpPr>
          <p:spPr>
            <a:xfrm flipV="1">
              <a:off x="179888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53" name="Rounded Rectangle 252">
            <a:extLst>
              <a:ext uri="{FF2B5EF4-FFF2-40B4-BE49-F238E27FC236}">
                <a16:creationId xmlns:a16="http://schemas.microsoft.com/office/drawing/2014/main" id="{AF5C2862-92E4-CF02-8B76-2EC1DEAE6B08}"/>
              </a:ext>
            </a:extLst>
          </p:cNvPr>
          <p:cNvSpPr/>
          <p:nvPr/>
        </p:nvSpPr>
        <p:spPr>
          <a:xfrm>
            <a:off x="6570973" y="5428981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change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B750084C-E611-1ABB-8656-B7F2A597199D}"/>
              </a:ext>
            </a:extLst>
          </p:cNvPr>
          <p:cNvGrpSpPr/>
          <p:nvPr/>
        </p:nvGrpSpPr>
        <p:grpSpPr>
          <a:xfrm>
            <a:off x="6890039" y="6003584"/>
            <a:ext cx="1062710" cy="73172"/>
            <a:chOff x="1398056" y="2573906"/>
            <a:chExt cx="1062710" cy="73172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F7D216B-8B7F-5893-D9C4-78E0DAD6DBFF}"/>
                </a:ext>
              </a:extLst>
            </p:cNvPr>
            <p:cNvSpPr/>
            <p:nvPr/>
          </p:nvSpPr>
          <p:spPr>
            <a:xfrm flipV="1">
              <a:off x="2121811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66D80F4-E77A-A0EF-2DFF-82A568D3BAAF}"/>
                </a:ext>
              </a:extLst>
            </p:cNvPr>
            <p:cNvSpPr/>
            <p:nvPr/>
          </p:nvSpPr>
          <p:spPr>
            <a:xfrm flipV="1">
              <a:off x="196193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C99D026D-DE70-4FC8-1679-31632DE72060}"/>
                </a:ext>
              </a:extLst>
            </p:cNvPr>
            <p:cNvSpPr/>
            <p:nvPr/>
          </p:nvSpPr>
          <p:spPr>
            <a:xfrm flipV="1">
              <a:off x="178713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25C9B71-59CC-C134-3D29-607A47C3A1A3}"/>
                </a:ext>
              </a:extLst>
            </p:cNvPr>
            <p:cNvSpPr/>
            <p:nvPr/>
          </p:nvSpPr>
          <p:spPr>
            <a:xfrm flipV="1">
              <a:off x="1398056" y="2589430"/>
              <a:ext cx="31525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id="{83A86DC6-3883-F32A-5672-2D869ACA0409}"/>
              </a:ext>
            </a:extLst>
          </p:cNvPr>
          <p:cNvSpPr/>
          <p:nvPr/>
        </p:nvSpPr>
        <p:spPr>
          <a:xfrm>
            <a:off x="6570318" y="4583950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hinge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5A8F6DDD-913F-7C19-67E1-BE30720592BF}"/>
              </a:ext>
            </a:extLst>
          </p:cNvPr>
          <p:cNvGrpSpPr/>
          <p:nvPr/>
        </p:nvGrpSpPr>
        <p:grpSpPr>
          <a:xfrm>
            <a:off x="7036505" y="5158553"/>
            <a:ext cx="778718" cy="73171"/>
            <a:chOff x="1558625" y="2573906"/>
            <a:chExt cx="778718" cy="73171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D10750A-D5C5-4DAC-D71E-6800BD442E1D}"/>
                </a:ext>
              </a:extLst>
            </p:cNvPr>
            <p:cNvSpPr/>
            <p:nvPr/>
          </p:nvSpPr>
          <p:spPr>
            <a:xfrm flipV="1">
              <a:off x="1998388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EFA2985-CE8F-EFB3-FEFB-63303DDA17C2}"/>
                </a:ext>
              </a:extLst>
            </p:cNvPr>
            <p:cNvSpPr/>
            <p:nvPr/>
          </p:nvSpPr>
          <p:spPr>
            <a:xfrm flipV="1">
              <a:off x="169779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82618C6-2F54-4582-F8A3-594D3D5C1B59}"/>
                </a:ext>
              </a:extLst>
            </p:cNvPr>
            <p:cNvSpPr/>
            <p:nvPr/>
          </p:nvSpPr>
          <p:spPr>
            <a:xfrm flipV="1">
              <a:off x="18298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3562D10-6497-49A0-8804-0B4016BB0ECE}"/>
                </a:ext>
              </a:extLst>
            </p:cNvPr>
            <p:cNvSpPr/>
            <p:nvPr/>
          </p:nvSpPr>
          <p:spPr>
            <a:xfrm flipV="1">
              <a:off x="155862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70" name="Rounded Rectangle 269">
            <a:extLst>
              <a:ext uri="{FF2B5EF4-FFF2-40B4-BE49-F238E27FC236}">
                <a16:creationId xmlns:a16="http://schemas.microsoft.com/office/drawing/2014/main" id="{B671B8BD-508D-4D5D-017F-C057D858036C}"/>
              </a:ext>
            </a:extLst>
          </p:cNvPr>
          <p:cNvSpPr/>
          <p:nvPr/>
        </p:nvSpPr>
        <p:spPr>
          <a:xfrm>
            <a:off x="6577042" y="3732114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range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65144237-D024-D4D2-0B6B-28EE075965B1}"/>
              </a:ext>
            </a:extLst>
          </p:cNvPr>
          <p:cNvGrpSpPr/>
          <p:nvPr/>
        </p:nvGrpSpPr>
        <p:grpSpPr>
          <a:xfrm>
            <a:off x="7013407" y="4306717"/>
            <a:ext cx="841213" cy="73171"/>
            <a:chOff x="1496130" y="2573906"/>
            <a:chExt cx="841213" cy="73171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E3550C3-C8B8-C2BF-3AEE-09C60B9FF764}"/>
                </a:ext>
              </a:extLst>
            </p:cNvPr>
            <p:cNvSpPr/>
            <p:nvPr/>
          </p:nvSpPr>
          <p:spPr>
            <a:xfrm flipV="1">
              <a:off x="1998388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EC89C03-D5FC-F790-D651-6EB4C3EFF727}"/>
                </a:ext>
              </a:extLst>
            </p:cNvPr>
            <p:cNvSpPr/>
            <p:nvPr/>
          </p:nvSpPr>
          <p:spPr>
            <a:xfrm flipV="1">
              <a:off x="165246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D11B4AC-5944-C4B3-7A85-93D9104A966F}"/>
                </a:ext>
              </a:extLst>
            </p:cNvPr>
            <p:cNvSpPr/>
            <p:nvPr/>
          </p:nvSpPr>
          <p:spPr>
            <a:xfrm flipV="1">
              <a:off x="18298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A1ED6A96-EBC5-6088-AEC1-40DADEE78BEE}"/>
                </a:ext>
              </a:extLst>
            </p:cNvPr>
            <p:cNvSpPr/>
            <p:nvPr/>
          </p:nvSpPr>
          <p:spPr>
            <a:xfrm flipV="1">
              <a:off x="149613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76" name="Rounded Rectangle 275">
            <a:extLst>
              <a:ext uri="{FF2B5EF4-FFF2-40B4-BE49-F238E27FC236}">
                <a16:creationId xmlns:a16="http://schemas.microsoft.com/office/drawing/2014/main" id="{103BAEC6-97CC-36ED-4454-B3F349CFB9BA}"/>
              </a:ext>
            </a:extLst>
          </p:cNvPr>
          <p:cNvSpPr/>
          <p:nvPr/>
        </p:nvSpPr>
        <p:spPr>
          <a:xfrm>
            <a:off x="6577042" y="2867896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charge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A27468A-2CC6-39A1-4AF5-C715EE97F058}"/>
              </a:ext>
            </a:extLst>
          </p:cNvPr>
          <p:cNvGrpSpPr/>
          <p:nvPr/>
        </p:nvGrpSpPr>
        <p:grpSpPr>
          <a:xfrm>
            <a:off x="6886097" y="3458023"/>
            <a:ext cx="1055011" cy="45720"/>
            <a:chOff x="1368820" y="2589430"/>
            <a:chExt cx="1055011" cy="4572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05BFB98-8F58-664F-29A4-3B0DD262BF24}"/>
                </a:ext>
              </a:extLst>
            </p:cNvPr>
            <p:cNvSpPr/>
            <p:nvPr/>
          </p:nvSpPr>
          <p:spPr>
            <a:xfrm flipV="1">
              <a:off x="208487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0F97636-4AA6-72A6-270B-144465969361}"/>
                </a:ext>
              </a:extLst>
            </p:cNvPr>
            <p:cNvSpPr/>
            <p:nvPr/>
          </p:nvSpPr>
          <p:spPr>
            <a:xfrm flipV="1">
              <a:off x="1368820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95ACA5E-F22B-DB9B-3822-271D32E67E37}"/>
                </a:ext>
              </a:extLst>
            </p:cNvPr>
            <p:cNvSpPr/>
            <p:nvPr/>
          </p:nvSpPr>
          <p:spPr>
            <a:xfrm flipV="1">
              <a:off x="1745339" y="2589430"/>
              <a:ext cx="297994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sp>
        <p:nvSpPr>
          <p:cNvPr id="287" name="Rounded Rectangle 286">
            <a:extLst>
              <a:ext uri="{FF2B5EF4-FFF2-40B4-BE49-F238E27FC236}">
                <a16:creationId xmlns:a16="http://schemas.microsoft.com/office/drawing/2014/main" id="{505B7326-CA2D-6862-E061-BC2AE25A98CB}"/>
              </a:ext>
            </a:extLst>
          </p:cNvPr>
          <p:cNvSpPr/>
          <p:nvPr/>
        </p:nvSpPr>
        <p:spPr>
          <a:xfrm>
            <a:off x="6655900" y="2003146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pigeon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BE94A28-DC2D-ED04-E19D-B2CE75887930}"/>
              </a:ext>
            </a:extLst>
          </p:cNvPr>
          <p:cNvGrpSpPr/>
          <p:nvPr/>
        </p:nvGrpSpPr>
        <p:grpSpPr>
          <a:xfrm>
            <a:off x="6959885" y="2577749"/>
            <a:ext cx="877656" cy="73172"/>
            <a:chOff x="1432763" y="2573906"/>
            <a:chExt cx="877656" cy="73172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D38E332-4FF1-DAE7-F488-EA190E5073A8}"/>
                </a:ext>
              </a:extLst>
            </p:cNvPr>
            <p:cNvSpPr/>
            <p:nvPr/>
          </p:nvSpPr>
          <p:spPr>
            <a:xfrm flipV="1">
              <a:off x="165373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88B41D3-DA9E-4062-18AE-11AEF660DFF3}"/>
                </a:ext>
              </a:extLst>
            </p:cNvPr>
            <p:cNvSpPr/>
            <p:nvPr/>
          </p:nvSpPr>
          <p:spPr>
            <a:xfrm flipV="1">
              <a:off x="155575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42E3579-EBE1-D33B-0BD8-87DB8D72C750}"/>
                </a:ext>
              </a:extLst>
            </p:cNvPr>
            <p:cNvSpPr/>
            <p:nvPr/>
          </p:nvSpPr>
          <p:spPr>
            <a:xfrm flipV="1">
              <a:off x="223724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EF1EFD1C-F166-2082-4660-1E9F9142AC97}"/>
                </a:ext>
              </a:extLst>
            </p:cNvPr>
            <p:cNvSpPr/>
            <p:nvPr/>
          </p:nvSpPr>
          <p:spPr>
            <a:xfrm flipV="1">
              <a:off x="205263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00D391F2-2FE5-F722-CF12-1F94E3CFCEB8}"/>
                </a:ext>
              </a:extLst>
            </p:cNvPr>
            <p:cNvSpPr/>
            <p:nvPr/>
          </p:nvSpPr>
          <p:spPr>
            <a:xfrm flipV="1">
              <a:off x="1432763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3" grpId="0"/>
      <p:bldP spid="230" grpId="0"/>
      <p:bldP spid="237" grpId="0"/>
      <p:bldP spid="245" grpId="0"/>
      <p:bldP spid="253" grpId="0"/>
      <p:bldP spid="262" grpId="0"/>
      <p:bldP spid="270" grpId="0"/>
      <p:bldP spid="276" grpId="0"/>
      <p:bldP spid="2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7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0AF84E-1A91-2D91-F0C1-19BA4D7EF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600" dirty="0">
                <a:solidFill>
                  <a:schemeClr val="tx1"/>
                </a:solidFill>
                <a:latin typeface="EdShed" pitchFamily="2" charset="77"/>
              </a:rPr>
              <a:t>Write a sentence about the pictures below.  Remember to include the word in your sentence. Then read the sentences and replace the underlined word with one of the blue words.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Sentences and Synonyms</a:t>
            </a:r>
          </a:p>
        </p:txBody>
      </p:sp>
      <p:graphicFrame>
        <p:nvGraphicFramePr>
          <p:cNvPr id="2" name="Table 48">
            <a:extLst>
              <a:ext uri="{FF2B5EF4-FFF2-40B4-BE49-F238E27FC236}">
                <a16:creationId xmlns:a16="http://schemas.microsoft.com/office/drawing/2014/main" id="{18CA5228-D638-01E9-B243-C1D252681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32477"/>
              </p:ext>
            </p:extLst>
          </p:nvPr>
        </p:nvGraphicFramePr>
        <p:xfrm>
          <a:off x="402956" y="36579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There was an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unusual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sound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coming from the forest.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“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Attack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!” shouted Ben.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Can I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swap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seats with you?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cell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was cold and dark.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b="0" i="0" dirty="0">
                        <a:latin typeface="EdShe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BC5AF4-C015-0641-CCE6-57606760E967}"/>
              </a:ext>
            </a:extLst>
          </p:cNvPr>
          <p:cNvSpPr txBox="1"/>
          <p:nvPr/>
        </p:nvSpPr>
        <p:spPr>
          <a:xfrm>
            <a:off x="613412" y="5187308"/>
            <a:ext cx="1537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strange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7D5E7-B80A-A3CB-D8F6-74CC25E6859F}"/>
              </a:ext>
            </a:extLst>
          </p:cNvPr>
          <p:cNvSpPr txBox="1"/>
          <p:nvPr/>
        </p:nvSpPr>
        <p:spPr>
          <a:xfrm>
            <a:off x="684798" y="3790268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change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36D2C-F719-FEBC-86FE-1ECE252CEF45}"/>
              </a:ext>
            </a:extLst>
          </p:cNvPr>
          <p:cNvSpPr txBox="1"/>
          <p:nvPr/>
        </p:nvSpPr>
        <p:spPr>
          <a:xfrm>
            <a:off x="565097" y="5883676"/>
            <a:ext cx="1634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dungeon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2530F-245D-44E0-0EE8-F9F0B2D4E13D}"/>
              </a:ext>
            </a:extLst>
          </p:cNvPr>
          <p:cNvSpPr txBox="1"/>
          <p:nvPr/>
        </p:nvSpPr>
        <p:spPr>
          <a:xfrm>
            <a:off x="684798" y="4463820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77"/>
                <a:ea typeface="OpenDyslexic" charset="0"/>
                <a:cs typeface="OpenDyslexic" charset="0"/>
              </a:rPr>
              <a:t>charge</a:t>
            </a:r>
            <a:endParaRPr lang="en-GB" sz="2400" baseline="0" dirty="0">
              <a:solidFill>
                <a:srgbClr val="3372DC"/>
              </a:solidFill>
              <a:latin typeface="EdShe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305DE-6D9F-22B0-A5B4-03F29FA815C1}"/>
              </a:ext>
            </a:extLst>
          </p:cNvPr>
          <p:cNvSpPr txBox="1"/>
          <p:nvPr/>
        </p:nvSpPr>
        <p:spPr>
          <a:xfrm>
            <a:off x="8931565" y="197029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sponge</a:t>
            </a:r>
            <a:endParaRPr lang="en-GB" sz="2400" baseline="0" dirty="0">
              <a:latin typeface="EdShed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878323-B6A7-9309-E979-908190E40DB0}"/>
              </a:ext>
            </a:extLst>
          </p:cNvPr>
          <p:cNvCxnSpPr>
            <a:cxnSpLocks/>
          </p:cNvCxnSpPr>
          <p:nvPr/>
        </p:nvCxnSpPr>
        <p:spPr>
          <a:xfrm>
            <a:off x="7907729" y="2829764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9709CC-FFC4-247E-AA62-FAD6075FD3AE}"/>
              </a:ext>
            </a:extLst>
          </p:cNvPr>
          <p:cNvCxnSpPr>
            <a:cxnSpLocks/>
          </p:cNvCxnSpPr>
          <p:nvPr/>
        </p:nvCxnSpPr>
        <p:spPr>
          <a:xfrm>
            <a:off x="7907729" y="3289135"/>
            <a:ext cx="38075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E27846B-8797-D98E-7E46-C50DD2AE3179}"/>
              </a:ext>
            </a:extLst>
          </p:cNvPr>
          <p:cNvSpPr txBox="1"/>
          <p:nvPr/>
        </p:nvSpPr>
        <p:spPr>
          <a:xfrm>
            <a:off x="3190969" y="197495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orange</a:t>
            </a:r>
            <a:endParaRPr lang="en-GB" sz="2400" baseline="0" dirty="0">
              <a:latin typeface="EdShed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FBC89A-0FFD-4AB6-787C-A511274EC9D5}"/>
              </a:ext>
            </a:extLst>
          </p:cNvPr>
          <p:cNvCxnSpPr>
            <a:cxnSpLocks/>
          </p:cNvCxnSpPr>
          <p:nvPr/>
        </p:nvCxnSpPr>
        <p:spPr>
          <a:xfrm>
            <a:off x="2016323" y="2829764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0F39C7-452D-B258-A014-C85E21CB9464}"/>
              </a:ext>
            </a:extLst>
          </p:cNvPr>
          <p:cNvCxnSpPr>
            <a:cxnSpLocks/>
          </p:cNvCxnSpPr>
          <p:nvPr/>
        </p:nvCxnSpPr>
        <p:spPr>
          <a:xfrm>
            <a:off x="2016323" y="3289135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93E687A-4D26-EEDB-450A-D576B072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636" y="2016594"/>
            <a:ext cx="1621303" cy="13188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E7D851-70AD-3614-E6A8-F8DEC0C8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" b="152"/>
          <a:stretch/>
        </p:blipFill>
        <p:spPr>
          <a:xfrm>
            <a:off x="6096000" y="2072034"/>
            <a:ext cx="1731457" cy="1207961"/>
          </a:xfrm>
          <a:prstGeom prst="round1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8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Words in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31536-CD8A-3A40-57C2-869BAE9A6B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a description of this picture?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777E3-4AEC-88F8-CEE0-E3903B10A992}"/>
              </a:ext>
            </a:extLst>
          </p:cNvPr>
          <p:cNvSpPr txBox="1"/>
          <p:nvPr/>
        </p:nvSpPr>
        <p:spPr>
          <a:xfrm>
            <a:off x="2594083" y="1776929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EdShed" pitchFamily="2" charset="77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orange, pigeon, strange</a:t>
            </a:r>
            <a:endParaRPr lang="en-GB" sz="2000" baseline="0" dirty="0">
              <a:latin typeface="EdShed" pitchFamily="2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24DC44-AA08-4574-6EBC-2FB71C20B23B}"/>
              </a:ext>
            </a:extLst>
          </p:cNvPr>
          <p:cNvCxnSpPr>
            <a:cxnSpLocks/>
          </p:cNvCxnSpPr>
          <p:nvPr/>
        </p:nvCxnSpPr>
        <p:spPr>
          <a:xfrm>
            <a:off x="5880100" y="3342896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06A077-BB2D-50B1-39A3-9A7E3E5F886E}"/>
              </a:ext>
            </a:extLst>
          </p:cNvPr>
          <p:cNvCxnSpPr>
            <a:cxnSpLocks/>
          </p:cNvCxnSpPr>
          <p:nvPr/>
        </p:nvCxnSpPr>
        <p:spPr>
          <a:xfrm>
            <a:off x="5880100" y="6052914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6E2F13-FC43-9AA7-EDAC-9518944E87F2}"/>
              </a:ext>
            </a:extLst>
          </p:cNvPr>
          <p:cNvCxnSpPr>
            <a:cxnSpLocks/>
          </p:cNvCxnSpPr>
          <p:nvPr/>
        </p:nvCxnSpPr>
        <p:spPr>
          <a:xfrm>
            <a:off x="5880100" y="5375408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CE89F7-DB19-1BC6-4DE8-F128089F7665}"/>
              </a:ext>
            </a:extLst>
          </p:cNvPr>
          <p:cNvCxnSpPr>
            <a:cxnSpLocks/>
          </p:cNvCxnSpPr>
          <p:nvPr/>
        </p:nvCxnSpPr>
        <p:spPr>
          <a:xfrm>
            <a:off x="5880100" y="4697904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E8CA6C-0CAD-A81C-33D7-FC5B0302B32F}"/>
              </a:ext>
            </a:extLst>
          </p:cNvPr>
          <p:cNvCxnSpPr>
            <a:cxnSpLocks/>
          </p:cNvCxnSpPr>
          <p:nvPr/>
        </p:nvCxnSpPr>
        <p:spPr>
          <a:xfrm>
            <a:off x="5880100" y="4020400"/>
            <a:ext cx="58676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37E041-7600-CA76-C627-B8D43259D0BC}"/>
              </a:ext>
            </a:extLst>
          </p:cNvPr>
          <p:cNvGrpSpPr/>
          <p:nvPr/>
        </p:nvGrpSpPr>
        <p:grpSpPr>
          <a:xfrm>
            <a:off x="444287" y="2698836"/>
            <a:ext cx="5166096" cy="3621507"/>
            <a:chOff x="1335942" y="2914155"/>
            <a:chExt cx="4760058" cy="32066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59B894-0869-7A93-374F-B77905585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6C923C1B-3DC5-D9F7-52EC-F6FDC05BB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EDA0067-6D9D-106C-E366-A3F88BE5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853F632-1D87-5AE8-2DEB-4B6EB7EB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27DE309-1259-FFC3-51AB-5DF0A86CC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5CE77203-587C-D2DA-907B-5DDA51CBF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14F970-132B-1EF2-49E9-E967F0107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511a29-b952-40e4-9e4b-59b1579a09a0">
      <Terms xmlns="http://schemas.microsoft.com/office/infopath/2007/PartnerControls"/>
    </lcf76f155ced4ddcb4097134ff3c332f>
    <TaxCatchAll xmlns="2713a64c-b708-418b-a5af-1b0d489f79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E8D45BF7E88C4CBF195B716E08D65A" ma:contentTypeVersion="12" ma:contentTypeDescription="Create a new document." ma:contentTypeScope="" ma:versionID="2fdd791a52d91e5138b36fe924e49726">
  <xsd:schema xmlns:xsd="http://www.w3.org/2001/XMLSchema" xmlns:xs="http://www.w3.org/2001/XMLSchema" xmlns:p="http://schemas.microsoft.com/office/2006/metadata/properties" xmlns:ns2="fa511a29-b952-40e4-9e4b-59b1579a09a0" xmlns:ns3="2713a64c-b708-418b-a5af-1b0d489f796a" targetNamespace="http://schemas.microsoft.com/office/2006/metadata/properties" ma:root="true" ma:fieldsID="f9a5d50ded2000f004c7e763eb7e8286" ns2:_="" ns3:_="">
    <xsd:import namespace="fa511a29-b952-40e4-9e4b-59b1579a09a0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11a29-b952-40e4-9e4b-59b1579a09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995D91-76F9-4BDE-9AA0-27E3E567B2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CADB97-535D-4579-BD91-3B0D380B737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90442F-94A2-444B-8A96-936DD33464F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3252</TotalTime>
  <Words>615</Words>
  <Application>Microsoft Macintosh PowerPoint</Application>
  <PresentationFormat>Widescreen</PresentationFormat>
  <Paragraphs>169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EdShed</vt:lpstr>
      <vt:lpstr>Arial</vt:lpstr>
      <vt:lpstr>Calibri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Paul Blyth</cp:lastModifiedBy>
  <cp:revision>101</cp:revision>
  <dcterms:created xsi:type="dcterms:W3CDTF">2022-07-19T20:08:30Z</dcterms:created>
  <dcterms:modified xsi:type="dcterms:W3CDTF">2025-07-15T09:07:22Z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0x01010057E8D45BF7E88C4CBF195B716E08D65A</vt:lpwstr>
  </property>
</Properties>
</file>