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88" r:id="rId9"/>
    <p:sldId id="284" r:id="rId10"/>
    <p:sldId id="285" r:id="rId11"/>
    <p:sldId id="289" r:id="rId12"/>
    <p:sldId id="290" r:id="rId13"/>
    <p:sldId id="291" r:id="rId14"/>
    <p:sldId id="264" r:id="rId15"/>
    <p:sldId id="297" r:id="rId16"/>
    <p:sldId id="266" r:id="rId17"/>
    <p:sldId id="278" r:id="rId18"/>
    <p:sldId id="298" r:id="rId19"/>
    <p:sldId id="299" r:id="rId20"/>
    <p:sldId id="300" r:id="rId21"/>
    <p:sldId id="301" r:id="rId22"/>
    <p:sldId id="286" r:id="rId23"/>
    <p:sldId id="287" r:id="rId24"/>
    <p:sldId id="296" r:id="rId25"/>
  </p:sldIdLst>
  <p:sldSz cx="12192000" cy="6858000"/>
  <p:notesSz cx="6858000" cy="9144000"/>
  <p:embeddedFontLst>
    <p:embeddedFont>
      <p:font typeface="EdShed" pitchFamily="2" charset="77"/>
      <p:regular r:id="rId28"/>
      <p:bold r:id="rId29"/>
    </p:embeddedFont>
    <p:embeddedFont>
      <p:font typeface="Muli" pitchFamily="2" charset="77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3158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CEE"/>
    <a:srgbClr val="FFDE57"/>
    <a:srgbClr val="7956D6"/>
    <a:srgbClr val="3372DC"/>
    <a:srgbClr val="FF3760"/>
    <a:srgbClr val="25D160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6"/>
    <p:restoredTop sz="91565"/>
  </p:normalViewPr>
  <p:slideViewPr>
    <p:cSldViewPr snapToGrid="0" snapToObjects="1">
      <p:cViewPr>
        <p:scale>
          <a:sx n="108" d="100"/>
          <a:sy n="108" d="100"/>
        </p:scale>
        <p:origin x="512" y="280"/>
      </p:cViewPr>
      <p:guideLst>
        <p:guide orient="horz" pos="2954"/>
        <p:guide orient="horz" pos="3861"/>
        <p:guide orient="horz" pos="2296"/>
        <p:guide orient="horz" pos="3158"/>
        <p:guide orient="horz" pos="1797"/>
        <p:guide pos="393"/>
        <p:guide pos="540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Most words have one syllable. There are no words with three syllables.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meanings to find out which word it belongs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meanings to find out which word it belongs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meanings to find out which word it belongs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14979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84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4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29/07/2025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</a:t>
            </a:r>
            <a:r>
              <a:rPr lang="en-GB" sz="2000" dirty="0"/>
              <a:t>ords that are homophones or near homophones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This week’s words: </a:t>
            </a:r>
            <a:r>
              <a:rPr lang="en-GB" sz="1800" dirty="0"/>
              <a:t>accept, except, knot, not, peace, piece, plain, plane, weather, whether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AD924-A968-03CD-762E-9BA756EC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3B6E8-3640-66A6-4971-0176420C07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618DD-2564-8FA1-B3B3-D6CE688CE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Meanings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67F8-ADD0-5941-068D-057444FC3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look at what this week’s words mean.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D375B-487B-4FA0-1BA3-3CB8DFF3EA27}"/>
              </a:ext>
            </a:extLst>
          </p:cNvPr>
          <p:cNvGrpSpPr/>
          <p:nvPr/>
        </p:nvGrpSpPr>
        <p:grpSpPr>
          <a:xfrm>
            <a:off x="3353261" y="1842790"/>
            <a:ext cx="5469387" cy="461665"/>
            <a:chOff x="7135562" y="1762378"/>
            <a:chExt cx="3926500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048B35-E21C-7C2D-57D6-486B7CA87467}"/>
                </a:ext>
              </a:extLst>
            </p:cNvPr>
            <p:cNvSpPr txBox="1"/>
            <p:nvPr/>
          </p:nvSpPr>
          <p:spPr>
            <a:xfrm>
              <a:off x="7135562" y="1762378"/>
              <a:ext cx="1175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weather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9C1BD-3CD5-1012-E03A-6394B355F0BE}"/>
                </a:ext>
              </a:extLst>
            </p:cNvPr>
            <p:cNvSpPr txBox="1"/>
            <p:nvPr/>
          </p:nvSpPr>
          <p:spPr>
            <a:xfrm>
              <a:off x="9845766" y="1762378"/>
              <a:ext cx="121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whether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4AC21-855C-83E0-E9F5-6DCB8B989ACD}"/>
                </a:ext>
              </a:extLst>
            </p:cNvPr>
            <p:cNvSpPr txBox="1"/>
            <p:nvPr/>
          </p:nvSpPr>
          <p:spPr>
            <a:xfrm>
              <a:off x="8939789" y="1762378"/>
              <a:ext cx="324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vs</a:t>
              </a:r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14B7364-20DD-EC7B-1741-B96734BB5127}"/>
              </a:ext>
            </a:extLst>
          </p:cNvPr>
          <p:cNvSpPr/>
          <p:nvPr/>
        </p:nvSpPr>
        <p:spPr>
          <a:xfrm>
            <a:off x="435237" y="4419175"/>
            <a:ext cx="11315700" cy="2134025"/>
          </a:xfrm>
          <a:prstGeom prst="rect">
            <a:avLst/>
          </a:pr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056239-D9A6-9DB2-8C0E-6EF017664C63}"/>
              </a:ext>
            </a:extLst>
          </p:cNvPr>
          <p:cNvGrpSpPr/>
          <p:nvPr/>
        </p:nvGrpSpPr>
        <p:grpSpPr>
          <a:xfrm>
            <a:off x="2618510" y="4556960"/>
            <a:ext cx="3389681" cy="1894333"/>
            <a:chOff x="2590800" y="4556960"/>
            <a:chExt cx="3389681" cy="18943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ECCC2-6314-C1B2-E4AD-F43CDE7EE10E}"/>
                </a:ext>
              </a:extLst>
            </p:cNvPr>
            <p:cNvSpPr txBox="1"/>
            <p:nvPr/>
          </p:nvSpPr>
          <p:spPr>
            <a:xfrm>
              <a:off x="2590800" y="5928073"/>
              <a:ext cx="3389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Used to express a doubt or choice between two possibilities.</a:t>
              </a:r>
              <a:endParaRPr lang="en-GB" sz="1200" dirty="0">
                <a:latin typeface="EdShed" pitchFamily="2" charset="77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2A1562-4D6D-F265-7D68-7072497A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583233" y="4556960"/>
              <a:ext cx="1404815" cy="134718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21D448-EC7F-2640-70DE-D2796FEC51E7}"/>
              </a:ext>
            </a:extLst>
          </p:cNvPr>
          <p:cNvGrpSpPr/>
          <p:nvPr/>
        </p:nvGrpSpPr>
        <p:grpSpPr>
          <a:xfrm>
            <a:off x="6343255" y="4608231"/>
            <a:ext cx="3230235" cy="1829622"/>
            <a:chOff x="6343255" y="4608231"/>
            <a:chExt cx="3230235" cy="18296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FAA2B-B5E9-7AA6-F8E5-60D34B53BB42}"/>
                </a:ext>
              </a:extLst>
            </p:cNvPr>
            <p:cNvSpPr txBox="1"/>
            <p:nvPr/>
          </p:nvSpPr>
          <p:spPr>
            <a:xfrm>
              <a:off x="6343255" y="5914633"/>
              <a:ext cx="3230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kern="1200" dirty="0">
                  <a:effectLst/>
                  <a:latin typeface="EdShed" pitchFamily="2" charset="77"/>
                  <a:ea typeface="+mn-ea"/>
                  <a:cs typeface="+mn-cs"/>
                </a:rPr>
                <a:t>The sunshine, wind, rain, temperature and clouds.</a:t>
              </a:r>
              <a:endParaRPr lang="en-GB" sz="1400" dirty="0">
                <a:latin typeface="EdShed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C1C0D3-FCD5-FBD9-6C35-0FBC180FAE4C}"/>
                </a:ext>
              </a:extLst>
            </p:cNvPr>
            <p:cNvGrpSpPr/>
            <p:nvPr/>
          </p:nvGrpSpPr>
          <p:grpSpPr>
            <a:xfrm>
              <a:off x="7510949" y="4608231"/>
              <a:ext cx="1039580" cy="1245647"/>
              <a:chOff x="7512778" y="4159454"/>
              <a:chExt cx="1423203" cy="1705312"/>
            </a:xfrm>
          </p:grpSpPr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5396B869-96EE-8DA5-CE2A-C1B3C74EC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2778" y="4159454"/>
                <a:ext cx="948897" cy="939654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8F05FB50-7E15-E69E-E71F-30358FCA8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7655" y="4632579"/>
                <a:ext cx="1208326" cy="4661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944367C-4953-A74E-4023-94FCB57FC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16369">
                <a:off x="7987225" y="5095276"/>
                <a:ext cx="323157" cy="6539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00B9EA-A6B2-902A-A091-40FB8F268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16369">
                <a:off x="8230072" y="5210834"/>
                <a:ext cx="323157" cy="653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87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30039 -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30885 -0.326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C68E44C-F14D-3444-48D6-8CD84DA5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latin typeface="EdShed" pitchFamily="2" charset="77"/>
                <a:cs typeface="Arial" panose="020B0604020202020204" pitchFamily="34" charset="0"/>
              </a:rPr>
              <a:t>Which Word?</a:t>
            </a:r>
            <a:endParaRPr lang="en-GB" dirty="0">
              <a:latin typeface="EdShed" pitchFamily="2" charset="77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10B6E-06EF-D6BA-6B1A-151D60FA5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Choose the correct homophone for each sentence.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ED7175-58D4-AC0A-D2E8-D4F6958C9B8F}"/>
              </a:ext>
            </a:extLst>
          </p:cNvPr>
          <p:cNvSpPr txBox="1">
            <a:spLocks/>
          </p:cNvSpPr>
          <p:nvPr/>
        </p:nvSpPr>
        <p:spPr>
          <a:xfrm>
            <a:off x="530336" y="2785384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I used a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piece of paper to sketch the landscape.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628D5-0C5E-1CB4-C5A3-A3C17C96FAEE}"/>
              </a:ext>
            </a:extLst>
          </p:cNvPr>
          <p:cNvSpPr txBox="1">
            <a:spLocks/>
          </p:cNvSpPr>
          <p:nvPr/>
        </p:nvSpPr>
        <p:spPr>
          <a:xfrm>
            <a:off x="530336" y="4304878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All classes went swimming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Year 1.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6C0D686-366A-9DFC-8749-CB783AC9B6D3}"/>
              </a:ext>
            </a:extLst>
          </p:cNvPr>
          <p:cNvSpPr txBox="1">
            <a:spLocks/>
          </p:cNvSpPr>
          <p:nvPr/>
        </p:nvSpPr>
        <p:spPr>
          <a:xfrm>
            <a:off x="530336" y="5718325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Imogen was deciding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she should go to the party or not.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0224A6D-D5B2-59C5-6565-ED801D5AB029}"/>
              </a:ext>
            </a:extLst>
          </p:cNvPr>
          <p:cNvSpPr txBox="1">
            <a:spLocks/>
          </p:cNvSpPr>
          <p:nvPr/>
        </p:nvSpPr>
        <p:spPr>
          <a:xfrm>
            <a:off x="530336" y="2274351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plain/plane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2D7E653-0E90-893C-63F4-B90076D4BD98}"/>
              </a:ext>
            </a:extLst>
          </p:cNvPr>
          <p:cNvSpPr txBox="1">
            <a:spLocks/>
          </p:cNvSpPr>
          <p:nvPr/>
        </p:nvSpPr>
        <p:spPr>
          <a:xfrm>
            <a:off x="530336" y="3793845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accept/except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0B2E7E-89A3-EDE5-D764-14387F1FFF2C}"/>
              </a:ext>
            </a:extLst>
          </p:cNvPr>
          <p:cNvSpPr txBox="1">
            <a:spLocks/>
          </p:cNvSpPr>
          <p:nvPr/>
        </p:nvSpPr>
        <p:spPr>
          <a:xfrm>
            <a:off x="530336" y="5207291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weather/whether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FFCFB9-0C22-3628-2BAB-3E3FF06E37B1}"/>
              </a:ext>
            </a:extLst>
          </p:cNvPr>
          <p:cNvGrpSpPr/>
          <p:nvPr/>
        </p:nvGrpSpPr>
        <p:grpSpPr>
          <a:xfrm>
            <a:off x="9466312" y="3047458"/>
            <a:ext cx="1883402" cy="2501908"/>
            <a:chOff x="9466311" y="2112122"/>
            <a:chExt cx="2098369" cy="27874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0EE51-DCCA-6454-9F34-979C73DC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18" r="1618"/>
            <a:stretch/>
          </p:blipFill>
          <p:spPr>
            <a:xfrm rot="211225" flipH="1">
              <a:off x="10453923" y="3812425"/>
              <a:ext cx="1003918" cy="1087167"/>
            </a:xfrm>
            <a:prstGeom prst="ellipse">
              <a:avLst/>
            </a:prstGeom>
          </p:spPr>
        </p:pic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609E7646-2A00-8497-667F-521939AC4046}"/>
                </a:ext>
              </a:extLst>
            </p:cNvPr>
            <p:cNvSpPr/>
            <p:nvPr/>
          </p:nvSpPr>
          <p:spPr>
            <a:xfrm>
              <a:off x="9466311" y="2112122"/>
              <a:ext cx="2098369" cy="1884332"/>
            </a:xfrm>
            <a:custGeom>
              <a:avLst/>
              <a:gdLst>
                <a:gd name="connsiteX0" fmla="*/ 0 w 1883402"/>
                <a:gd name="connsiteY0" fmla="*/ 232994 h 1397935"/>
                <a:gd name="connsiteX1" fmla="*/ 232994 w 1883402"/>
                <a:gd name="connsiteY1" fmla="*/ 0 h 1397935"/>
                <a:gd name="connsiteX2" fmla="*/ 313900 w 1883402"/>
                <a:gd name="connsiteY2" fmla="*/ 0 h 1397935"/>
                <a:gd name="connsiteX3" fmla="*/ 313900 w 1883402"/>
                <a:gd name="connsiteY3" fmla="*/ 0 h 1397935"/>
                <a:gd name="connsiteX4" fmla="*/ 784751 w 1883402"/>
                <a:gd name="connsiteY4" fmla="*/ 0 h 1397935"/>
                <a:gd name="connsiteX5" fmla="*/ 1650408 w 1883402"/>
                <a:gd name="connsiteY5" fmla="*/ 0 h 1397935"/>
                <a:gd name="connsiteX6" fmla="*/ 1883402 w 1883402"/>
                <a:gd name="connsiteY6" fmla="*/ 232994 h 1397935"/>
                <a:gd name="connsiteX7" fmla="*/ 1883402 w 1883402"/>
                <a:gd name="connsiteY7" fmla="*/ 815462 h 1397935"/>
                <a:gd name="connsiteX8" fmla="*/ 1883402 w 1883402"/>
                <a:gd name="connsiteY8" fmla="*/ 815462 h 1397935"/>
                <a:gd name="connsiteX9" fmla="*/ 1883402 w 1883402"/>
                <a:gd name="connsiteY9" fmla="*/ 1164946 h 1397935"/>
                <a:gd name="connsiteX10" fmla="*/ 1883402 w 1883402"/>
                <a:gd name="connsiteY10" fmla="*/ 1164941 h 1397935"/>
                <a:gd name="connsiteX11" fmla="*/ 1650408 w 1883402"/>
                <a:gd name="connsiteY11" fmla="*/ 1397935 h 1397935"/>
                <a:gd name="connsiteX12" fmla="*/ 784751 w 1883402"/>
                <a:gd name="connsiteY12" fmla="*/ 1397935 h 1397935"/>
                <a:gd name="connsiteX13" fmla="*/ 804043 w 1883402"/>
                <a:gd name="connsiteY13" fmla="*/ 1691292 h 1397935"/>
                <a:gd name="connsiteX14" fmla="*/ 313900 w 1883402"/>
                <a:gd name="connsiteY14" fmla="*/ 1397935 h 1397935"/>
                <a:gd name="connsiteX15" fmla="*/ 232994 w 1883402"/>
                <a:gd name="connsiteY15" fmla="*/ 1397935 h 1397935"/>
                <a:gd name="connsiteX16" fmla="*/ 0 w 1883402"/>
                <a:gd name="connsiteY16" fmla="*/ 1164941 h 1397935"/>
                <a:gd name="connsiteX17" fmla="*/ 0 w 1883402"/>
                <a:gd name="connsiteY17" fmla="*/ 1164946 h 1397935"/>
                <a:gd name="connsiteX18" fmla="*/ 0 w 1883402"/>
                <a:gd name="connsiteY18" fmla="*/ 815462 h 1397935"/>
                <a:gd name="connsiteX19" fmla="*/ 0 w 1883402"/>
                <a:gd name="connsiteY19" fmla="*/ 815462 h 1397935"/>
                <a:gd name="connsiteX20" fmla="*/ 0 w 1883402"/>
                <a:gd name="connsiteY20" fmla="*/ 232994 h 1397935"/>
                <a:gd name="connsiteX0" fmla="*/ 0 w 1883402"/>
                <a:gd name="connsiteY0" fmla="*/ 232994 h 1691292"/>
                <a:gd name="connsiteX1" fmla="*/ 232994 w 1883402"/>
                <a:gd name="connsiteY1" fmla="*/ 0 h 1691292"/>
                <a:gd name="connsiteX2" fmla="*/ 313900 w 1883402"/>
                <a:gd name="connsiteY2" fmla="*/ 0 h 1691292"/>
                <a:gd name="connsiteX3" fmla="*/ 313900 w 1883402"/>
                <a:gd name="connsiteY3" fmla="*/ 0 h 1691292"/>
                <a:gd name="connsiteX4" fmla="*/ 784751 w 1883402"/>
                <a:gd name="connsiteY4" fmla="*/ 0 h 1691292"/>
                <a:gd name="connsiteX5" fmla="*/ 1650408 w 1883402"/>
                <a:gd name="connsiteY5" fmla="*/ 0 h 1691292"/>
                <a:gd name="connsiteX6" fmla="*/ 1883402 w 1883402"/>
                <a:gd name="connsiteY6" fmla="*/ 232994 h 1691292"/>
                <a:gd name="connsiteX7" fmla="*/ 1883402 w 1883402"/>
                <a:gd name="connsiteY7" fmla="*/ 815462 h 1691292"/>
                <a:gd name="connsiteX8" fmla="*/ 1883402 w 1883402"/>
                <a:gd name="connsiteY8" fmla="*/ 815462 h 1691292"/>
                <a:gd name="connsiteX9" fmla="*/ 1883402 w 1883402"/>
                <a:gd name="connsiteY9" fmla="*/ 1164946 h 1691292"/>
                <a:gd name="connsiteX10" fmla="*/ 1883402 w 1883402"/>
                <a:gd name="connsiteY10" fmla="*/ 1164941 h 1691292"/>
                <a:gd name="connsiteX11" fmla="*/ 1650408 w 1883402"/>
                <a:gd name="connsiteY11" fmla="*/ 1397935 h 1691292"/>
                <a:gd name="connsiteX12" fmla="*/ 624207 w 1883402"/>
                <a:gd name="connsiteY12" fmla="*/ 1401425 h 1691292"/>
                <a:gd name="connsiteX13" fmla="*/ 804043 w 1883402"/>
                <a:gd name="connsiteY13" fmla="*/ 1691292 h 1691292"/>
                <a:gd name="connsiteX14" fmla="*/ 313900 w 1883402"/>
                <a:gd name="connsiteY14" fmla="*/ 1397935 h 1691292"/>
                <a:gd name="connsiteX15" fmla="*/ 232994 w 1883402"/>
                <a:gd name="connsiteY15" fmla="*/ 1397935 h 1691292"/>
                <a:gd name="connsiteX16" fmla="*/ 0 w 1883402"/>
                <a:gd name="connsiteY16" fmla="*/ 1164941 h 1691292"/>
                <a:gd name="connsiteX17" fmla="*/ 0 w 1883402"/>
                <a:gd name="connsiteY17" fmla="*/ 1164946 h 1691292"/>
                <a:gd name="connsiteX18" fmla="*/ 0 w 1883402"/>
                <a:gd name="connsiteY18" fmla="*/ 815462 h 1691292"/>
                <a:gd name="connsiteX19" fmla="*/ 0 w 1883402"/>
                <a:gd name="connsiteY19" fmla="*/ 815462 h 1691292"/>
                <a:gd name="connsiteX20" fmla="*/ 0 w 1883402"/>
                <a:gd name="connsiteY20" fmla="*/ 232994 h 169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3402" h="1691292">
                  <a:moveTo>
                    <a:pt x="0" y="232994"/>
                  </a:moveTo>
                  <a:cubicBezTo>
                    <a:pt x="0" y="104315"/>
                    <a:pt x="104315" y="0"/>
                    <a:pt x="232994" y="0"/>
                  </a:cubicBezTo>
                  <a:lnTo>
                    <a:pt x="313900" y="0"/>
                  </a:lnTo>
                  <a:lnTo>
                    <a:pt x="313900" y="0"/>
                  </a:lnTo>
                  <a:lnTo>
                    <a:pt x="784751" y="0"/>
                  </a:lnTo>
                  <a:lnTo>
                    <a:pt x="1650408" y="0"/>
                  </a:lnTo>
                  <a:cubicBezTo>
                    <a:pt x="1779087" y="0"/>
                    <a:pt x="1883402" y="104315"/>
                    <a:pt x="1883402" y="232994"/>
                  </a:cubicBezTo>
                  <a:lnTo>
                    <a:pt x="1883402" y="815462"/>
                  </a:lnTo>
                  <a:lnTo>
                    <a:pt x="1883402" y="815462"/>
                  </a:lnTo>
                  <a:lnTo>
                    <a:pt x="1883402" y="1164946"/>
                  </a:lnTo>
                  <a:lnTo>
                    <a:pt x="1883402" y="1164941"/>
                  </a:lnTo>
                  <a:cubicBezTo>
                    <a:pt x="1883402" y="1293620"/>
                    <a:pt x="1779087" y="1397935"/>
                    <a:pt x="1650408" y="1397935"/>
                  </a:cubicBezTo>
                  <a:lnTo>
                    <a:pt x="624207" y="1401425"/>
                  </a:lnTo>
                  <a:lnTo>
                    <a:pt x="804043" y="1691292"/>
                  </a:lnTo>
                  <a:lnTo>
                    <a:pt x="313900" y="1397935"/>
                  </a:lnTo>
                  <a:lnTo>
                    <a:pt x="232994" y="1397935"/>
                  </a:lnTo>
                  <a:cubicBezTo>
                    <a:pt x="104315" y="1397935"/>
                    <a:pt x="0" y="1293620"/>
                    <a:pt x="0" y="1164941"/>
                  </a:cubicBezTo>
                  <a:lnTo>
                    <a:pt x="0" y="1164946"/>
                  </a:lnTo>
                  <a:lnTo>
                    <a:pt x="0" y="815462"/>
                  </a:lnTo>
                  <a:lnTo>
                    <a:pt x="0" y="815462"/>
                  </a:lnTo>
                  <a:lnTo>
                    <a:pt x="0" y="232994"/>
                  </a:lnTo>
                  <a:close/>
                </a:path>
              </a:pathLst>
            </a:cu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E679F8-08D4-7C9E-A674-AE6473E1F682}"/>
                </a:ext>
              </a:extLst>
            </p:cNvPr>
            <p:cNvSpPr txBox="1"/>
            <p:nvPr/>
          </p:nvSpPr>
          <p:spPr>
            <a:xfrm>
              <a:off x="9466311" y="2249608"/>
              <a:ext cx="2098369" cy="120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Think carefully because the homophones have different meanings.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5FC65A-DDB7-A9EE-2BBB-9D49C75D8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latin typeface="EdShed" pitchFamily="2" charset="77"/>
                <a:cs typeface="Arial" panose="020B0604020202020204" pitchFamily="34" charset="0"/>
              </a:rPr>
              <a:t>Missing Words</a:t>
            </a:r>
            <a:endParaRPr lang="en-GB" dirty="0">
              <a:latin typeface="EdShed" pitchFamily="2" charset="77"/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7B883F-F68D-FFEF-48C1-61745056E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the correct missing homophone for each sentence.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ED7175-58D4-AC0A-D2E8-D4F6958C9B8F}"/>
              </a:ext>
            </a:extLst>
          </p:cNvPr>
          <p:cNvSpPr txBox="1">
            <a:spLocks/>
          </p:cNvSpPr>
          <p:nvPr/>
        </p:nvSpPr>
        <p:spPr>
          <a:xfrm>
            <a:off x="530336" y="3128199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Each child ate a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of fruit at break time.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628D5-0C5E-1CB4-C5A3-A3C17C96FAEE}"/>
              </a:ext>
            </a:extLst>
          </p:cNvPr>
          <p:cNvSpPr txBox="1">
            <a:spLocks/>
          </p:cNvSpPr>
          <p:nvPr/>
        </p:nvSpPr>
        <p:spPr>
          <a:xfrm>
            <a:off x="530336" y="3992788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My shoelaces were tied in a double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6C0D686-366A-9DFC-8749-CB783AC9B6D3}"/>
              </a:ext>
            </a:extLst>
          </p:cNvPr>
          <p:cNvSpPr txBox="1">
            <a:spLocks/>
          </p:cNvSpPr>
          <p:nvPr/>
        </p:nvSpPr>
        <p:spPr>
          <a:xfrm>
            <a:off x="530336" y="4857377"/>
            <a:ext cx="95706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Harry did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want the piece of pizza with mushrooms on it.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1957CC-8CF2-5F32-87D1-FAB96D19A222}"/>
              </a:ext>
            </a:extLst>
          </p:cNvPr>
          <p:cNvSpPr txBox="1">
            <a:spLocks/>
          </p:cNvSpPr>
          <p:nvPr/>
        </p:nvSpPr>
        <p:spPr>
          <a:xfrm>
            <a:off x="530336" y="5721967"/>
            <a:ext cx="95706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He felt at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as he watched the sun set over the sea.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43298F-95D3-F6FE-9963-D6140EC092BA}"/>
              </a:ext>
            </a:extLst>
          </p:cNvPr>
          <p:cNvSpPr txBox="1">
            <a:spLocks/>
          </p:cNvSpPr>
          <p:nvPr/>
        </p:nvSpPr>
        <p:spPr>
          <a:xfrm>
            <a:off x="258712" y="2288277"/>
            <a:ext cx="11513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549E61-1A39-36CB-9DF2-F03555E09713}"/>
              </a:ext>
            </a:extLst>
          </p:cNvPr>
          <p:cNvSpPr txBox="1">
            <a:spLocks/>
          </p:cNvSpPr>
          <p:nvPr/>
        </p:nvSpPr>
        <p:spPr>
          <a:xfrm>
            <a:off x="1857870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3679594-6889-72F1-BFCE-46EFF1BD773D}"/>
              </a:ext>
            </a:extLst>
          </p:cNvPr>
          <p:cNvSpPr txBox="1">
            <a:spLocks/>
          </p:cNvSpPr>
          <p:nvPr/>
        </p:nvSpPr>
        <p:spPr>
          <a:xfrm>
            <a:off x="3457029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8718F99-BBB2-1A8C-5B7C-81CFB16D56BF}"/>
              </a:ext>
            </a:extLst>
          </p:cNvPr>
          <p:cNvSpPr txBox="1">
            <a:spLocks/>
          </p:cNvSpPr>
          <p:nvPr/>
        </p:nvSpPr>
        <p:spPr>
          <a:xfrm>
            <a:off x="5056188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piece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ECFD5A-F751-13DE-43DA-FF9F76AC9CBD}"/>
              </a:ext>
            </a:extLst>
          </p:cNvPr>
          <p:cNvGrpSpPr/>
          <p:nvPr/>
        </p:nvGrpSpPr>
        <p:grpSpPr>
          <a:xfrm>
            <a:off x="9466312" y="3686748"/>
            <a:ext cx="1883402" cy="2501909"/>
            <a:chOff x="9466311" y="2112122"/>
            <a:chExt cx="2098369" cy="27874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B7620C-5739-1C74-1435-8D3C575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18" r="1618"/>
            <a:stretch/>
          </p:blipFill>
          <p:spPr>
            <a:xfrm rot="211225" flipH="1">
              <a:off x="10453923" y="3812426"/>
              <a:ext cx="1003918" cy="1087167"/>
            </a:xfrm>
            <a:prstGeom prst="ellipse">
              <a:avLst/>
            </a:prstGeom>
          </p:spPr>
        </p:pic>
        <p:sp>
          <p:nvSpPr>
            <p:cNvPr id="27" name="Rounded Rectangular Callout 18">
              <a:extLst>
                <a:ext uri="{FF2B5EF4-FFF2-40B4-BE49-F238E27FC236}">
                  <a16:creationId xmlns:a16="http://schemas.microsoft.com/office/drawing/2014/main" id="{C82766A2-EB9C-AE3E-37A5-838CFDBD3326}"/>
                </a:ext>
              </a:extLst>
            </p:cNvPr>
            <p:cNvSpPr/>
            <p:nvPr/>
          </p:nvSpPr>
          <p:spPr>
            <a:xfrm>
              <a:off x="9466311" y="2112122"/>
              <a:ext cx="2098369" cy="1884332"/>
            </a:xfrm>
            <a:custGeom>
              <a:avLst/>
              <a:gdLst>
                <a:gd name="connsiteX0" fmla="*/ 0 w 1883402"/>
                <a:gd name="connsiteY0" fmla="*/ 232994 h 1397935"/>
                <a:gd name="connsiteX1" fmla="*/ 232994 w 1883402"/>
                <a:gd name="connsiteY1" fmla="*/ 0 h 1397935"/>
                <a:gd name="connsiteX2" fmla="*/ 313900 w 1883402"/>
                <a:gd name="connsiteY2" fmla="*/ 0 h 1397935"/>
                <a:gd name="connsiteX3" fmla="*/ 313900 w 1883402"/>
                <a:gd name="connsiteY3" fmla="*/ 0 h 1397935"/>
                <a:gd name="connsiteX4" fmla="*/ 784751 w 1883402"/>
                <a:gd name="connsiteY4" fmla="*/ 0 h 1397935"/>
                <a:gd name="connsiteX5" fmla="*/ 1650408 w 1883402"/>
                <a:gd name="connsiteY5" fmla="*/ 0 h 1397935"/>
                <a:gd name="connsiteX6" fmla="*/ 1883402 w 1883402"/>
                <a:gd name="connsiteY6" fmla="*/ 232994 h 1397935"/>
                <a:gd name="connsiteX7" fmla="*/ 1883402 w 1883402"/>
                <a:gd name="connsiteY7" fmla="*/ 815462 h 1397935"/>
                <a:gd name="connsiteX8" fmla="*/ 1883402 w 1883402"/>
                <a:gd name="connsiteY8" fmla="*/ 815462 h 1397935"/>
                <a:gd name="connsiteX9" fmla="*/ 1883402 w 1883402"/>
                <a:gd name="connsiteY9" fmla="*/ 1164946 h 1397935"/>
                <a:gd name="connsiteX10" fmla="*/ 1883402 w 1883402"/>
                <a:gd name="connsiteY10" fmla="*/ 1164941 h 1397935"/>
                <a:gd name="connsiteX11" fmla="*/ 1650408 w 1883402"/>
                <a:gd name="connsiteY11" fmla="*/ 1397935 h 1397935"/>
                <a:gd name="connsiteX12" fmla="*/ 784751 w 1883402"/>
                <a:gd name="connsiteY12" fmla="*/ 1397935 h 1397935"/>
                <a:gd name="connsiteX13" fmla="*/ 804043 w 1883402"/>
                <a:gd name="connsiteY13" fmla="*/ 1691292 h 1397935"/>
                <a:gd name="connsiteX14" fmla="*/ 313900 w 1883402"/>
                <a:gd name="connsiteY14" fmla="*/ 1397935 h 1397935"/>
                <a:gd name="connsiteX15" fmla="*/ 232994 w 1883402"/>
                <a:gd name="connsiteY15" fmla="*/ 1397935 h 1397935"/>
                <a:gd name="connsiteX16" fmla="*/ 0 w 1883402"/>
                <a:gd name="connsiteY16" fmla="*/ 1164941 h 1397935"/>
                <a:gd name="connsiteX17" fmla="*/ 0 w 1883402"/>
                <a:gd name="connsiteY17" fmla="*/ 1164946 h 1397935"/>
                <a:gd name="connsiteX18" fmla="*/ 0 w 1883402"/>
                <a:gd name="connsiteY18" fmla="*/ 815462 h 1397935"/>
                <a:gd name="connsiteX19" fmla="*/ 0 w 1883402"/>
                <a:gd name="connsiteY19" fmla="*/ 815462 h 1397935"/>
                <a:gd name="connsiteX20" fmla="*/ 0 w 1883402"/>
                <a:gd name="connsiteY20" fmla="*/ 232994 h 1397935"/>
                <a:gd name="connsiteX0" fmla="*/ 0 w 1883402"/>
                <a:gd name="connsiteY0" fmla="*/ 232994 h 1691292"/>
                <a:gd name="connsiteX1" fmla="*/ 232994 w 1883402"/>
                <a:gd name="connsiteY1" fmla="*/ 0 h 1691292"/>
                <a:gd name="connsiteX2" fmla="*/ 313900 w 1883402"/>
                <a:gd name="connsiteY2" fmla="*/ 0 h 1691292"/>
                <a:gd name="connsiteX3" fmla="*/ 313900 w 1883402"/>
                <a:gd name="connsiteY3" fmla="*/ 0 h 1691292"/>
                <a:gd name="connsiteX4" fmla="*/ 784751 w 1883402"/>
                <a:gd name="connsiteY4" fmla="*/ 0 h 1691292"/>
                <a:gd name="connsiteX5" fmla="*/ 1650408 w 1883402"/>
                <a:gd name="connsiteY5" fmla="*/ 0 h 1691292"/>
                <a:gd name="connsiteX6" fmla="*/ 1883402 w 1883402"/>
                <a:gd name="connsiteY6" fmla="*/ 232994 h 1691292"/>
                <a:gd name="connsiteX7" fmla="*/ 1883402 w 1883402"/>
                <a:gd name="connsiteY7" fmla="*/ 815462 h 1691292"/>
                <a:gd name="connsiteX8" fmla="*/ 1883402 w 1883402"/>
                <a:gd name="connsiteY8" fmla="*/ 815462 h 1691292"/>
                <a:gd name="connsiteX9" fmla="*/ 1883402 w 1883402"/>
                <a:gd name="connsiteY9" fmla="*/ 1164946 h 1691292"/>
                <a:gd name="connsiteX10" fmla="*/ 1883402 w 1883402"/>
                <a:gd name="connsiteY10" fmla="*/ 1164941 h 1691292"/>
                <a:gd name="connsiteX11" fmla="*/ 1650408 w 1883402"/>
                <a:gd name="connsiteY11" fmla="*/ 1397935 h 1691292"/>
                <a:gd name="connsiteX12" fmla="*/ 624207 w 1883402"/>
                <a:gd name="connsiteY12" fmla="*/ 1401425 h 1691292"/>
                <a:gd name="connsiteX13" fmla="*/ 804043 w 1883402"/>
                <a:gd name="connsiteY13" fmla="*/ 1691292 h 1691292"/>
                <a:gd name="connsiteX14" fmla="*/ 313900 w 1883402"/>
                <a:gd name="connsiteY14" fmla="*/ 1397935 h 1691292"/>
                <a:gd name="connsiteX15" fmla="*/ 232994 w 1883402"/>
                <a:gd name="connsiteY15" fmla="*/ 1397935 h 1691292"/>
                <a:gd name="connsiteX16" fmla="*/ 0 w 1883402"/>
                <a:gd name="connsiteY16" fmla="*/ 1164941 h 1691292"/>
                <a:gd name="connsiteX17" fmla="*/ 0 w 1883402"/>
                <a:gd name="connsiteY17" fmla="*/ 1164946 h 1691292"/>
                <a:gd name="connsiteX18" fmla="*/ 0 w 1883402"/>
                <a:gd name="connsiteY18" fmla="*/ 815462 h 1691292"/>
                <a:gd name="connsiteX19" fmla="*/ 0 w 1883402"/>
                <a:gd name="connsiteY19" fmla="*/ 815462 h 1691292"/>
                <a:gd name="connsiteX20" fmla="*/ 0 w 1883402"/>
                <a:gd name="connsiteY20" fmla="*/ 232994 h 169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3402" h="1691292">
                  <a:moveTo>
                    <a:pt x="0" y="232994"/>
                  </a:moveTo>
                  <a:cubicBezTo>
                    <a:pt x="0" y="104315"/>
                    <a:pt x="104315" y="0"/>
                    <a:pt x="232994" y="0"/>
                  </a:cubicBezTo>
                  <a:lnTo>
                    <a:pt x="313900" y="0"/>
                  </a:lnTo>
                  <a:lnTo>
                    <a:pt x="313900" y="0"/>
                  </a:lnTo>
                  <a:lnTo>
                    <a:pt x="784751" y="0"/>
                  </a:lnTo>
                  <a:lnTo>
                    <a:pt x="1650408" y="0"/>
                  </a:lnTo>
                  <a:cubicBezTo>
                    <a:pt x="1779087" y="0"/>
                    <a:pt x="1883402" y="104315"/>
                    <a:pt x="1883402" y="232994"/>
                  </a:cubicBezTo>
                  <a:lnTo>
                    <a:pt x="1883402" y="815462"/>
                  </a:lnTo>
                  <a:lnTo>
                    <a:pt x="1883402" y="815462"/>
                  </a:lnTo>
                  <a:lnTo>
                    <a:pt x="1883402" y="1164946"/>
                  </a:lnTo>
                  <a:lnTo>
                    <a:pt x="1883402" y="1164941"/>
                  </a:lnTo>
                  <a:cubicBezTo>
                    <a:pt x="1883402" y="1293620"/>
                    <a:pt x="1779087" y="1397935"/>
                    <a:pt x="1650408" y="1397935"/>
                  </a:cubicBezTo>
                  <a:lnTo>
                    <a:pt x="624207" y="1401425"/>
                  </a:lnTo>
                  <a:lnTo>
                    <a:pt x="804043" y="1691292"/>
                  </a:lnTo>
                  <a:lnTo>
                    <a:pt x="313900" y="1397935"/>
                  </a:lnTo>
                  <a:lnTo>
                    <a:pt x="232994" y="1397935"/>
                  </a:lnTo>
                  <a:cubicBezTo>
                    <a:pt x="104315" y="1397935"/>
                    <a:pt x="0" y="1293620"/>
                    <a:pt x="0" y="1164941"/>
                  </a:cubicBezTo>
                  <a:lnTo>
                    <a:pt x="0" y="1164946"/>
                  </a:lnTo>
                  <a:lnTo>
                    <a:pt x="0" y="815462"/>
                  </a:lnTo>
                  <a:lnTo>
                    <a:pt x="0" y="815462"/>
                  </a:lnTo>
                  <a:lnTo>
                    <a:pt x="0" y="232994"/>
                  </a:lnTo>
                  <a:close/>
                </a:path>
              </a:pathLst>
            </a:cu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353E3-CB55-0A2A-EF3F-F5E616AD6511}"/>
                </a:ext>
              </a:extLst>
            </p:cNvPr>
            <p:cNvSpPr txBox="1"/>
            <p:nvPr/>
          </p:nvSpPr>
          <p:spPr>
            <a:xfrm>
              <a:off x="9466311" y="2249608"/>
              <a:ext cx="2098369" cy="120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Think carefully because the homophones have different meanings.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1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Which Word?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52449D4-C5CC-D70C-FC7F-119DFB2E93B8}"/>
              </a:ext>
            </a:extLst>
          </p:cNvPr>
          <p:cNvSpPr txBox="1">
            <a:spLocks/>
          </p:cNvSpPr>
          <p:nvPr/>
        </p:nvSpPr>
        <p:spPr>
          <a:xfrm>
            <a:off x="2903060" y="5719577"/>
            <a:ext cx="1835195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whether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86E52F1-3F26-6A98-304D-2C63E129CC59}"/>
              </a:ext>
            </a:extLst>
          </p:cNvPr>
          <p:cNvSpPr txBox="1">
            <a:spLocks/>
          </p:cNvSpPr>
          <p:nvPr/>
        </p:nvSpPr>
        <p:spPr>
          <a:xfrm>
            <a:off x="530336" y="2785384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I used a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piece of paper to sketch the landscape.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A9DCAD9-04FF-2BCF-41B9-D0BAC2327E17}"/>
              </a:ext>
            </a:extLst>
          </p:cNvPr>
          <p:cNvSpPr txBox="1">
            <a:spLocks/>
          </p:cNvSpPr>
          <p:nvPr/>
        </p:nvSpPr>
        <p:spPr>
          <a:xfrm>
            <a:off x="530336" y="4304878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All classes went swimming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Year 1.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4A3AE18-27BB-5522-F1AC-B0127F6DB022}"/>
              </a:ext>
            </a:extLst>
          </p:cNvPr>
          <p:cNvSpPr txBox="1">
            <a:spLocks/>
          </p:cNvSpPr>
          <p:nvPr/>
        </p:nvSpPr>
        <p:spPr>
          <a:xfrm>
            <a:off x="530336" y="5718325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Imogen was deciding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she should go to the party or not.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8940B76-2E27-C6AA-5D59-D842F22ACDCD}"/>
              </a:ext>
            </a:extLst>
          </p:cNvPr>
          <p:cNvSpPr txBox="1">
            <a:spLocks/>
          </p:cNvSpPr>
          <p:nvPr/>
        </p:nvSpPr>
        <p:spPr>
          <a:xfrm>
            <a:off x="530336" y="2274351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plain/plane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AE04A58-768D-A1FF-A68D-69D3C666D865}"/>
              </a:ext>
            </a:extLst>
          </p:cNvPr>
          <p:cNvSpPr txBox="1">
            <a:spLocks/>
          </p:cNvSpPr>
          <p:nvPr/>
        </p:nvSpPr>
        <p:spPr>
          <a:xfrm>
            <a:off x="530336" y="3793845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accept/except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94FCFC5-C309-747B-A6B8-5CFACDDA6BE2}"/>
              </a:ext>
            </a:extLst>
          </p:cNvPr>
          <p:cNvSpPr txBox="1">
            <a:spLocks/>
          </p:cNvSpPr>
          <p:nvPr/>
        </p:nvSpPr>
        <p:spPr>
          <a:xfrm>
            <a:off x="530336" y="5207291"/>
            <a:ext cx="409708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rgbClr val="3372DC"/>
                </a:solidFill>
                <a:latin typeface="EdShed" pitchFamily="2" charset="77"/>
              </a:rPr>
              <a:t>weather/whether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DC5939-C30B-AC63-CE74-8CD0D8855240}"/>
              </a:ext>
            </a:extLst>
          </p:cNvPr>
          <p:cNvGrpSpPr/>
          <p:nvPr/>
        </p:nvGrpSpPr>
        <p:grpSpPr>
          <a:xfrm>
            <a:off x="9466312" y="3047458"/>
            <a:ext cx="1883402" cy="2501908"/>
            <a:chOff x="9466311" y="2112122"/>
            <a:chExt cx="2098369" cy="27874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6C0A6B-AEE1-8487-A55E-E351BD9A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18" r="1618"/>
            <a:stretch/>
          </p:blipFill>
          <p:spPr>
            <a:xfrm rot="211225" flipH="1">
              <a:off x="10453923" y="3812425"/>
              <a:ext cx="1003918" cy="1087167"/>
            </a:xfrm>
            <a:prstGeom prst="ellipse">
              <a:avLst/>
            </a:prstGeom>
          </p:spPr>
        </p:pic>
        <p:sp>
          <p:nvSpPr>
            <p:cNvPr id="20" name="Rounded Rectangular Callout 18">
              <a:extLst>
                <a:ext uri="{FF2B5EF4-FFF2-40B4-BE49-F238E27FC236}">
                  <a16:creationId xmlns:a16="http://schemas.microsoft.com/office/drawing/2014/main" id="{7522BBDC-EA3B-01F8-F268-68E6C66FFF48}"/>
                </a:ext>
              </a:extLst>
            </p:cNvPr>
            <p:cNvSpPr/>
            <p:nvPr/>
          </p:nvSpPr>
          <p:spPr>
            <a:xfrm>
              <a:off x="9466311" y="2112122"/>
              <a:ext cx="2098369" cy="1884332"/>
            </a:xfrm>
            <a:custGeom>
              <a:avLst/>
              <a:gdLst>
                <a:gd name="connsiteX0" fmla="*/ 0 w 1883402"/>
                <a:gd name="connsiteY0" fmla="*/ 232994 h 1397935"/>
                <a:gd name="connsiteX1" fmla="*/ 232994 w 1883402"/>
                <a:gd name="connsiteY1" fmla="*/ 0 h 1397935"/>
                <a:gd name="connsiteX2" fmla="*/ 313900 w 1883402"/>
                <a:gd name="connsiteY2" fmla="*/ 0 h 1397935"/>
                <a:gd name="connsiteX3" fmla="*/ 313900 w 1883402"/>
                <a:gd name="connsiteY3" fmla="*/ 0 h 1397935"/>
                <a:gd name="connsiteX4" fmla="*/ 784751 w 1883402"/>
                <a:gd name="connsiteY4" fmla="*/ 0 h 1397935"/>
                <a:gd name="connsiteX5" fmla="*/ 1650408 w 1883402"/>
                <a:gd name="connsiteY5" fmla="*/ 0 h 1397935"/>
                <a:gd name="connsiteX6" fmla="*/ 1883402 w 1883402"/>
                <a:gd name="connsiteY6" fmla="*/ 232994 h 1397935"/>
                <a:gd name="connsiteX7" fmla="*/ 1883402 w 1883402"/>
                <a:gd name="connsiteY7" fmla="*/ 815462 h 1397935"/>
                <a:gd name="connsiteX8" fmla="*/ 1883402 w 1883402"/>
                <a:gd name="connsiteY8" fmla="*/ 815462 h 1397935"/>
                <a:gd name="connsiteX9" fmla="*/ 1883402 w 1883402"/>
                <a:gd name="connsiteY9" fmla="*/ 1164946 h 1397935"/>
                <a:gd name="connsiteX10" fmla="*/ 1883402 w 1883402"/>
                <a:gd name="connsiteY10" fmla="*/ 1164941 h 1397935"/>
                <a:gd name="connsiteX11" fmla="*/ 1650408 w 1883402"/>
                <a:gd name="connsiteY11" fmla="*/ 1397935 h 1397935"/>
                <a:gd name="connsiteX12" fmla="*/ 784751 w 1883402"/>
                <a:gd name="connsiteY12" fmla="*/ 1397935 h 1397935"/>
                <a:gd name="connsiteX13" fmla="*/ 804043 w 1883402"/>
                <a:gd name="connsiteY13" fmla="*/ 1691292 h 1397935"/>
                <a:gd name="connsiteX14" fmla="*/ 313900 w 1883402"/>
                <a:gd name="connsiteY14" fmla="*/ 1397935 h 1397935"/>
                <a:gd name="connsiteX15" fmla="*/ 232994 w 1883402"/>
                <a:gd name="connsiteY15" fmla="*/ 1397935 h 1397935"/>
                <a:gd name="connsiteX16" fmla="*/ 0 w 1883402"/>
                <a:gd name="connsiteY16" fmla="*/ 1164941 h 1397935"/>
                <a:gd name="connsiteX17" fmla="*/ 0 w 1883402"/>
                <a:gd name="connsiteY17" fmla="*/ 1164946 h 1397935"/>
                <a:gd name="connsiteX18" fmla="*/ 0 w 1883402"/>
                <a:gd name="connsiteY18" fmla="*/ 815462 h 1397935"/>
                <a:gd name="connsiteX19" fmla="*/ 0 w 1883402"/>
                <a:gd name="connsiteY19" fmla="*/ 815462 h 1397935"/>
                <a:gd name="connsiteX20" fmla="*/ 0 w 1883402"/>
                <a:gd name="connsiteY20" fmla="*/ 232994 h 1397935"/>
                <a:gd name="connsiteX0" fmla="*/ 0 w 1883402"/>
                <a:gd name="connsiteY0" fmla="*/ 232994 h 1691292"/>
                <a:gd name="connsiteX1" fmla="*/ 232994 w 1883402"/>
                <a:gd name="connsiteY1" fmla="*/ 0 h 1691292"/>
                <a:gd name="connsiteX2" fmla="*/ 313900 w 1883402"/>
                <a:gd name="connsiteY2" fmla="*/ 0 h 1691292"/>
                <a:gd name="connsiteX3" fmla="*/ 313900 w 1883402"/>
                <a:gd name="connsiteY3" fmla="*/ 0 h 1691292"/>
                <a:gd name="connsiteX4" fmla="*/ 784751 w 1883402"/>
                <a:gd name="connsiteY4" fmla="*/ 0 h 1691292"/>
                <a:gd name="connsiteX5" fmla="*/ 1650408 w 1883402"/>
                <a:gd name="connsiteY5" fmla="*/ 0 h 1691292"/>
                <a:gd name="connsiteX6" fmla="*/ 1883402 w 1883402"/>
                <a:gd name="connsiteY6" fmla="*/ 232994 h 1691292"/>
                <a:gd name="connsiteX7" fmla="*/ 1883402 w 1883402"/>
                <a:gd name="connsiteY7" fmla="*/ 815462 h 1691292"/>
                <a:gd name="connsiteX8" fmla="*/ 1883402 w 1883402"/>
                <a:gd name="connsiteY8" fmla="*/ 815462 h 1691292"/>
                <a:gd name="connsiteX9" fmla="*/ 1883402 w 1883402"/>
                <a:gd name="connsiteY9" fmla="*/ 1164946 h 1691292"/>
                <a:gd name="connsiteX10" fmla="*/ 1883402 w 1883402"/>
                <a:gd name="connsiteY10" fmla="*/ 1164941 h 1691292"/>
                <a:gd name="connsiteX11" fmla="*/ 1650408 w 1883402"/>
                <a:gd name="connsiteY11" fmla="*/ 1397935 h 1691292"/>
                <a:gd name="connsiteX12" fmla="*/ 624207 w 1883402"/>
                <a:gd name="connsiteY12" fmla="*/ 1401425 h 1691292"/>
                <a:gd name="connsiteX13" fmla="*/ 804043 w 1883402"/>
                <a:gd name="connsiteY13" fmla="*/ 1691292 h 1691292"/>
                <a:gd name="connsiteX14" fmla="*/ 313900 w 1883402"/>
                <a:gd name="connsiteY14" fmla="*/ 1397935 h 1691292"/>
                <a:gd name="connsiteX15" fmla="*/ 232994 w 1883402"/>
                <a:gd name="connsiteY15" fmla="*/ 1397935 h 1691292"/>
                <a:gd name="connsiteX16" fmla="*/ 0 w 1883402"/>
                <a:gd name="connsiteY16" fmla="*/ 1164941 h 1691292"/>
                <a:gd name="connsiteX17" fmla="*/ 0 w 1883402"/>
                <a:gd name="connsiteY17" fmla="*/ 1164946 h 1691292"/>
                <a:gd name="connsiteX18" fmla="*/ 0 w 1883402"/>
                <a:gd name="connsiteY18" fmla="*/ 815462 h 1691292"/>
                <a:gd name="connsiteX19" fmla="*/ 0 w 1883402"/>
                <a:gd name="connsiteY19" fmla="*/ 815462 h 1691292"/>
                <a:gd name="connsiteX20" fmla="*/ 0 w 1883402"/>
                <a:gd name="connsiteY20" fmla="*/ 232994 h 169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3402" h="1691292">
                  <a:moveTo>
                    <a:pt x="0" y="232994"/>
                  </a:moveTo>
                  <a:cubicBezTo>
                    <a:pt x="0" y="104315"/>
                    <a:pt x="104315" y="0"/>
                    <a:pt x="232994" y="0"/>
                  </a:cubicBezTo>
                  <a:lnTo>
                    <a:pt x="313900" y="0"/>
                  </a:lnTo>
                  <a:lnTo>
                    <a:pt x="313900" y="0"/>
                  </a:lnTo>
                  <a:lnTo>
                    <a:pt x="784751" y="0"/>
                  </a:lnTo>
                  <a:lnTo>
                    <a:pt x="1650408" y="0"/>
                  </a:lnTo>
                  <a:cubicBezTo>
                    <a:pt x="1779087" y="0"/>
                    <a:pt x="1883402" y="104315"/>
                    <a:pt x="1883402" y="232994"/>
                  </a:cubicBezTo>
                  <a:lnTo>
                    <a:pt x="1883402" y="815462"/>
                  </a:lnTo>
                  <a:lnTo>
                    <a:pt x="1883402" y="815462"/>
                  </a:lnTo>
                  <a:lnTo>
                    <a:pt x="1883402" y="1164946"/>
                  </a:lnTo>
                  <a:lnTo>
                    <a:pt x="1883402" y="1164941"/>
                  </a:lnTo>
                  <a:cubicBezTo>
                    <a:pt x="1883402" y="1293620"/>
                    <a:pt x="1779087" y="1397935"/>
                    <a:pt x="1650408" y="1397935"/>
                  </a:cubicBezTo>
                  <a:lnTo>
                    <a:pt x="624207" y="1401425"/>
                  </a:lnTo>
                  <a:lnTo>
                    <a:pt x="804043" y="1691292"/>
                  </a:lnTo>
                  <a:lnTo>
                    <a:pt x="313900" y="1397935"/>
                  </a:lnTo>
                  <a:lnTo>
                    <a:pt x="232994" y="1397935"/>
                  </a:lnTo>
                  <a:cubicBezTo>
                    <a:pt x="104315" y="1397935"/>
                    <a:pt x="0" y="1293620"/>
                    <a:pt x="0" y="1164941"/>
                  </a:cubicBezTo>
                  <a:lnTo>
                    <a:pt x="0" y="1164946"/>
                  </a:lnTo>
                  <a:lnTo>
                    <a:pt x="0" y="815462"/>
                  </a:lnTo>
                  <a:lnTo>
                    <a:pt x="0" y="815462"/>
                  </a:lnTo>
                  <a:lnTo>
                    <a:pt x="0" y="232994"/>
                  </a:lnTo>
                  <a:close/>
                </a:path>
              </a:pathLst>
            </a:cu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F252AD-B59A-2F68-F212-99387CC3C990}"/>
                </a:ext>
              </a:extLst>
            </p:cNvPr>
            <p:cNvSpPr txBox="1"/>
            <p:nvPr/>
          </p:nvSpPr>
          <p:spPr>
            <a:xfrm>
              <a:off x="9466311" y="2249608"/>
              <a:ext cx="2098369" cy="120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Think carefully because the homophones have different meanings.</a:t>
              </a:r>
            </a:p>
          </p:txBody>
        </p:sp>
      </p:grp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1E13513-E9D2-9E70-DB17-6688F4E81E63}"/>
              </a:ext>
            </a:extLst>
          </p:cNvPr>
          <p:cNvSpPr txBox="1">
            <a:spLocks/>
          </p:cNvSpPr>
          <p:nvPr/>
        </p:nvSpPr>
        <p:spPr>
          <a:xfrm>
            <a:off x="1528263" y="2786636"/>
            <a:ext cx="1918321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plain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8D6FBE7-CC62-1B52-B9AF-41DA56C55D3F}"/>
              </a:ext>
            </a:extLst>
          </p:cNvPr>
          <p:cNvSpPr txBox="1">
            <a:spLocks/>
          </p:cNvSpPr>
          <p:nvPr/>
        </p:nvSpPr>
        <p:spPr>
          <a:xfrm>
            <a:off x="3446584" y="4306130"/>
            <a:ext cx="1950294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except</a:t>
            </a: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3341EE6-2FB2-B78F-4BE7-5BFFE96F3E09}"/>
              </a:ext>
            </a:extLst>
          </p:cNvPr>
          <p:cNvSpPr txBox="1">
            <a:spLocks/>
          </p:cNvSpPr>
          <p:nvPr/>
        </p:nvSpPr>
        <p:spPr>
          <a:xfrm>
            <a:off x="530336" y="3128199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Each child ate a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of fruit at break time.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47B6CDA-99C4-8190-ECEF-1363739ADABA}"/>
              </a:ext>
            </a:extLst>
          </p:cNvPr>
          <p:cNvSpPr txBox="1">
            <a:spLocks/>
          </p:cNvSpPr>
          <p:nvPr/>
        </p:nvSpPr>
        <p:spPr>
          <a:xfrm>
            <a:off x="530336" y="3992788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My shoelaces were tied in a double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273D04-6BAF-2422-87BA-2EA72D02DC8C}"/>
              </a:ext>
            </a:extLst>
          </p:cNvPr>
          <p:cNvSpPr txBox="1">
            <a:spLocks/>
          </p:cNvSpPr>
          <p:nvPr/>
        </p:nvSpPr>
        <p:spPr>
          <a:xfrm>
            <a:off x="530336" y="4857377"/>
            <a:ext cx="95706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Harry did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want the piece of pizza with mushrooms on it.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CFB9755-AA25-2618-ECCB-5BBB333FB024}"/>
              </a:ext>
            </a:extLst>
          </p:cNvPr>
          <p:cNvSpPr txBox="1">
            <a:spLocks/>
          </p:cNvSpPr>
          <p:nvPr/>
        </p:nvSpPr>
        <p:spPr>
          <a:xfrm>
            <a:off x="530336" y="5721967"/>
            <a:ext cx="95706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He felt at </a:t>
            </a:r>
            <a:r>
              <a:rPr lang="en-GB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 as he watched the sun set over the sea.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9D1C6F5-BA55-2A93-A777-5EEAE25153C0}"/>
              </a:ext>
            </a:extLst>
          </p:cNvPr>
          <p:cNvSpPr txBox="1">
            <a:spLocks/>
          </p:cNvSpPr>
          <p:nvPr/>
        </p:nvSpPr>
        <p:spPr>
          <a:xfrm>
            <a:off x="258712" y="2288277"/>
            <a:ext cx="1151376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37FB27B-D880-328F-E3C6-B791158ACC17}"/>
              </a:ext>
            </a:extLst>
          </p:cNvPr>
          <p:cNvSpPr txBox="1">
            <a:spLocks/>
          </p:cNvSpPr>
          <p:nvPr/>
        </p:nvSpPr>
        <p:spPr>
          <a:xfrm>
            <a:off x="1857870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73E4522-3F09-7C3C-A101-181D7E4F2872}"/>
              </a:ext>
            </a:extLst>
          </p:cNvPr>
          <p:cNvSpPr txBox="1">
            <a:spLocks/>
          </p:cNvSpPr>
          <p:nvPr/>
        </p:nvSpPr>
        <p:spPr>
          <a:xfrm>
            <a:off x="3457029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284E2DA-DDF3-DB0C-9401-D5091C245E73}"/>
              </a:ext>
            </a:extLst>
          </p:cNvPr>
          <p:cNvSpPr txBox="1">
            <a:spLocks/>
          </p:cNvSpPr>
          <p:nvPr/>
        </p:nvSpPr>
        <p:spPr>
          <a:xfrm>
            <a:off x="5056188" y="2288277"/>
            <a:ext cx="1151377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3372DC"/>
                </a:solidFill>
                <a:latin typeface="EdShed" pitchFamily="2" charset="77"/>
              </a:rPr>
              <a:t>piece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700EA-2E04-1261-8CA8-FF8E05D28E28}"/>
              </a:ext>
            </a:extLst>
          </p:cNvPr>
          <p:cNvGrpSpPr/>
          <p:nvPr/>
        </p:nvGrpSpPr>
        <p:grpSpPr>
          <a:xfrm>
            <a:off x="9466312" y="3686748"/>
            <a:ext cx="1883402" cy="2501909"/>
            <a:chOff x="9466311" y="2112122"/>
            <a:chExt cx="2098369" cy="278747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797F8E-D738-2CA7-4339-22C767237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18" r="1618"/>
            <a:stretch/>
          </p:blipFill>
          <p:spPr>
            <a:xfrm rot="211225" flipH="1">
              <a:off x="10453923" y="3812426"/>
              <a:ext cx="1003918" cy="1087167"/>
            </a:xfrm>
            <a:prstGeom prst="ellipse">
              <a:avLst/>
            </a:prstGeom>
          </p:spPr>
        </p:pic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E6AAF477-7F9C-A97B-9BD7-83E2107CEF39}"/>
                </a:ext>
              </a:extLst>
            </p:cNvPr>
            <p:cNvSpPr/>
            <p:nvPr/>
          </p:nvSpPr>
          <p:spPr>
            <a:xfrm>
              <a:off x="9466311" y="2112122"/>
              <a:ext cx="2098369" cy="1884332"/>
            </a:xfrm>
            <a:custGeom>
              <a:avLst/>
              <a:gdLst>
                <a:gd name="connsiteX0" fmla="*/ 0 w 1883402"/>
                <a:gd name="connsiteY0" fmla="*/ 232994 h 1397935"/>
                <a:gd name="connsiteX1" fmla="*/ 232994 w 1883402"/>
                <a:gd name="connsiteY1" fmla="*/ 0 h 1397935"/>
                <a:gd name="connsiteX2" fmla="*/ 313900 w 1883402"/>
                <a:gd name="connsiteY2" fmla="*/ 0 h 1397935"/>
                <a:gd name="connsiteX3" fmla="*/ 313900 w 1883402"/>
                <a:gd name="connsiteY3" fmla="*/ 0 h 1397935"/>
                <a:gd name="connsiteX4" fmla="*/ 784751 w 1883402"/>
                <a:gd name="connsiteY4" fmla="*/ 0 h 1397935"/>
                <a:gd name="connsiteX5" fmla="*/ 1650408 w 1883402"/>
                <a:gd name="connsiteY5" fmla="*/ 0 h 1397935"/>
                <a:gd name="connsiteX6" fmla="*/ 1883402 w 1883402"/>
                <a:gd name="connsiteY6" fmla="*/ 232994 h 1397935"/>
                <a:gd name="connsiteX7" fmla="*/ 1883402 w 1883402"/>
                <a:gd name="connsiteY7" fmla="*/ 815462 h 1397935"/>
                <a:gd name="connsiteX8" fmla="*/ 1883402 w 1883402"/>
                <a:gd name="connsiteY8" fmla="*/ 815462 h 1397935"/>
                <a:gd name="connsiteX9" fmla="*/ 1883402 w 1883402"/>
                <a:gd name="connsiteY9" fmla="*/ 1164946 h 1397935"/>
                <a:gd name="connsiteX10" fmla="*/ 1883402 w 1883402"/>
                <a:gd name="connsiteY10" fmla="*/ 1164941 h 1397935"/>
                <a:gd name="connsiteX11" fmla="*/ 1650408 w 1883402"/>
                <a:gd name="connsiteY11" fmla="*/ 1397935 h 1397935"/>
                <a:gd name="connsiteX12" fmla="*/ 784751 w 1883402"/>
                <a:gd name="connsiteY12" fmla="*/ 1397935 h 1397935"/>
                <a:gd name="connsiteX13" fmla="*/ 804043 w 1883402"/>
                <a:gd name="connsiteY13" fmla="*/ 1691292 h 1397935"/>
                <a:gd name="connsiteX14" fmla="*/ 313900 w 1883402"/>
                <a:gd name="connsiteY14" fmla="*/ 1397935 h 1397935"/>
                <a:gd name="connsiteX15" fmla="*/ 232994 w 1883402"/>
                <a:gd name="connsiteY15" fmla="*/ 1397935 h 1397935"/>
                <a:gd name="connsiteX16" fmla="*/ 0 w 1883402"/>
                <a:gd name="connsiteY16" fmla="*/ 1164941 h 1397935"/>
                <a:gd name="connsiteX17" fmla="*/ 0 w 1883402"/>
                <a:gd name="connsiteY17" fmla="*/ 1164946 h 1397935"/>
                <a:gd name="connsiteX18" fmla="*/ 0 w 1883402"/>
                <a:gd name="connsiteY18" fmla="*/ 815462 h 1397935"/>
                <a:gd name="connsiteX19" fmla="*/ 0 w 1883402"/>
                <a:gd name="connsiteY19" fmla="*/ 815462 h 1397935"/>
                <a:gd name="connsiteX20" fmla="*/ 0 w 1883402"/>
                <a:gd name="connsiteY20" fmla="*/ 232994 h 1397935"/>
                <a:gd name="connsiteX0" fmla="*/ 0 w 1883402"/>
                <a:gd name="connsiteY0" fmla="*/ 232994 h 1691292"/>
                <a:gd name="connsiteX1" fmla="*/ 232994 w 1883402"/>
                <a:gd name="connsiteY1" fmla="*/ 0 h 1691292"/>
                <a:gd name="connsiteX2" fmla="*/ 313900 w 1883402"/>
                <a:gd name="connsiteY2" fmla="*/ 0 h 1691292"/>
                <a:gd name="connsiteX3" fmla="*/ 313900 w 1883402"/>
                <a:gd name="connsiteY3" fmla="*/ 0 h 1691292"/>
                <a:gd name="connsiteX4" fmla="*/ 784751 w 1883402"/>
                <a:gd name="connsiteY4" fmla="*/ 0 h 1691292"/>
                <a:gd name="connsiteX5" fmla="*/ 1650408 w 1883402"/>
                <a:gd name="connsiteY5" fmla="*/ 0 h 1691292"/>
                <a:gd name="connsiteX6" fmla="*/ 1883402 w 1883402"/>
                <a:gd name="connsiteY6" fmla="*/ 232994 h 1691292"/>
                <a:gd name="connsiteX7" fmla="*/ 1883402 w 1883402"/>
                <a:gd name="connsiteY7" fmla="*/ 815462 h 1691292"/>
                <a:gd name="connsiteX8" fmla="*/ 1883402 w 1883402"/>
                <a:gd name="connsiteY8" fmla="*/ 815462 h 1691292"/>
                <a:gd name="connsiteX9" fmla="*/ 1883402 w 1883402"/>
                <a:gd name="connsiteY9" fmla="*/ 1164946 h 1691292"/>
                <a:gd name="connsiteX10" fmla="*/ 1883402 w 1883402"/>
                <a:gd name="connsiteY10" fmla="*/ 1164941 h 1691292"/>
                <a:gd name="connsiteX11" fmla="*/ 1650408 w 1883402"/>
                <a:gd name="connsiteY11" fmla="*/ 1397935 h 1691292"/>
                <a:gd name="connsiteX12" fmla="*/ 624207 w 1883402"/>
                <a:gd name="connsiteY12" fmla="*/ 1401425 h 1691292"/>
                <a:gd name="connsiteX13" fmla="*/ 804043 w 1883402"/>
                <a:gd name="connsiteY13" fmla="*/ 1691292 h 1691292"/>
                <a:gd name="connsiteX14" fmla="*/ 313900 w 1883402"/>
                <a:gd name="connsiteY14" fmla="*/ 1397935 h 1691292"/>
                <a:gd name="connsiteX15" fmla="*/ 232994 w 1883402"/>
                <a:gd name="connsiteY15" fmla="*/ 1397935 h 1691292"/>
                <a:gd name="connsiteX16" fmla="*/ 0 w 1883402"/>
                <a:gd name="connsiteY16" fmla="*/ 1164941 h 1691292"/>
                <a:gd name="connsiteX17" fmla="*/ 0 w 1883402"/>
                <a:gd name="connsiteY17" fmla="*/ 1164946 h 1691292"/>
                <a:gd name="connsiteX18" fmla="*/ 0 w 1883402"/>
                <a:gd name="connsiteY18" fmla="*/ 815462 h 1691292"/>
                <a:gd name="connsiteX19" fmla="*/ 0 w 1883402"/>
                <a:gd name="connsiteY19" fmla="*/ 815462 h 1691292"/>
                <a:gd name="connsiteX20" fmla="*/ 0 w 1883402"/>
                <a:gd name="connsiteY20" fmla="*/ 232994 h 169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3402" h="1691292">
                  <a:moveTo>
                    <a:pt x="0" y="232994"/>
                  </a:moveTo>
                  <a:cubicBezTo>
                    <a:pt x="0" y="104315"/>
                    <a:pt x="104315" y="0"/>
                    <a:pt x="232994" y="0"/>
                  </a:cubicBezTo>
                  <a:lnTo>
                    <a:pt x="313900" y="0"/>
                  </a:lnTo>
                  <a:lnTo>
                    <a:pt x="313900" y="0"/>
                  </a:lnTo>
                  <a:lnTo>
                    <a:pt x="784751" y="0"/>
                  </a:lnTo>
                  <a:lnTo>
                    <a:pt x="1650408" y="0"/>
                  </a:lnTo>
                  <a:cubicBezTo>
                    <a:pt x="1779087" y="0"/>
                    <a:pt x="1883402" y="104315"/>
                    <a:pt x="1883402" y="232994"/>
                  </a:cubicBezTo>
                  <a:lnTo>
                    <a:pt x="1883402" y="815462"/>
                  </a:lnTo>
                  <a:lnTo>
                    <a:pt x="1883402" y="815462"/>
                  </a:lnTo>
                  <a:lnTo>
                    <a:pt x="1883402" y="1164946"/>
                  </a:lnTo>
                  <a:lnTo>
                    <a:pt x="1883402" y="1164941"/>
                  </a:lnTo>
                  <a:cubicBezTo>
                    <a:pt x="1883402" y="1293620"/>
                    <a:pt x="1779087" y="1397935"/>
                    <a:pt x="1650408" y="1397935"/>
                  </a:cubicBezTo>
                  <a:lnTo>
                    <a:pt x="624207" y="1401425"/>
                  </a:lnTo>
                  <a:lnTo>
                    <a:pt x="804043" y="1691292"/>
                  </a:lnTo>
                  <a:lnTo>
                    <a:pt x="313900" y="1397935"/>
                  </a:lnTo>
                  <a:lnTo>
                    <a:pt x="232994" y="1397935"/>
                  </a:lnTo>
                  <a:cubicBezTo>
                    <a:pt x="104315" y="1397935"/>
                    <a:pt x="0" y="1293620"/>
                    <a:pt x="0" y="1164941"/>
                  </a:cubicBezTo>
                  <a:lnTo>
                    <a:pt x="0" y="1164946"/>
                  </a:lnTo>
                  <a:lnTo>
                    <a:pt x="0" y="815462"/>
                  </a:lnTo>
                  <a:lnTo>
                    <a:pt x="0" y="815462"/>
                  </a:lnTo>
                  <a:lnTo>
                    <a:pt x="0" y="232994"/>
                  </a:lnTo>
                  <a:close/>
                </a:path>
              </a:pathLst>
            </a:cu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D4FB8A-5AE3-D0A9-F9EB-57BEDE13937F}"/>
                </a:ext>
              </a:extLst>
            </p:cNvPr>
            <p:cNvSpPr txBox="1"/>
            <p:nvPr/>
          </p:nvSpPr>
          <p:spPr>
            <a:xfrm>
              <a:off x="9466311" y="2249608"/>
              <a:ext cx="2098369" cy="120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Think carefully because the homophones have different meanings.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Missing Words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F78D28-D38D-C67D-16FC-897642231474}"/>
              </a:ext>
            </a:extLst>
          </p:cNvPr>
          <p:cNvSpPr txBox="1">
            <a:spLocks/>
          </p:cNvSpPr>
          <p:nvPr/>
        </p:nvSpPr>
        <p:spPr>
          <a:xfrm>
            <a:off x="2361374" y="3129116"/>
            <a:ext cx="1885950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piece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7ABA2D26-965C-9EB4-7508-D8AE263E101D}"/>
              </a:ext>
            </a:extLst>
          </p:cNvPr>
          <p:cNvSpPr txBox="1">
            <a:spLocks/>
          </p:cNvSpPr>
          <p:nvPr/>
        </p:nvSpPr>
        <p:spPr>
          <a:xfrm>
            <a:off x="4327607" y="3993883"/>
            <a:ext cx="1803400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105A536E-8115-0D8F-4E6C-1655EA313191}"/>
              </a:ext>
            </a:extLst>
          </p:cNvPr>
          <p:cNvSpPr txBox="1">
            <a:spLocks/>
          </p:cNvSpPr>
          <p:nvPr/>
        </p:nvSpPr>
        <p:spPr>
          <a:xfrm>
            <a:off x="1658175" y="4851742"/>
            <a:ext cx="1882775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19A7AD67-7E91-5A94-3ABE-64F61F8325F6}"/>
              </a:ext>
            </a:extLst>
          </p:cNvPr>
          <p:cNvSpPr txBox="1">
            <a:spLocks/>
          </p:cNvSpPr>
          <p:nvPr/>
        </p:nvSpPr>
        <p:spPr>
          <a:xfrm>
            <a:off x="1658175" y="5716332"/>
            <a:ext cx="1952625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77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0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322A1D-1EB3-D063-9346-D972EB4BD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latin typeface="EdShed" pitchFamily="2" charset="77"/>
                <a:cs typeface="Arial" panose="020B0604020202020204" pitchFamily="34" charset="0"/>
              </a:rPr>
              <a:t>In a Sentence</a:t>
            </a:r>
            <a:endParaRPr lang="en-GB" dirty="0">
              <a:latin typeface="EdShed" pitchFamily="2" charset="77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2C78E4-DA03-9D44-90E1-95202E293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a sentence to match the picture that includes the word.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4B89E-EC50-94A0-6222-EC7C1C905ECE}"/>
              </a:ext>
            </a:extLst>
          </p:cNvPr>
          <p:cNvSpPr txBox="1"/>
          <p:nvPr/>
        </p:nvSpPr>
        <p:spPr>
          <a:xfrm>
            <a:off x="2464875" y="4475225"/>
            <a:ext cx="14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knot</a:t>
            </a:r>
            <a:endParaRPr lang="en-GB" sz="1600" dirty="0">
              <a:solidFill>
                <a:srgbClr val="3372DC"/>
              </a:solidFill>
              <a:latin typeface="EdShed" pitchFamily="2" charset="7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80D849-6368-890C-6CDA-DC0A7359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026983" y="2906641"/>
            <a:ext cx="2355553" cy="1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9FCE97-23F4-847D-6193-790A2CBFB098}"/>
              </a:ext>
            </a:extLst>
          </p:cNvPr>
          <p:cNvCxnSpPr>
            <a:cxnSpLocks/>
          </p:cNvCxnSpPr>
          <p:nvPr/>
        </p:nvCxnSpPr>
        <p:spPr>
          <a:xfrm>
            <a:off x="812280" y="5668839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68676-A720-A989-F14C-5B618D935CE2}"/>
              </a:ext>
            </a:extLst>
          </p:cNvPr>
          <p:cNvCxnSpPr>
            <a:cxnSpLocks/>
          </p:cNvCxnSpPr>
          <p:nvPr/>
        </p:nvCxnSpPr>
        <p:spPr>
          <a:xfrm>
            <a:off x="6603481" y="5668839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9361F4-9959-148D-040D-2D656FB379FB}"/>
              </a:ext>
            </a:extLst>
          </p:cNvPr>
          <p:cNvCxnSpPr>
            <a:cxnSpLocks/>
          </p:cNvCxnSpPr>
          <p:nvPr/>
        </p:nvCxnSpPr>
        <p:spPr>
          <a:xfrm>
            <a:off x="812280" y="6223020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183B52-F3E0-3428-3330-DADF86B8C389}"/>
              </a:ext>
            </a:extLst>
          </p:cNvPr>
          <p:cNvCxnSpPr>
            <a:cxnSpLocks/>
          </p:cNvCxnSpPr>
          <p:nvPr/>
        </p:nvCxnSpPr>
        <p:spPr>
          <a:xfrm>
            <a:off x="6603481" y="6223020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46BD5A-6F30-B95D-E37A-7CF3EED9EB1C}"/>
              </a:ext>
            </a:extLst>
          </p:cNvPr>
          <p:cNvSpPr txBox="1"/>
          <p:nvPr/>
        </p:nvSpPr>
        <p:spPr>
          <a:xfrm>
            <a:off x="8330487" y="4475225"/>
            <a:ext cx="14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not</a:t>
            </a:r>
            <a:endParaRPr lang="en-GB" sz="1600" dirty="0">
              <a:solidFill>
                <a:srgbClr val="3372DC"/>
              </a:solidFill>
              <a:latin typeface="EdShed" pitchFamily="2" charset="77"/>
            </a:endParaRPr>
          </a:p>
        </p:txBody>
      </p:sp>
      <p:pic>
        <p:nvPicPr>
          <p:cNvPr id="29" name="Picture 4" descr="Dislike, Hand, Thumb, Down, No, Red">
            <a:extLst>
              <a:ext uri="{FF2B5EF4-FFF2-40B4-BE49-F238E27FC236}">
                <a16:creationId xmlns:a16="http://schemas.microsoft.com/office/drawing/2014/main" id="{A6A808EC-F117-A988-C45A-01EB3B1B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857">
            <a:off x="8324585" y="2670405"/>
            <a:ext cx="1398170" cy="15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ncil, Yellow, Sharp, Colorful, Eraser, Lead, Study">
            <a:extLst>
              <a:ext uri="{FF2B5EF4-FFF2-40B4-BE49-F238E27FC236}">
                <a16:creationId xmlns:a16="http://schemas.microsoft.com/office/drawing/2014/main" id="{6AD10582-522A-775B-B9A8-681A9DC2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0" y="4770671"/>
            <a:ext cx="687975" cy="6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1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124E50-A7AF-5FCD-F399-57E53CA41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4326" y="550678"/>
            <a:ext cx="9283344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Put this week’s words in alphabetical order. Then find the dictionary definition for the words below and write your own sentence for each word.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768A35-2D1A-27B9-026A-9920DDB6D1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Order, Definitions and Sentences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E4D9F-E0E4-CD0B-99F3-55C96FD8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16526"/>
              </p:ext>
            </p:extLst>
          </p:nvPr>
        </p:nvGraphicFramePr>
        <p:xfrm>
          <a:off x="3299047" y="1840675"/>
          <a:ext cx="8506177" cy="46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868">
                  <a:extLst>
                    <a:ext uri="{9D8B030D-6E8A-4147-A177-3AD203B41FA5}">
                      <a16:colId xmlns:a16="http://schemas.microsoft.com/office/drawing/2014/main" val="361192884"/>
                    </a:ext>
                  </a:extLst>
                </a:gridCol>
                <a:gridCol w="2916246">
                  <a:extLst>
                    <a:ext uri="{9D8B030D-6E8A-4147-A177-3AD203B41FA5}">
                      <a16:colId xmlns:a16="http://schemas.microsoft.com/office/drawing/2014/main" val="1756877258"/>
                    </a:ext>
                  </a:extLst>
                </a:gridCol>
                <a:gridCol w="3891063">
                  <a:extLst>
                    <a:ext uri="{9D8B030D-6E8A-4147-A177-3AD203B41FA5}">
                      <a16:colId xmlns:a16="http://schemas.microsoft.com/office/drawing/2014/main" val="2285491893"/>
                    </a:ext>
                  </a:extLst>
                </a:gridCol>
              </a:tblGrid>
              <a:tr h="744324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Dictionary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72122"/>
                  </a:ext>
                </a:extLst>
              </a:tr>
              <a:tr h="116965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weather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3760"/>
                        </a:solidFill>
                        <a:effectLst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60967"/>
                  </a:ext>
                </a:extLst>
              </a:tr>
              <a:tr h="13823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plane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3760"/>
                        </a:solidFill>
                        <a:effectLst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000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572"/>
                  </a:ext>
                </a:extLst>
              </a:tr>
              <a:tr h="136668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except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605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61BBDF-D179-0012-F168-C9B7696B4392}"/>
              </a:ext>
            </a:extLst>
          </p:cNvPr>
          <p:cNvCxnSpPr>
            <a:cxnSpLocks/>
          </p:cNvCxnSpPr>
          <p:nvPr/>
        </p:nvCxnSpPr>
        <p:spPr>
          <a:xfrm>
            <a:off x="691825" y="617348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890BAE-3F98-9610-1848-D302F8D85F59}"/>
              </a:ext>
            </a:extLst>
          </p:cNvPr>
          <p:cNvCxnSpPr>
            <a:cxnSpLocks/>
          </p:cNvCxnSpPr>
          <p:nvPr/>
        </p:nvCxnSpPr>
        <p:spPr>
          <a:xfrm>
            <a:off x="691825" y="253042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24F7C5-8CA3-01F5-BD6C-B3ED2323E90A}"/>
              </a:ext>
            </a:extLst>
          </p:cNvPr>
          <p:cNvCxnSpPr>
            <a:cxnSpLocks/>
          </p:cNvCxnSpPr>
          <p:nvPr/>
        </p:nvCxnSpPr>
        <p:spPr>
          <a:xfrm>
            <a:off x="691825" y="293521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61C365-C7DD-7F69-F89F-4B1EA15FB789}"/>
              </a:ext>
            </a:extLst>
          </p:cNvPr>
          <p:cNvCxnSpPr>
            <a:cxnSpLocks/>
          </p:cNvCxnSpPr>
          <p:nvPr/>
        </p:nvCxnSpPr>
        <p:spPr>
          <a:xfrm>
            <a:off x="691825" y="333999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DE14D8-B444-E390-66C5-8131B94A2C5A}"/>
              </a:ext>
            </a:extLst>
          </p:cNvPr>
          <p:cNvCxnSpPr>
            <a:cxnSpLocks/>
          </p:cNvCxnSpPr>
          <p:nvPr/>
        </p:nvCxnSpPr>
        <p:spPr>
          <a:xfrm>
            <a:off x="691825" y="374478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FB942E-9B2E-4253-7042-ACA39B81586E}"/>
              </a:ext>
            </a:extLst>
          </p:cNvPr>
          <p:cNvCxnSpPr>
            <a:cxnSpLocks/>
          </p:cNvCxnSpPr>
          <p:nvPr/>
        </p:nvCxnSpPr>
        <p:spPr>
          <a:xfrm>
            <a:off x="691825" y="414956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C37B6A-4D21-F81F-CD1D-EBE1D9834877}"/>
              </a:ext>
            </a:extLst>
          </p:cNvPr>
          <p:cNvCxnSpPr>
            <a:cxnSpLocks/>
          </p:cNvCxnSpPr>
          <p:nvPr/>
        </p:nvCxnSpPr>
        <p:spPr>
          <a:xfrm>
            <a:off x="691825" y="455434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59460B-9F75-1D76-4A73-AA023B121758}"/>
              </a:ext>
            </a:extLst>
          </p:cNvPr>
          <p:cNvCxnSpPr>
            <a:cxnSpLocks/>
          </p:cNvCxnSpPr>
          <p:nvPr/>
        </p:nvCxnSpPr>
        <p:spPr>
          <a:xfrm>
            <a:off x="691825" y="495913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A901F5-7ED7-FB5A-D4BF-7E005BA3A36F}"/>
              </a:ext>
            </a:extLst>
          </p:cNvPr>
          <p:cNvCxnSpPr>
            <a:cxnSpLocks/>
          </p:cNvCxnSpPr>
          <p:nvPr/>
        </p:nvCxnSpPr>
        <p:spPr>
          <a:xfrm>
            <a:off x="691825" y="536391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B6A4DA-41D7-BB85-C35E-0F3997F52A1B}"/>
              </a:ext>
            </a:extLst>
          </p:cNvPr>
          <p:cNvCxnSpPr>
            <a:cxnSpLocks/>
          </p:cNvCxnSpPr>
          <p:nvPr/>
        </p:nvCxnSpPr>
        <p:spPr>
          <a:xfrm>
            <a:off x="691825" y="576870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A5BBA77-1B35-FC35-2DCE-B3750A5C06F5}"/>
              </a:ext>
            </a:extLst>
          </p:cNvPr>
          <p:cNvSpPr/>
          <p:nvPr/>
        </p:nvSpPr>
        <p:spPr>
          <a:xfrm>
            <a:off x="407720" y="1840676"/>
            <a:ext cx="2388294" cy="4662972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In a Sentence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A227-7B0C-4567-B207-9B1FB3E703B9}"/>
              </a:ext>
            </a:extLst>
          </p:cNvPr>
          <p:cNvSpPr txBox="1"/>
          <p:nvPr/>
        </p:nvSpPr>
        <p:spPr>
          <a:xfrm>
            <a:off x="2464875" y="4475225"/>
            <a:ext cx="14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knot</a:t>
            </a:r>
            <a:endParaRPr lang="en-GB" sz="1600" dirty="0">
              <a:solidFill>
                <a:srgbClr val="3372DC"/>
              </a:solidFill>
              <a:latin typeface="EdShed" pitchFamily="2" charset="7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8123E6-B13F-D46E-8897-756F4DE7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026983" y="2906641"/>
            <a:ext cx="2355553" cy="11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F0B8B-2696-9C25-39DB-30C8EFA2315E}"/>
              </a:ext>
            </a:extLst>
          </p:cNvPr>
          <p:cNvCxnSpPr>
            <a:cxnSpLocks/>
          </p:cNvCxnSpPr>
          <p:nvPr/>
        </p:nvCxnSpPr>
        <p:spPr>
          <a:xfrm>
            <a:off x="812280" y="5668839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4414FE-2992-CDEA-FC2C-903F91F497CC}"/>
              </a:ext>
            </a:extLst>
          </p:cNvPr>
          <p:cNvCxnSpPr>
            <a:cxnSpLocks/>
          </p:cNvCxnSpPr>
          <p:nvPr/>
        </p:nvCxnSpPr>
        <p:spPr>
          <a:xfrm>
            <a:off x="6603481" y="5668839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B5EB63-F154-0BB6-4435-BC9024CA1286}"/>
              </a:ext>
            </a:extLst>
          </p:cNvPr>
          <p:cNvCxnSpPr>
            <a:cxnSpLocks/>
          </p:cNvCxnSpPr>
          <p:nvPr/>
        </p:nvCxnSpPr>
        <p:spPr>
          <a:xfrm>
            <a:off x="812280" y="6223020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28BA1B-6E4F-2E8A-E2DA-7BD48E4ACDAC}"/>
              </a:ext>
            </a:extLst>
          </p:cNvPr>
          <p:cNvCxnSpPr>
            <a:cxnSpLocks/>
          </p:cNvCxnSpPr>
          <p:nvPr/>
        </p:nvCxnSpPr>
        <p:spPr>
          <a:xfrm>
            <a:off x="6603481" y="6223020"/>
            <a:ext cx="48403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092C61-CDED-49C7-5CDA-8594F39E245F}"/>
              </a:ext>
            </a:extLst>
          </p:cNvPr>
          <p:cNvSpPr txBox="1"/>
          <p:nvPr/>
        </p:nvSpPr>
        <p:spPr>
          <a:xfrm>
            <a:off x="8330487" y="4475225"/>
            <a:ext cx="14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not</a:t>
            </a:r>
            <a:endParaRPr lang="en-GB" sz="1600" dirty="0">
              <a:solidFill>
                <a:srgbClr val="3372DC"/>
              </a:solidFill>
              <a:latin typeface="EdShed" pitchFamily="2" charset="77"/>
            </a:endParaRPr>
          </a:p>
        </p:txBody>
      </p:sp>
      <p:pic>
        <p:nvPicPr>
          <p:cNvPr id="13" name="Picture 4" descr="Dislike, Hand, Thumb, Down, No, Red">
            <a:extLst>
              <a:ext uri="{FF2B5EF4-FFF2-40B4-BE49-F238E27FC236}">
                <a16:creationId xmlns:a16="http://schemas.microsoft.com/office/drawing/2014/main" id="{FF144E80-715C-049C-6DCB-1E90078B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857">
            <a:off x="8324585" y="2670405"/>
            <a:ext cx="1398170" cy="15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796F6-1AE5-5CFC-AED1-EF8AA4F4DF90}"/>
              </a:ext>
            </a:extLst>
          </p:cNvPr>
          <p:cNvSpPr txBox="1"/>
          <p:nvPr/>
        </p:nvSpPr>
        <p:spPr>
          <a:xfrm>
            <a:off x="798425" y="5169962"/>
            <a:ext cx="484037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Eloise struggled to undo the </a:t>
            </a:r>
            <a:r>
              <a:rPr lang="en-GB" dirty="0">
                <a:latin typeface="EdShed" pitchFamily="2" charset="77"/>
              </a:rPr>
              <a:t>knot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 in her </a:t>
            </a:r>
            <a:br>
              <a:rPr lang="en-GB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shoe laces.</a:t>
            </a:r>
            <a:endParaRPr lang="en-GB" sz="1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9BB0F-CA56-17FB-3F27-F0EC4993C326}"/>
              </a:ext>
            </a:extLst>
          </p:cNvPr>
          <p:cNvSpPr txBox="1"/>
          <p:nvPr/>
        </p:nvSpPr>
        <p:spPr>
          <a:xfrm>
            <a:off x="6617335" y="5169962"/>
            <a:ext cx="48403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"That is </a:t>
            </a:r>
            <a:r>
              <a:rPr lang="en-GB" dirty="0">
                <a:latin typeface="EdShed" pitchFamily="2" charset="77"/>
              </a:rPr>
              <a:t>not</a:t>
            </a: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 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what I meant," complained Jenna.</a:t>
            </a:r>
            <a:endParaRPr lang="en-GB" sz="12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31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9D33F08-11A7-F8AE-7790-9C54F3936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82128"/>
              </p:ext>
            </p:extLst>
          </p:nvPr>
        </p:nvGraphicFramePr>
        <p:xfrm>
          <a:off x="3299047" y="1840675"/>
          <a:ext cx="8506177" cy="46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868">
                  <a:extLst>
                    <a:ext uri="{9D8B030D-6E8A-4147-A177-3AD203B41FA5}">
                      <a16:colId xmlns:a16="http://schemas.microsoft.com/office/drawing/2014/main" val="361192884"/>
                    </a:ext>
                  </a:extLst>
                </a:gridCol>
                <a:gridCol w="2916246">
                  <a:extLst>
                    <a:ext uri="{9D8B030D-6E8A-4147-A177-3AD203B41FA5}">
                      <a16:colId xmlns:a16="http://schemas.microsoft.com/office/drawing/2014/main" val="1756877258"/>
                    </a:ext>
                  </a:extLst>
                </a:gridCol>
                <a:gridCol w="3891063">
                  <a:extLst>
                    <a:ext uri="{9D8B030D-6E8A-4147-A177-3AD203B41FA5}">
                      <a16:colId xmlns:a16="http://schemas.microsoft.com/office/drawing/2014/main" val="2285491893"/>
                    </a:ext>
                  </a:extLst>
                </a:gridCol>
              </a:tblGrid>
              <a:tr h="744324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Dictionary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72122"/>
                  </a:ext>
                </a:extLst>
              </a:tr>
              <a:tr h="116965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weather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sunshine, wind, rain, temperature and clouds.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Sports Day was called off because the 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weather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was so bad.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60967"/>
                  </a:ext>
                </a:extLst>
              </a:tr>
              <a:tr h="13823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plane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 vehicle that flies through the air (short for aeroplane).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pilot tried hard to guide the 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plane</a:t>
                      </a:r>
                      <a:r>
                        <a:rPr lang="en-GB" sz="1600" b="0" i="0" kern="1200" dirty="0">
                          <a:solidFill>
                            <a:srgbClr val="FF000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 through the storm.</a:t>
                      </a:r>
                      <a:endParaRPr lang="en-GB" sz="1600" b="0" i="0" dirty="0">
                        <a:solidFill>
                          <a:srgbClr val="FF000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572"/>
                  </a:ext>
                </a:extLst>
              </a:tr>
              <a:tr h="136668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except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Apart from; not including.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Manny liked all vegetables 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except</a:t>
                      </a:r>
                      <a:r>
                        <a:rPr lang="en-GB" sz="16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 carrots.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60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B42EE8C-8E37-FD6C-D0A6-1400B8E84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04297"/>
              </p:ext>
            </p:extLst>
          </p:nvPr>
        </p:nvGraphicFramePr>
        <p:xfrm>
          <a:off x="3299047" y="1840675"/>
          <a:ext cx="8506177" cy="466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868">
                  <a:extLst>
                    <a:ext uri="{9D8B030D-6E8A-4147-A177-3AD203B41FA5}">
                      <a16:colId xmlns:a16="http://schemas.microsoft.com/office/drawing/2014/main" val="361192884"/>
                    </a:ext>
                  </a:extLst>
                </a:gridCol>
                <a:gridCol w="2916246">
                  <a:extLst>
                    <a:ext uri="{9D8B030D-6E8A-4147-A177-3AD203B41FA5}">
                      <a16:colId xmlns:a16="http://schemas.microsoft.com/office/drawing/2014/main" val="1756877258"/>
                    </a:ext>
                  </a:extLst>
                </a:gridCol>
                <a:gridCol w="3891063">
                  <a:extLst>
                    <a:ext uri="{9D8B030D-6E8A-4147-A177-3AD203B41FA5}">
                      <a16:colId xmlns:a16="http://schemas.microsoft.com/office/drawing/2014/main" val="2285491893"/>
                    </a:ext>
                  </a:extLst>
                </a:gridCol>
              </a:tblGrid>
              <a:tr h="744324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Dictionary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72122"/>
                  </a:ext>
                </a:extLst>
              </a:tr>
              <a:tr h="116965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weather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3760"/>
                        </a:solidFill>
                        <a:effectLst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60967"/>
                  </a:ext>
                </a:extLst>
              </a:tr>
              <a:tr h="13823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plane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rgbClr val="FF3760"/>
                        </a:solidFill>
                        <a:effectLst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000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572"/>
                  </a:ext>
                </a:extLst>
              </a:tr>
              <a:tr h="136668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except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616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Order, Definitions and Sentences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1CE45-85C4-268A-6A77-D074AF4FE5A1}"/>
              </a:ext>
            </a:extLst>
          </p:cNvPr>
          <p:cNvSpPr txBox="1">
            <a:spLocks/>
          </p:cNvSpPr>
          <p:nvPr/>
        </p:nvSpPr>
        <p:spPr>
          <a:xfrm>
            <a:off x="931263" y="2183138"/>
            <a:ext cx="138212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accept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68FC74E-B157-F077-B22B-A176BDC7FCF9}"/>
              </a:ext>
            </a:extLst>
          </p:cNvPr>
          <p:cNvSpPr txBox="1">
            <a:spLocks/>
          </p:cNvSpPr>
          <p:nvPr/>
        </p:nvSpPr>
        <p:spPr>
          <a:xfrm>
            <a:off x="1093682" y="2587235"/>
            <a:ext cx="1057282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except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C9A81C6-E99E-7C2B-62CA-A2B9CE4793A5}"/>
              </a:ext>
            </a:extLst>
          </p:cNvPr>
          <p:cNvSpPr txBox="1">
            <a:spLocks/>
          </p:cNvSpPr>
          <p:nvPr/>
        </p:nvSpPr>
        <p:spPr>
          <a:xfrm>
            <a:off x="956182" y="3395429"/>
            <a:ext cx="1332282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28B284-B65F-C6CF-2153-97BAF180CE56}"/>
              </a:ext>
            </a:extLst>
          </p:cNvPr>
          <p:cNvSpPr txBox="1">
            <a:spLocks/>
          </p:cNvSpPr>
          <p:nvPr/>
        </p:nvSpPr>
        <p:spPr>
          <a:xfrm>
            <a:off x="1093682" y="5415914"/>
            <a:ext cx="1057282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weather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A8D5520-AD86-5CDC-9A0A-A16A68677089}"/>
              </a:ext>
            </a:extLst>
          </p:cNvPr>
          <p:cNvSpPr txBox="1">
            <a:spLocks/>
          </p:cNvSpPr>
          <p:nvPr/>
        </p:nvSpPr>
        <p:spPr>
          <a:xfrm>
            <a:off x="1093682" y="2991332"/>
            <a:ext cx="1057282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C040FAA-AB3D-E8CC-4EAD-FE822BDD0925}"/>
              </a:ext>
            </a:extLst>
          </p:cNvPr>
          <p:cNvSpPr txBox="1">
            <a:spLocks/>
          </p:cNvSpPr>
          <p:nvPr/>
        </p:nvSpPr>
        <p:spPr>
          <a:xfrm>
            <a:off x="1046514" y="4203623"/>
            <a:ext cx="1151618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piece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BB0F1A9-19CD-E6A0-BCEC-157A69ED1E0E}"/>
              </a:ext>
            </a:extLst>
          </p:cNvPr>
          <p:cNvSpPr txBox="1">
            <a:spLocks/>
          </p:cNvSpPr>
          <p:nvPr/>
        </p:nvSpPr>
        <p:spPr>
          <a:xfrm>
            <a:off x="1046514" y="3799526"/>
            <a:ext cx="1151618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A4C7438-A1B7-5E51-325A-BE318A2C683C}"/>
              </a:ext>
            </a:extLst>
          </p:cNvPr>
          <p:cNvSpPr txBox="1">
            <a:spLocks/>
          </p:cNvSpPr>
          <p:nvPr/>
        </p:nvSpPr>
        <p:spPr>
          <a:xfrm>
            <a:off x="1046514" y="4607720"/>
            <a:ext cx="1151618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plain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3E47CEF-F8FB-A5E4-B79A-F160258130F1}"/>
              </a:ext>
            </a:extLst>
          </p:cNvPr>
          <p:cNvSpPr txBox="1">
            <a:spLocks/>
          </p:cNvSpPr>
          <p:nvPr/>
        </p:nvSpPr>
        <p:spPr>
          <a:xfrm>
            <a:off x="1046514" y="5820015"/>
            <a:ext cx="1151618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whether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7C4CF27-69AB-1992-2A49-A40BF4B13CE6}"/>
              </a:ext>
            </a:extLst>
          </p:cNvPr>
          <p:cNvSpPr txBox="1">
            <a:spLocks/>
          </p:cNvSpPr>
          <p:nvPr/>
        </p:nvSpPr>
        <p:spPr>
          <a:xfrm>
            <a:off x="1046514" y="5011817"/>
            <a:ext cx="1151618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FF3760"/>
                </a:solidFill>
                <a:latin typeface="EdShed" pitchFamily="2" charset="77"/>
              </a:rPr>
              <a:t>plane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12B78A-8C65-7B51-1F73-73D92FF5CD6F}"/>
              </a:ext>
            </a:extLst>
          </p:cNvPr>
          <p:cNvCxnSpPr>
            <a:cxnSpLocks/>
          </p:cNvCxnSpPr>
          <p:nvPr/>
        </p:nvCxnSpPr>
        <p:spPr>
          <a:xfrm>
            <a:off x="691825" y="617348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C71D6C-6CAA-249C-0025-4F1043D889CF}"/>
              </a:ext>
            </a:extLst>
          </p:cNvPr>
          <p:cNvCxnSpPr>
            <a:cxnSpLocks/>
          </p:cNvCxnSpPr>
          <p:nvPr/>
        </p:nvCxnSpPr>
        <p:spPr>
          <a:xfrm>
            <a:off x="691825" y="253042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929DA2-D561-DA17-F9BF-40C0648F838B}"/>
              </a:ext>
            </a:extLst>
          </p:cNvPr>
          <p:cNvCxnSpPr>
            <a:cxnSpLocks/>
          </p:cNvCxnSpPr>
          <p:nvPr/>
        </p:nvCxnSpPr>
        <p:spPr>
          <a:xfrm>
            <a:off x="691825" y="293521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4E888B-B37C-7FBA-E1C8-7599D5DFB55D}"/>
              </a:ext>
            </a:extLst>
          </p:cNvPr>
          <p:cNvCxnSpPr>
            <a:cxnSpLocks/>
          </p:cNvCxnSpPr>
          <p:nvPr/>
        </p:nvCxnSpPr>
        <p:spPr>
          <a:xfrm>
            <a:off x="691825" y="333999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92F2E7-AAC0-BC45-6CD7-C962BF4828F9}"/>
              </a:ext>
            </a:extLst>
          </p:cNvPr>
          <p:cNvCxnSpPr>
            <a:cxnSpLocks/>
          </p:cNvCxnSpPr>
          <p:nvPr/>
        </p:nvCxnSpPr>
        <p:spPr>
          <a:xfrm>
            <a:off x="691825" y="374478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03485C-552B-8222-4E1B-13B6D78D7DF4}"/>
              </a:ext>
            </a:extLst>
          </p:cNvPr>
          <p:cNvCxnSpPr>
            <a:cxnSpLocks/>
          </p:cNvCxnSpPr>
          <p:nvPr/>
        </p:nvCxnSpPr>
        <p:spPr>
          <a:xfrm>
            <a:off x="691825" y="4149565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9CCAA6-9CC2-1964-DAE8-E8CF61CDC6DE}"/>
              </a:ext>
            </a:extLst>
          </p:cNvPr>
          <p:cNvCxnSpPr>
            <a:cxnSpLocks/>
          </p:cNvCxnSpPr>
          <p:nvPr/>
        </p:nvCxnSpPr>
        <p:spPr>
          <a:xfrm>
            <a:off x="691825" y="4554349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8468B7-D5F7-5317-05F2-1179801F567B}"/>
              </a:ext>
            </a:extLst>
          </p:cNvPr>
          <p:cNvCxnSpPr>
            <a:cxnSpLocks/>
          </p:cNvCxnSpPr>
          <p:nvPr/>
        </p:nvCxnSpPr>
        <p:spPr>
          <a:xfrm>
            <a:off x="691825" y="4959133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998D2-2BD1-0843-23BB-9D671A08527E}"/>
              </a:ext>
            </a:extLst>
          </p:cNvPr>
          <p:cNvCxnSpPr>
            <a:cxnSpLocks/>
          </p:cNvCxnSpPr>
          <p:nvPr/>
        </p:nvCxnSpPr>
        <p:spPr>
          <a:xfrm>
            <a:off x="691825" y="5363917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65407C-48D6-89C7-FC96-E39FB810E1EB}"/>
              </a:ext>
            </a:extLst>
          </p:cNvPr>
          <p:cNvCxnSpPr>
            <a:cxnSpLocks/>
          </p:cNvCxnSpPr>
          <p:nvPr/>
        </p:nvCxnSpPr>
        <p:spPr>
          <a:xfrm>
            <a:off x="691825" y="5768701"/>
            <a:ext cx="1820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530BB51-9889-0EC4-14F2-9B3BCD8AC0A8}"/>
              </a:ext>
            </a:extLst>
          </p:cNvPr>
          <p:cNvSpPr/>
          <p:nvPr/>
        </p:nvSpPr>
        <p:spPr>
          <a:xfrm>
            <a:off x="407720" y="1840676"/>
            <a:ext cx="2388294" cy="4662972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A2ED-E14E-BAA2-E459-1EEF665922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098D7-9D28-3D85-5DDD-332F88A90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accept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95CF65-AB86-B3F5-7752-65256B4A3921}"/>
              </a:ext>
            </a:extLst>
          </p:cNvPr>
          <p:cNvSpPr/>
          <p:nvPr/>
        </p:nvSpPr>
        <p:spPr>
          <a:xfrm>
            <a:off x="2083098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7A3A0-FEE7-E0FD-C9E6-4E6209F01891}"/>
              </a:ext>
            </a:extLst>
          </p:cNvPr>
          <p:cNvSpPr/>
          <p:nvPr/>
        </p:nvSpPr>
        <p:spPr>
          <a:xfrm>
            <a:off x="701932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B9C35-33CD-FBE2-68AB-C312368468C1}"/>
              </a:ext>
            </a:extLst>
          </p:cNvPr>
          <p:cNvSpPr/>
          <p:nvPr/>
        </p:nvSpPr>
        <p:spPr>
          <a:xfrm>
            <a:off x="2180659" y="4158218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E7D29-34FF-6D38-A51C-204390A1BEA4}"/>
              </a:ext>
            </a:extLst>
          </p:cNvPr>
          <p:cNvSpPr/>
          <p:nvPr/>
        </p:nvSpPr>
        <p:spPr>
          <a:xfrm>
            <a:off x="7194854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005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48E776-FD49-0B55-DF88-02208DE80094}"/>
              </a:ext>
            </a:extLst>
          </p:cNvPr>
          <p:cNvSpPr/>
          <p:nvPr/>
        </p:nvSpPr>
        <p:spPr>
          <a:xfrm>
            <a:off x="2114549" y="1995450"/>
            <a:ext cx="3262292" cy="1493824"/>
          </a:xfrm>
          <a:custGeom>
            <a:avLst/>
            <a:gdLst>
              <a:gd name="connsiteX0" fmla="*/ 0 w 3037868"/>
              <a:gd name="connsiteY0" fmla="*/ 248976 h 1493824"/>
              <a:gd name="connsiteX1" fmla="*/ 248976 w 3037868"/>
              <a:gd name="connsiteY1" fmla="*/ 0 h 1493824"/>
              <a:gd name="connsiteX2" fmla="*/ 2788892 w 3037868"/>
              <a:gd name="connsiteY2" fmla="*/ 0 h 1493824"/>
              <a:gd name="connsiteX3" fmla="*/ 3037868 w 3037868"/>
              <a:gd name="connsiteY3" fmla="*/ 248976 h 1493824"/>
              <a:gd name="connsiteX4" fmla="*/ 3037868 w 3037868"/>
              <a:gd name="connsiteY4" fmla="*/ 1244848 h 1493824"/>
              <a:gd name="connsiteX5" fmla="*/ 2788892 w 3037868"/>
              <a:gd name="connsiteY5" fmla="*/ 1493824 h 1493824"/>
              <a:gd name="connsiteX6" fmla="*/ 248976 w 3037868"/>
              <a:gd name="connsiteY6" fmla="*/ 1493824 h 1493824"/>
              <a:gd name="connsiteX7" fmla="*/ 0 w 3037868"/>
              <a:gd name="connsiteY7" fmla="*/ 1244848 h 1493824"/>
              <a:gd name="connsiteX8" fmla="*/ 0 w 3037868"/>
              <a:gd name="connsiteY8" fmla="*/ 248976 h 1493824"/>
              <a:gd name="connsiteX0" fmla="*/ 24399 w 3062267"/>
              <a:gd name="connsiteY0" fmla="*/ 248976 h 1493824"/>
              <a:gd name="connsiteX1" fmla="*/ 273375 w 3062267"/>
              <a:gd name="connsiteY1" fmla="*/ 0 h 1493824"/>
              <a:gd name="connsiteX2" fmla="*/ 2813291 w 3062267"/>
              <a:gd name="connsiteY2" fmla="*/ 0 h 1493824"/>
              <a:gd name="connsiteX3" fmla="*/ 3062267 w 3062267"/>
              <a:gd name="connsiteY3" fmla="*/ 248976 h 1493824"/>
              <a:gd name="connsiteX4" fmla="*/ 3062267 w 3062267"/>
              <a:gd name="connsiteY4" fmla="*/ 1244848 h 1493824"/>
              <a:gd name="connsiteX5" fmla="*/ 2813291 w 3062267"/>
              <a:gd name="connsiteY5" fmla="*/ 1493824 h 1493824"/>
              <a:gd name="connsiteX6" fmla="*/ 273375 w 3062267"/>
              <a:gd name="connsiteY6" fmla="*/ 1493824 h 1493824"/>
              <a:gd name="connsiteX7" fmla="*/ 24399 w 3062267"/>
              <a:gd name="connsiteY7" fmla="*/ 1244848 h 1493824"/>
              <a:gd name="connsiteX8" fmla="*/ 0 w 3062267"/>
              <a:gd name="connsiteY8" fmla="*/ 566775 h 1493824"/>
              <a:gd name="connsiteX9" fmla="*/ 24399 w 3062267"/>
              <a:gd name="connsiteY9" fmla="*/ 248976 h 1493824"/>
              <a:gd name="connsiteX0" fmla="*/ 24399 w 3062267"/>
              <a:gd name="connsiteY0" fmla="*/ 248976 h 1493824"/>
              <a:gd name="connsiteX1" fmla="*/ 273375 w 3062267"/>
              <a:gd name="connsiteY1" fmla="*/ 0 h 1493824"/>
              <a:gd name="connsiteX2" fmla="*/ 2813291 w 3062267"/>
              <a:gd name="connsiteY2" fmla="*/ 0 h 1493824"/>
              <a:gd name="connsiteX3" fmla="*/ 3062267 w 3062267"/>
              <a:gd name="connsiteY3" fmla="*/ 248976 h 1493824"/>
              <a:gd name="connsiteX4" fmla="*/ 3062267 w 3062267"/>
              <a:gd name="connsiteY4" fmla="*/ 1244848 h 1493824"/>
              <a:gd name="connsiteX5" fmla="*/ 2813291 w 3062267"/>
              <a:gd name="connsiteY5" fmla="*/ 1493824 h 1493824"/>
              <a:gd name="connsiteX6" fmla="*/ 273375 w 3062267"/>
              <a:gd name="connsiteY6" fmla="*/ 1493824 h 1493824"/>
              <a:gd name="connsiteX7" fmla="*/ 24399 w 3062267"/>
              <a:gd name="connsiteY7" fmla="*/ 1244848 h 1493824"/>
              <a:gd name="connsiteX8" fmla="*/ 1 w 3062267"/>
              <a:gd name="connsiteY8" fmla="*/ 938250 h 1493824"/>
              <a:gd name="connsiteX9" fmla="*/ 0 w 3062267"/>
              <a:gd name="connsiteY9" fmla="*/ 566775 h 1493824"/>
              <a:gd name="connsiteX10" fmla="*/ 24399 w 3062267"/>
              <a:gd name="connsiteY10" fmla="*/ 248976 h 1493824"/>
              <a:gd name="connsiteX0" fmla="*/ 224424 w 3262292"/>
              <a:gd name="connsiteY0" fmla="*/ 248976 h 1493824"/>
              <a:gd name="connsiteX1" fmla="*/ 473400 w 3262292"/>
              <a:gd name="connsiteY1" fmla="*/ 0 h 1493824"/>
              <a:gd name="connsiteX2" fmla="*/ 3013316 w 3262292"/>
              <a:gd name="connsiteY2" fmla="*/ 0 h 1493824"/>
              <a:gd name="connsiteX3" fmla="*/ 3262292 w 3262292"/>
              <a:gd name="connsiteY3" fmla="*/ 248976 h 1493824"/>
              <a:gd name="connsiteX4" fmla="*/ 3262292 w 3262292"/>
              <a:gd name="connsiteY4" fmla="*/ 1244848 h 1493824"/>
              <a:gd name="connsiteX5" fmla="*/ 3013316 w 3262292"/>
              <a:gd name="connsiteY5" fmla="*/ 1493824 h 1493824"/>
              <a:gd name="connsiteX6" fmla="*/ 473400 w 3262292"/>
              <a:gd name="connsiteY6" fmla="*/ 1493824 h 1493824"/>
              <a:gd name="connsiteX7" fmla="*/ 224424 w 3262292"/>
              <a:gd name="connsiteY7" fmla="*/ 1244848 h 1493824"/>
              <a:gd name="connsiteX8" fmla="*/ 200026 w 3262292"/>
              <a:gd name="connsiteY8" fmla="*/ 938250 h 1493824"/>
              <a:gd name="connsiteX9" fmla="*/ 0 w 3262292"/>
              <a:gd name="connsiteY9" fmla="*/ 623925 h 1493824"/>
              <a:gd name="connsiteX10" fmla="*/ 224424 w 3262292"/>
              <a:gd name="connsiteY10" fmla="*/ 248976 h 1493824"/>
              <a:gd name="connsiteX0" fmla="*/ 224424 w 3262292"/>
              <a:gd name="connsiteY0" fmla="*/ 248976 h 1493824"/>
              <a:gd name="connsiteX1" fmla="*/ 473400 w 3262292"/>
              <a:gd name="connsiteY1" fmla="*/ 0 h 1493824"/>
              <a:gd name="connsiteX2" fmla="*/ 3013316 w 3262292"/>
              <a:gd name="connsiteY2" fmla="*/ 0 h 1493824"/>
              <a:gd name="connsiteX3" fmla="*/ 3262292 w 3262292"/>
              <a:gd name="connsiteY3" fmla="*/ 248976 h 1493824"/>
              <a:gd name="connsiteX4" fmla="*/ 3262292 w 3262292"/>
              <a:gd name="connsiteY4" fmla="*/ 1244848 h 1493824"/>
              <a:gd name="connsiteX5" fmla="*/ 3013316 w 3262292"/>
              <a:gd name="connsiteY5" fmla="*/ 1493824 h 1493824"/>
              <a:gd name="connsiteX6" fmla="*/ 473400 w 3262292"/>
              <a:gd name="connsiteY6" fmla="*/ 1493824 h 1493824"/>
              <a:gd name="connsiteX7" fmla="*/ 224424 w 3262292"/>
              <a:gd name="connsiteY7" fmla="*/ 1244848 h 1493824"/>
              <a:gd name="connsiteX8" fmla="*/ 238126 w 3262292"/>
              <a:gd name="connsiteY8" fmla="*/ 785850 h 1493824"/>
              <a:gd name="connsiteX9" fmla="*/ 0 w 3262292"/>
              <a:gd name="connsiteY9" fmla="*/ 623925 h 1493824"/>
              <a:gd name="connsiteX10" fmla="*/ 224424 w 3262292"/>
              <a:gd name="connsiteY10" fmla="*/ 248976 h 1493824"/>
              <a:gd name="connsiteX0" fmla="*/ 224424 w 3262292"/>
              <a:gd name="connsiteY0" fmla="*/ 248976 h 1493824"/>
              <a:gd name="connsiteX1" fmla="*/ 473400 w 3262292"/>
              <a:gd name="connsiteY1" fmla="*/ 0 h 1493824"/>
              <a:gd name="connsiteX2" fmla="*/ 3013316 w 3262292"/>
              <a:gd name="connsiteY2" fmla="*/ 0 h 1493824"/>
              <a:gd name="connsiteX3" fmla="*/ 3262292 w 3262292"/>
              <a:gd name="connsiteY3" fmla="*/ 248976 h 1493824"/>
              <a:gd name="connsiteX4" fmla="*/ 3262292 w 3262292"/>
              <a:gd name="connsiteY4" fmla="*/ 1244848 h 1493824"/>
              <a:gd name="connsiteX5" fmla="*/ 3013316 w 3262292"/>
              <a:gd name="connsiteY5" fmla="*/ 1493824 h 1493824"/>
              <a:gd name="connsiteX6" fmla="*/ 473400 w 3262292"/>
              <a:gd name="connsiteY6" fmla="*/ 1493824 h 1493824"/>
              <a:gd name="connsiteX7" fmla="*/ 224424 w 3262292"/>
              <a:gd name="connsiteY7" fmla="*/ 1244848 h 1493824"/>
              <a:gd name="connsiteX8" fmla="*/ 238126 w 3262292"/>
              <a:gd name="connsiteY8" fmla="*/ 785850 h 1493824"/>
              <a:gd name="connsiteX9" fmla="*/ 0 w 3262292"/>
              <a:gd name="connsiteY9" fmla="*/ 623925 h 1493824"/>
              <a:gd name="connsiteX10" fmla="*/ 224424 w 3262292"/>
              <a:gd name="connsiteY10" fmla="*/ 248976 h 1493824"/>
              <a:gd name="connsiteX0" fmla="*/ 224424 w 3262292"/>
              <a:gd name="connsiteY0" fmla="*/ 248976 h 1493824"/>
              <a:gd name="connsiteX1" fmla="*/ 473400 w 3262292"/>
              <a:gd name="connsiteY1" fmla="*/ 0 h 1493824"/>
              <a:gd name="connsiteX2" fmla="*/ 3013316 w 3262292"/>
              <a:gd name="connsiteY2" fmla="*/ 0 h 1493824"/>
              <a:gd name="connsiteX3" fmla="*/ 3262292 w 3262292"/>
              <a:gd name="connsiteY3" fmla="*/ 248976 h 1493824"/>
              <a:gd name="connsiteX4" fmla="*/ 3262292 w 3262292"/>
              <a:gd name="connsiteY4" fmla="*/ 1244848 h 1493824"/>
              <a:gd name="connsiteX5" fmla="*/ 3013316 w 3262292"/>
              <a:gd name="connsiteY5" fmla="*/ 1493824 h 1493824"/>
              <a:gd name="connsiteX6" fmla="*/ 473400 w 3262292"/>
              <a:gd name="connsiteY6" fmla="*/ 1493824 h 1493824"/>
              <a:gd name="connsiteX7" fmla="*/ 224424 w 3262292"/>
              <a:gd name="connsiteY7" fmla="*/ 1244848 h 1493824"/>
              <a:gd name="connsiteX8" fmla="*/ 241874 w 3262292"/>
              <a:gd name="connsiteY8" fmla="*/ 613464 h 1493824"/>
              <a:gd name="connsiteX9" fmla="*/ 0 w 3262292"/>
              <a:gd name="connsiteY9" fmla="*/ 623925 h 1493824"/>
              <a:gd name="connsiteX10" fmla="*/ 224424 w 3262292"/>
              <a:gd name="connsiteY10" fmla="*/ 248976 h 1493824"/>
              <a:gd name="connsiteX0" fmla="*/ 224424 w 3262292"/>
              <a:gd name="connsiteY0" fmla="*/ 248976 h 1493824"/>
              <a:gd name="connsiteX1" fmla="*/ 473400 w 3262292"/>
              <a:gd name="connsiteY1" fmla="*/ 0 h 1493824"/>
              <a:gd name="connsiteX2" fmla="*/ 3013316 w 3262292"/>
              <a:gd name="connsiteY2" fmla="*/ 0 h 1493824"/>
              <a:gd name="connsiteX3" fmla="*/ 3262292 w 3262292"/>
              <a:gd name="connsiteY3" fmla="*/ 248976 h 1493824"/>
              <a:gd name="connsiteX4" fmla="*/ 3262292 w 3262292"/>
              <a:gd name="connsiteY4" fmla="*/ 1244848 h 1493824"/>
              <a:gd name="connsiteX5" fmla="*/ 3013316 w 3262292"/>
              <a:gd name="connsiteY5" fmla="*/ 1493824 h 1493824"/>
              <a:gd name="connsiteX6" fmla="*/ 473400 w 3262292"/>
              <a:gd name="connsiteY6" fmla="*/ 1493824 h 1493824"/>
              <a:gd name="connsiteX7" fmla="*/ 224424 w 3262292"/>
              <a:gd name="connsiteY7" fmla="*/ 1244848 h 1493824"/>
              <a:gd name="connsiteX8" fmla="*/ 241874 w 3262292"/>
              <a:gd name="connsiteY8" fmla="*/ 613464 h 1493824"/>
              <a:gd name="connsiteX9" fmla="*/ 0 w 3262292"/>
              <a:gd name="connsiteY9" fmla="*/ 623925 h 1493824"/>
              <a:gd name="connsiteX10" fmla="*/ 224424 w 3262292"/>
              <a:gd name="connsiteY10" fmla="*/ 248976 h 14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2292" h="1493824">
                <a:moveTo>
                  <a:pt x="224424" y="248976"/>
                </a:moveTo>
                <a:cubicBezTo>
                  <a:pt x="224424" y="111470"/>
                  <a:pt x="335894" y="0"/>
                  <a:pt x="473400" y="0"/>
                </a:cubicBezTo>
                <a:lnTo>
                  <a:pt x="3013316" y="0"/>
                </a:lnTo>
                <a:cubicBezTo>
                  <a:pt x="3150822" y="0"/>
                  <a:pt x="3262292" y="111470"/>
                  <a:pt x="3262292" y="248976"/>
                </a:cubicBezTo>
                <a:lnTo>
                  <a:pt x="3262292" y="1244848"/>
                </a:lnTo>
                <a:cubicBezTo>
                  <a:pt x="3262292" y="1382354"/>
                  <a:pt x="3150822" y="1493824"/>
                  <a:pt x="3013316" y="1493824"/>
                </a:cubicBezTo>
                <a:lnTo>
                  <a:pt x="473400" y="1493824"/>
                </a:lnTo>
                <a:cubicBezTo>
                  <a:pt x="335894" y="1493824"/>
                  <a:pt x="224424" y="1382354"/>
                  <a:pt x="224424" y="1244848"/>
                </a:cubicBezTo>
                <a:lnTo>
                  <a:pt x="241874" y="613464"/>
                </a:lnTo>
                <a:cubicBezTo>
                  <a:pt x="241874" y="489639"/>
                  <a:pt x="163180" y="528357"/>
                  <a:pt x="0" y="623925"/>
                </a:cubicBezTo>
                <a:lnTo>
                  <a:pt x="224424" y="24897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19C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add the sound buttons to these Stage 3 words?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2332A-7FBA-ED98-194B-F5F3C02AFDE6}"/>
              </a:ext>
            </a:extLst>
          </p:cNvPr>
          <p:cNvSpPr txBox="1"/>
          <p:nvPr/>
        </p:nvSpPr>
        <p:spPr>
          <a:xfrm>
            <a:off x="2407174" y="2083154"/>
            <a:ext cx="303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Use sound buttons for each phoneme. Draw a dot for each single letter sound and a line when two or more letters make one sound.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D5BED-0A2C-96AE-4B17-651EE19D8356}"/>
              </a:ext>
            </a:extLst>
          </p:cNvPr>
          <p:cNvSpPr/>
          <p:nvPr/>
        </p:nvSpPr>
        <p:spPr>
          <a:xfrm>
            <a:off x="6984898" y="3184653"/>
            <a:ext cx="28312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cap="none" dirty="0">
                <a:ln w="0"/>
                <a:latin typeface="EdShed" pitchFamily="2" charset="77"/>
              </a:rPr>
              <a:t>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5ACCC6-5AB0-A7B7-C07C-D28D1C947870}"/>
              </a:ext>
            </a:extLst>
          </p:cNvPr>
          <p:cNvGrpSpPr/>
          <p:nvPr/>
        </p:nvGrpSpPr>
        <p:grpSpPr>
          <a:xfrm>
            <a:off x="7244406" y="4080512"/>
            <a:ext cx="2410769" cy="129122"/>
            <a:chOff x="7001484" y="6018217"/>
            <a:chExt cx="2410769" cy="129122"/>
          </a:xfrm>
          <a:solidFill>
            <a:srgbClr val="3372DC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D72906-4A3E-89AC-9D08-B7CB0A8FBCDA}"/>
                </a:ext>
              </a:extLst>
            </p:cNvPr>
            <p:cNvSpPr/>
            <p:nvPr/>
          </p:nvSpPr>
          <p:spPr>
            <a:xfrm>
              <a:off x="8234448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4562FA-F3AA-6DF3-EE94-194CA492860F}"/>
                </a:ext>
              </a:extLst>
            </p:cNvPr>
            <p:cNvSpPr/>
            <p:nvPr/>
          </p:nvSpPr>
          <p:spPr>
            <a:xfrm>
              <a:off x="7347232" y="6032769"/>
              <a:ext cx="76069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296FBD-68A4-E427-3DAC-C2FB446BDC2A}"/>
                </a:ext>
              </a:extLst>
            </p:cNvPr>
            <p:cNvSpPr/>
            <p:nvPr/>
          </p:nvSpPr>
          <p:spPr>
            <a:xfrm>
              <a:off x="7001484" y="6021340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013206-B315-8960-CD5E-98F616B5E60F}"/>
                </a:ext>
              </a:extLst>
            </p:cNvPr>
            <p:cNvSpPr/>
            <p:nvPr/>
          </p:nvSpPr>
          <p:spPr>
            <a:xfrm>
              <a:off x="8568203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30B45F-3759-E6AA-C105-A4B63D7013A7}"/>
                </a:ext>
              </a:extLst>
            </p:cNvPr>
            <p:cNvSpPr/>
            <p:nvPr/>
          </p:nvSpPr>
          <p:spPr>
            <a:xfrm>
              <a:off x="8853453" y="6032769"/>
              <a:ext cx="5588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49B7FE0-208F-9E80-5C0C-08DCA5A5BD98}"/>
              </a:ext>
            </a:extLst>
          </p:cNvPr>
          <p:cNvSpPr/>
          <p:nvPr/>
        </p:nvSpPr>
        <p:spPr>
          <a:xfrm>
            <a:off x="752255" y="4880539"/>
            <a:ext cx="20256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cap="none" dirty="0">
                <a:ln w="0"/>
                <a:latin typeface="EdShed" pitchFamily="2" charset="77"/>
              </a:rPr>
              <a:t>great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7AB8CB-813D-BCEA-90AC-BC045E0EF0D8}"/>
              </a:ext>
            </a:extLst>
          </p:cNvPr>
          <p:cNvGrpSpPr/>
          <p:nvPr/>
        </p:nvGrpSpPr>
        <p:grpSpPr>
          <a:xfrm>
            <a:off x="1000643" y="5992294"/>
            <a:ext cx="1596884" cy="129529"/>
            <a:chOff x="7562097" y="6014687"/>
            <a:chExt cx="1596884" cy="129529"/>
          </a:xfrm>
          <a:solidFill>
            <a:srgbClr val="3372DC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0EDD339-EC05-1FED-BA8F-C8FF069A060B}"/>
                </a:ext>
              </a:extLst>
            </p:cNvPr>
            <p:cNvSpPr/>
            <p:nvPr/>
          </p:nvSpPr>
          <p:spPr>
            <a:xfrm>
              <a:off x="7562097" y="601468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533795-4CDC-C65C-B484-8884D687271D}"/>
                </a:ext>
              </a:extLst>
            </p:cNvPr>
            <p:cNvSpPr/>
            <p:nvPr/>
          </p:nvSpPr>
          <p:spPr>
            <a:xfrm>
              <a:off x="7839936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6E3BA8-DF41-6D9D-03F6-1DB8D0B848FF}"/>
                </a:ext>
              </a:extLst>
            </p:cNvPr>
            <p:cNvSpPr/>
            <p:nvPr/>
          </p:nvSpPr>
          <p:spPr>
            <a:xfrm>
              <a:off x="8144522" y="6032769"/>
              <a:ext cx="71233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19B2FC2-5AD5-C7E2-4C40-3E519D245860}"/>
                </a:ext>
              </a:extLst>
            </p:cNvPr>
            <p:cNvSpPr/>
            <p:nvPr/>
          </p:nvSpPr>
          <p:spPr>
            <a:xfrm>
              <a:off x="9032982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B3313EF-55B1-7A27-9C92-EC1822E28A25}"/>
              </a:ext>
            </a:extLst>
          </p:cNvPr>
          <p:cNvSpPr/>
          <p:nvPr/>
        </p:nvSpPr>
        <p:spPr>
          <a:xfrm>
            <a:off x="3487078" y="4880539"/>
            <a:ext cx="23645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cap="none" dirty="0">
                <a:ln w="0"/>
                <a:latin typeface="EdShed" pitchFamily="2" charset="77"/>
              </a:rPr>
              <a:t>sprout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3F52CE-E9ED-FB46-40F6-B3FF1B79C487}"/>
              </a:ext>
            </a:extLst>
          </p:cNvPr>
          <p:cNvGrpSpPr/>
          <p:nvPr/>
        </p:nvGrpSpPr>
        <p:grpSpPr>
          <a:xfrm>
            <a:off x="3644391" y="5992294"/>
            <a:ext cx="2051577" cy="129529"/>
            <a:chOff x="7301585" y="6014687"/>
            <a:chExt cx="2051577" cy="129529"/>
          </a:xfrm>
          <a:solidFill>
            <a:srgbClr val="3372DC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F6E21F-6A81-EBDD-B101-35046EB48FD2}"/>
                </a:ext>
              </a:extLst>
            </p:cNvPr>
            <p:cNvSpPr/>
            <p:nvPr/>
          </p:nvSpPr>
          <p:spPr>
            <a:xfrm>
              <a:off x="7301585" y="601468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EC75B6-ACB9-8D02-1626-82809379055A}"/>
                </a:ext>
              </a:extLst>
            </p:cNvPr>
            <p:cNvSpPr/>
            <p:nvPr/>
          </p:nvSpPr>
          <p:spPr>
            <a:xfrm>
              <a:off x="7682171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995E96-551F-458F-E3BC-0E2B80FC8E80}"/>
                </a:ext>
              </a:extLst>
            </p:cNvPr>
            <p:cNvSpPr/>
            <p:nvPr/>
          </p:nvSpPr>
          <p:spPr>
            <a:xfrm>
              <a:off x="8313334" y="6032769"/>
              <a:ext cx="720781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D54E88-26DB-AAE3-EA70-79B216BA43FF}"/>
                </a:ext>
              </a:extLst>
            </p:cNvPr>
            <p:cNvSpPr/>
            <p:nvPr/>
          </p:nvSpPr>
          <p:spPr>
            <a:xfrm>
              <a:off x="8022366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F7BA2C-EA67-CE84-B0BB-8115582B0761}"/>
                </a:ext>
              </a:extLst>
            </p:cNvPr>
            <p:cNvSpPr/>
            <p:nvPr/>
          </p:nvSpPr>
          <p:spPr>
            <a:xfrm>
              <a:off x="9227163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8AF26-A107-ED62-8494-49B40D30E670}"/>
              </a:ext>
            </a:extLst>
          </p:cNvPr>
          <p:cNvSpPr/>
          <p:nvPr/>
        </p:nvSpPr>
        <p:spPr>
          <a:xfrm>
            <a:off x="6241881" y="4880539"/>
            <a:ext cx="2591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cap="none" dirty="0">
                <a:ln w="0"/>
                <a:latin typeface="EdShed" pitchFamily="2" charset="77"/>
              </a:rPr>
              <a:t>tongue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288A80C-3A95-BF8D-F516-8D6550EE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66164" y="3582203"/>
            <a:ext cx="1067625" cy="1170778"/>
          </a:xfrm>
          <a:prstGeom prst="rect">
            <a:avLst/>
          </a:prstGeom>
        </p:spPr>
      </p:pic>
      <p:pic>
        <p:nvPicPr>
          <p:cNvPr id="62" name="Picture 6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28BF953-394C-66CB-D0D8-75A2D5843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329" y="2108431"/>
            <a:ext cx="1286894" cy="22898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D946019-AF55-48A7-5F68-E705C24B9560}"/>
              </a:ext>
            </a:extLst>
          </p:cNvPr>
          <p:cNvGrpSpPr/>
          <p:nvPr/>
        </p:nvGrpSpPr>
        <p:grpSpPr>
          <a:xfrm>
            <a:off x="6439580" y="5992294"/>
            <a:ext cx="2305581" cy="129529"/>
            <a:chOff x="7300792" y="6014687"/>
            <a:chExt cx="2305581" cy="129529"/>
          </a:xfrm>
          <a:solidFill>
            <a:srgbClr val="3372DC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0772B3-DA7D-5742-A7CE-235F3E272C59}"/>
                </a:ext>
              </a:extLst>
            </p:cNvPr>
            <p:cNvSpPr/>
            <p:nvPr/>
          </p:nvSpPr>
          <p:spPr>
            <a:xfrm>
              <a:off x="7300792" y="601468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5DBD03-7353-E758-CD30-A2BFE3424AE9}"/>
                </a:ext>
              </a:extLst>
            </p:cNvPr>
            <p:cNvSpPr/>
            <p:nvPr/>
          </p:nvSpPr>
          <p:spPr>
            <a:xfrm>
              <a:off x="7641750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BED2B5-8468-B3E5-54F1-AA768CE76D78}"/>
                </a:ext>
              </a:extLst>
            </p:cNvPr>
            <p:cNvSpPr/>
            <p:nvPr/>
          </p:nvSpPr>
          <p:spPr>
            <a:xfrm>
              <a:off x="8384780" y="6032769"/>
              <a:ext cx="1221593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0EC020-1E65-095E-648F-16D38E1772F9}"/>
                </a:ext>
              </a:extLst>
            </p:cNvPr>
            <p:cNvSpPr/>
            <p:nvPr/>
          </p:nvSpPr>
          <p:spPr>
            <a:xfrm>
              <a:off x="8046680" y="6018217"/>
              <a:ext cx="125999" cy="125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D737A02-B2DC-E265-0532-66B711CD604D}"/>
              </a:ext>
            </a:extLst>
          </p:cNvPr>
          <p:cNvSpPr/>
          <p:nvPr/>
        </p:nvSpPr>
        <p:spPr>
          <a:xfrm>
            <a:off x="9320302" y="4880539"/>
            <a:ext cx="21266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cap="none" dirty="0">
                <a:ln w="0"/>
                <a:latin typeface="EdShed" pitchFamily="2" charset="77"/>
              </a:rPr>
              <a:t>mane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DEE9B3-EDBF-E312-4995-6DEF775715ED}"/>
              </a:ext>
            </a:extLst>
          </p:cNvPr>
          <p:cNvGrpSpPr/>
          <p:nvPr/>
        </p:nvGrpSpPr>
        <p:grpSpPr>
          <a:xfrm>
            <a:off x="9677471" y="5537630"/>
            <a:ext cx="1644019" cy="668465"/>
            <a:chOff x="9732716" y="5805763"/>
            <a:chExt cx="1644019" cy="6684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FCE41D-9842-6286-FDFB-05B88BD9D23B}"/>
                </a:ext>
              </a:extLst>
            </p:cNvPr>
            <p:cNvGrpSpPr/>
            <p:nvPr/>
          </p:nvGrpSpPr>
          <p:grpSpPr>
            <a:xfrm>
              <a:off x="9732716" y="6035357"/>
              <a:ext cx="1644019" cy="125999"/>
              <a:chOff x="7608986" y="6018217"/>
              <a:chExt cx="1644019" cy="125999"/>
            </a:xfrm>
            <a:solidFill>
              <a:srgbClr val="3372DC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481D771-E294-3CDB-3C88-BACF188880DF}"/>
                  </a:ext>
                </a:extLst>
              </p:cNvPr>
              <p:cNvSpPr/>
              <p:nvPr/>
            </p:nvSpPr>
            <p:spPr>
              <a:xfrm>
                <a:off x="7608986" y="6018217"/>
                <a:ext cx="125999" cy="125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C7976FE-93AA-7749-E353-5D30903D005B}"/>
                  </a:ext>
                </a:extLst>
              </p:cNvPr>
              <p:cNvSpPr/>
              <p:nvPr/>
            </p:nvSpPr>
            <p:spPr>
              <a:xfrm>
                <a:off x="8563657" y="6018217"/>
                <a:ext cx="125999" cy="125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586884-B56A-E78A-02EE-AA4A77704AD1}"/>
                  </a:ext>
                </a:extLst>
              </p:cNvPr>
              <p:cNvSpPr/>
              <p:nvPr/>
            </p:nvSpPr>
            <p:spPr>
              <a:xfrm>
                <a:off x="8907949" y="6032769"/>
                <a:ext cx="345056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2A969C-10DD-0B49-F2DE-F8F8E0F616B3}"/>
                  </a:ext>
                </a:extLst>
              </p:cNvPr>
              <p:cNvSpPr/>
              <p:nvPr/>
            </p:nvSpPr>
            <p:spPr>
              <a:xfrm>
                <a:off x="8046136" y="6032769"/>
                <a:ext cx="345056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1A3B3051-7D29-60B5-2EBC-A534B283A4F0}"/>
                </a:ext>
              </a:extLst>
            </p:cNvPr>
            <p:cNvSpPr/>
            <p:nvPr/>
          </p:nvSpPr>
          <p:spPr>
            <a:xfrm rot="10800000">
              <a:off x="10309225" y="5805763"/>
              <a:ext cx="938100" cy="668465"/>
            </a:xfrm>
            <a:prstGeom prst="blockArc">
              <a:avLst>
                <a:gd name="adj1" fmla="val 10676733"/>
                <a:gd name="adj2" fmla="val 22313"/>
                <a:gd name="adj3" fmla="val 6979"/>
              </a:avLst>
            </a:prstGeom>
            <a:solidFill>
              <a:srgbClr val="3372DC"/>
            </a:solidFill>
            <a:ln w="28575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1FB7C5-0084-C288-6EDA-169D6438E6E2}"/>
              </a:ext>
            </a:extLst>
          </p:cNvPr>
          <p:cNvGrpSpPr/>
          <p:nvPr/>
        </p:nvGrpSpPr>
        <p:grpSpPr>
          <a:xfrm>
            <a:off x="6852381" y="1992982"/>
            <a:ext cx="4666772" cy="2405263"/>
            <a:chOff x="6852381" y="1992982"/>
            <a:chExt cx="4666772" cy="2405263"/>
          </a:xfrm>
        </p:grpSpPr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45DBE09A-AEC0-6A76-C26D-D6C65987B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5388" y="2103213"/>
              <a:ext cx="1113765" cy="2295032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8E97E4D-374A-29C5-DD75-9AB6E5E752CD}"/>
                </a:ext>
              </a:extLst>
            </p:cNvPr>
            <p:cNvSpPr/>
            <p:nvPr/>
          </p:nvSpPr>
          <p:spPr>
            <a:xfrm>
              <a:off x="6852381" y="1992982"/>
              <a:ext cx="3456844" cy="1024085"/>
            </a:xfrm>
            <a:custGeom>
              <a:avLst/>
              <a:gdLst>
                <a:gd name="connsiteX0" fmla="*/ 0 w 3037868"/>
                <a:gd name="connsiteY0" fmla="*/ 170684 h 1024085"/>
                <a:gd name="connsiteX1" fmla="*/ 170684 w 3037868"/>
                <a:gd name="connsiteY1" fmla="*/ 0 h 1024085"/>
                <a:gd name="connsiteX2" fmla="*/ 2867184 w 3037868"/>
                <a:gd name="connsiteY2" fmla="*/ 0 h 1024085"/>
                <a:gd name="connsiteX3" fmla="*/ 3037868 w 3037868"/>
                <a:gd name="connsiteY3" fmla="*/ 170684 h 1024085"/>
                <a:gd name="connsiteX4" fmla="*/ 3037868 w 3037868"/>
                <a:gd name="connsiteY4" fmla="*/ 853401 h 1024085"/>
                <a:gd name="connsiteX5" fmla="*/ 2867184 w 3037868"/>
                <a:gd name="connsiteY5" fmla="*/ 1024085 h 1024085"/>
                <a:gd name="connsiteX6" fmla="*/ 170684 w 3037868"/>
                <a:gd name="connsiteY6" fmla="*/ 1024085 h 1024085"/>
                <a:gd name="connsiteX7" fmla="*/ 0 w 3037868"/>
                <a:gd name="connsiteY7" fmla="*/ 853401 h 1024085"/>
                <a:gd name="connsiteX8" fmla="*/ 0 w 3037868"/>
                <a:gd name="connsiteY8" fmla="*/ 170684 h 1024085"/>
                <a:gd name="connsiteX0" fmla="*/ 0 w 3037868"/>
                <a:gd name="connsiteY0" fmla="*/ 170684 h 1024085"/>
                <a:gd name="connsiteX1" fmla="*/ 170684 w 3037868"/>
                <a:gd name="connsiteY1" fmla="*/ 0 h 1024085"/>
                <a:gd name="connsiteX2" fmla="*/ 2867184 w 3037868"/>
                <a:gd name="connsiteY2" fmla="*/ 0 h 1024085"/>
                <a:gd name="connsiteX3" fmla="*/ 3037868 w 3037868"/>
                <a:gd name="connsiteY3" fmla="*/ 170684 h 1024085"/>
                <a:gd name="connsiteX4" fmla="*/ 3037744 w 3037868"/>
                <a:gd name="connsiteY4" fmla="*/ 464468 h 1024085"/>
                <a:gd name="connsiteX5" fmla="*/ 3037868 w 3037868"/>
                <a:gd name="connsiteY5" fmla="*/ 853401 h 1024085"/>
                <a:gd name="connsiteX6" fmla="*/ 2867184 w 3037868"/>
                <a:gd name="connsiteY6" fmla="*/ 1024085 h 1024085"/>
                <a:gd name="connsiteX7" fmla="*/ 170684 w 3037868"/>
                <a:gd name="connsiteY7" fmla="*/ 1024085 h 1024085"/>
                <a:gd name="connsiteX8" fmla="*/ 0 w 3037868"/>
                <a:gd name="connsiteY8" fmla="*/ 853401 h 1024085"/>
                <a:gd name="connsiteX9" fmla="*/ 0 w 3037868"/>
                <a:gd name="connsiteY9" fmla="*/ 170684 h 1024085"/>
                <a:gd name="connsiteX0" fmla="*/ 0 w 3049470"/>
                <a:gd name="connsiteY0" fmla="*/ 170684 h 1024085"/>
                <a:gd name="connsiteX1" fmla="*/ 170684 w 3049470"/>
                <a:gd name="connsiteY1" fmla="*/ 0 h 1024085"/>
                <a:gd name="connsiteX2" fmla="*/ 2867184 w 3049470"/>
                <a:gd name="connsiteY2" fmla="*/ 0 h 1024085"/>
                <a:gd name="connsiteX3" fmla="*/ 3037868 w 3049470"/>
                <a:gd name="connsiteY3" fmla="*/ 170684 h 1024085"/>
                <a:gd name="connsiteX4" fmla="*/ 3037744 w 3049470"/>
                <a:gd name="connsiteY4" fmla="*/ 464468 h 1024085"/>
                <a:gd name="connsiteX5" fmla="*/ 3034569 w 3049470"/>
                <a:gd name="connsiteY5" fmla="*/ 620043 h 1024085"/>
                <a:gd name="connsiteX6" fmla="*/ 3037868 w 3049470"/>
                <a:gd name="connsiteY6" fmla="*/ 853401 h 1024085"/>
                <a:gd name="connsiteX7" fmla="*/ 2867184 w 3049470"/>
                <a:gd name="connsiteY7" fmla="*/ 1024085 h 1024085"/>
                <a:gd name="connsiteX8" fmla="*/ 170684 w 3049470"/>
                <a:gd name="connsiteY8" fmla="*/ 1024085 h 1024085"/>
                <a:gd name="connsiteX9" fmla="*/ 0 w 3049470"/>
                <a:gd name="connsiteY9" fmla="*/ 853401 h 1024085"/>
                <a:gd name="connsiteX10" fmla="*/ 0 w 3049470"/>
                <a:gd name="connsiteY10" fmla="*/ 170684 h 1024085"/>
                <a:gd name="connsiteX0" fmla="*/ 0 w 3050126"/>
                <a:gd name="connsiteY0" fmla="*/ 170684 h 1024085"/>
                <a:gd name="connsiteX1" fmla="*/ 170684 w 3050126"/>
                <a:gd name="connsiteY1" fmla="*/ 0 h 1024085"/>
                <a:gd name="connsiteX2" fmla="*/ 2867184 w 3050126"/>
                <a:gd name="connsiteY2" fmla="*/ 0 h 1024085"/>
                <a:gd name="connsiteX3" fmla="*/ 3037868 w 3050126"/>
                <a:gd name="connsiteY3" fmla="*/ 170684 h 1024085"/>
                <a:gd name="connsiteX4" fmla="*/ 3037744 w 3050126"/>
                <a:gd name="connsiteY4" fmla="*/ 464468 h 1024085"/>
                <a:gd name="connsiteX5" fmla="*/ 3034569 w 3050126"/>
                <a:gd name="connsiteY5" fmla="*/ 620043 h 1024085"/>
                <a:gd name="connsiteX6" fmla="*/ 3037868 w 3050126"/>
                <a:gd name="connsiteY6" fmla="*/ 853401 h 1024085"/>
                <a:gd name="connsiteX7" fmla="*/ 2867184 w 3050126"/>
                <a:gd name="connsiteY7" fmla="*/ 1024085 h 1024085"/>
                <a:gd name="connsiteX8" fmla="*/ 170684 w 3050126"/>
                <a:gd name="connsiteY8" fmla="*/ 1024085 h 1024085"/>
                <a:gd name="connsiteX9" fmla="*/ 0 w 3050126"/>
                <a:gd name="connsiteY9" fmla="*/ 853401 h 1024085"/>
                <a:gd name="connsiteX10" fmla="*/ 0 w 3050126"/>
                <a:gd name="connsiteY10" fmla="*/ 170684 h 1024085"/>
                <a:gd name="connsiteX0" fmla="*/ 0 w 3456844"/>
                <a:gd name="connsiteY0" fmla="*/ 170684 h 1024085"/>
                <a:gd name="connsiteX1" fmla="*/ 170684 w 3456844"/>
                <a:gd name="connsiteY1" fmla="*/ 0 h 1024085"/>
                <a:gd name="connsiteX2" fmla="*/ 2867184 w 3456844"/>
                <a:gd name="connsiteY2" fmla="*/ 0 h 1024085"/>
                <a:gd name="connsiteX3" fmla="*/ 3037868 w 3456844"/>
                <a:gd name="connsiteY3" fmla="*/ 170684 h 1024085"/>
                <a:gd name="connsiteX4" fmla="*/ 3456844 w 3456844"/>
                <a:gd name="connsiteY4" fmla="*/ 705768 h 1024085"/>
                <a:gd name="connsiteX5" fmla="*/ 3034569 w 3456844"/>
                <a:gd name="connsiteY5" fmla="*/ 620043 h 1024085"/>
                <a:gd name="connsiteX6" fmla="*/ 3037868 w 3456844"/>
                <a:gd name="connsiteY6" fmla="*/ 853401 h 1024085"/>
                <a:gd name="connsiteX7" fmla="*/ 2867184 w 3456844"/>
                <a:gd name="connsiteY7" fmla="*/ 1024085 h 1024085"/>
                <a:gd name="connsiteX8" fmla="*/ 170684 w 3456844"/>
                <a:gd name="connsiteY8" fmla="*/ 1024085 h 1024085"/>
                <a:gd name="connsiteX9" fmla="*/ 0 w 3456844"/>
                <a:gd name="connsiteY9" fmla="*/ 853401 h 1024085"/>
                <a:gd name="connsiteX10" fmla="*/ 0 w 3456844"/>
                <a:gd name="connsiteY10" fmla="*/ 170684 h 1024085"/>
                <a:gd name="connsiteX0" fmla="*/ 0 w 3456844"/>
                <a:gd name="connsiteY0" fmla="*/ 170684 h 1024085"/>
                <a:gd name="connsiteX1" fmla="*/ 170684 w 3456844"/>
                <a:gd name="connsiteY1" fmla="*/ 0 h 1024085"/>
                <a:gd name="connsiteX2" fmla="*/ 2867184 w 3456844"/>
                <a:gd name="connsiteY2" fmla="*/ 0 h 1024085"/>
                <a:gd name="connsiteX3" fmla="*/ 3037868 w 3456844"/>
                <a:gd name="connsiteY3" fmla="*/ 170684 h 1024085"/>
                <a:gd name="connsiteX4" fmla="*/ 3456844 w 3456844"/>
                <a:gd name="connsiteY4" fmla="*/ 705768 h 1024085"/>
                <a:gd name="connsiteX5" fmla="*/ 3034569 w 3456844"/>
                <a:gd name="connsiteY5" fmla="*/ 620043 h 1024085"/>
                <a:gd name="connsiteX6" fmla="*/ 3037868 w 3456844"/>
                <a:gd name="connsiteY6" fmla="*/ 853401 h 1024085"/>
                <a:gd name="connsiteX7" fmla="*/ 2867184 w 3456844"/>
                <a:gd name="connsiteY7" fmla="*/ 1024085 h 1024085"/>
                <a:gd name="connsiteX8" fmla="*/ 170684 w 3456844"/>
                <a:gd name="connsiteY8" fmla="*/ 1024085 h 1024085"/>
                <a:gd name="connsiteX9" fmla="*/ 0 w 3456844"/>
                <a:gd name="connsiteY9" fmla="*/ 853401 h 1024085"/>
                <a:gd name="connsiteX10" fmla="*/ 0 w 3456844"/>
                <a:gd name="connsiteY10" fmla="*/ 170684 h 1024085"/>
                <a:gd name="connsiteX0" fmla="*/ 0 w 3456844"/>
                <a:gd name="connsiteY0" fmla="*/ 170684 h 1024085"/>
                <a:gd name="connsiteX1" fmla="*/ 170684 w 3456844"/>
                <a:gd name="connsiteY1" fmla="*/ 0 h 1024085"/>
                <a:gd name="connsiteX2" fmla="*/ 2867184 w 3456844"/>
                <a:gd name="connsiteY2" fmla="*/ 0 h 1024085"/>
                <a:gd name="connsiteX3" fmla="*/ 3037868 w 3456844"/>
                <a:gd name="connsiteY3" fmla="*/ 170684 h 1024085"/>
                <a:gd name="connsiteX4" fmla="*/ 3456844 w 3456844"/>
                <a:gd name="connsiteY4" fmla="*/ 705768 h 1024085"/>
                <a:gd name="connsiteX5" fmla="*/ 3034569 w 3456844"/>
                <a:gd name="connsiteY5" fmla="*/ 620043 h 1024085"/>
                <a:gd name="connsiteX6" fmla="*/ 3037868 w 3456844"/>
                <a:gd name="connsiteY6" fmla="*/ 853401 h 1024085"/>
                <a:gd name="connsiteX7" fmla="*/ 2867184 w 3456844"/>
                <a:gd name="connsiteY7" fmla="*/ 1024085 h 1024085"/>
                <a:gd name="connsiteX8" fmla="*/ 170684 w 3456844"/>
                <a:gd name="connsiteY8" fmla="*/ 1024085 h 1024085"/>
                <a:gd name="connsiteX9" fmla="*/ 0 w 3456844"/>
                <a:gd name="connsiteY9" fmla="*/ 853401 h 1024085"/>
                <a:gd name="connsiteX10" fmla="*/ 0 w 3456844"/>
                <a:gd name="connsiteY10" fmla="*/ 170684 h 1024085"/>
                <a:gd name="connsiteX0" fmla="*/ 0 w 3456844"/>
                <a:gd name="connsiteY0" fmla="*/ 170684 h 1024085"/>
                <a:gd name="connsiteX1" fmla="*/ 170684 w 3456844"/>
                <a:gd name="connsiteY1" fmla="*/ 0 h 1024085"/>
                <a:gd name="connsiteX2" fmla="*/ 2867184 w 3456844"/>
                <a:gd name="connsiteY2" fmla="*/ 0 h 1024085"/>
                <a:gd name="connsiteX3" fmla="*/ 3037868 w 3456844"/>
                <a:gd name="connsiteY3" fmla="*/ 170684 h 1024085"/>
                <a:gd name="connsiteX4" fmla="*/ 3456844 w 3456844"/>
                <a:gd name="connsiteY4" fmla="*/ 705768 h 1024085"/>
                <a:gd name="connsiteX5" fmla="*/ 3034569 w 3456844"/>
                <a:gd name="connsiteY5" fmla="*/ 620043 h 1024085"/>
                <a:gd name="connsiteX6" fmla="*/ 3037868 w 3456844"/>
                <a:gd name="connsiteY6" fmla="*/ 853401 h 1024085"/>
                <a:gd name="connsiteX7" fmla="*/ 2867184 w 3456844"/>
                <a:gd name="connsiteY7" fmla="*/ 1024085 h 1024085"/>
                <a:gd name="connsiteX8" fmla="*/ 170684 w 3456844"/>
                <a:gd name="connsiteY8" fmla="*/ 1024085 h 1024085"/>
                <a:gd name="connsiteX9" fmla="*/ 0 w 3456844"/>
                <a:gd name="connsiteY9" fmla="*/ 853401 h 1024085"/>
                <a:gd name="connsiteX10" fmla="*/ 0 w 3456844"/>
                <a:gd name="connsiteY10" fmla="*/ 170684 h 10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6844" h="1024085">
                  <a:moveTo>
                    <a:pt x="0" y="170684"/>
                  </a:moveTo>
                  <a:cubicBezTo>
                    <a:pt x="0" y="76418"/>
                    <a:pt x="76418" y="0"/>
                    <a:pt x="170684" y="0"/>
                  </a:cubicBezTo>
                  <a:lnTo>
                    <a:pt x="2867184" y="0"/>
                  </a:lnTo>
                  <a:cubicBezTo>
                    <a:pt x="2961450" y="0"/>
                    <a:pt x="3037868" y="76418"/>
                    <a:pt x="3037868" y="170684"/>
                  </a:cubicBezTo>
                  <a:cubicBezTo>
                    <a:pt x="3037827" y="268612"/>
                    <a:pt x="3279085" y="528465"/>
                    <a:pt x="3456844" y="705768"/>
                  </a:cubicBezTo>
                  <a:cubicBezTo>
                    <a:pt x="3240394" y="618736"/>
                    <a:pt x="3034548" y="555221"/>
                    <a:pt x="3034569" y="620043"/>
                  </a:cubicBezTo>
                  <a:cubicBezTo>
                    <a:pt x="3037765" y="726140"/>
                    <a:pt x="3043541" y="751136"/>
                    <a:pt x="3037868" y="853401"/>
                  </a:cubicBezTo>
                  <a:cubicBezTo>
                    <a:pt x="3037868" y="947667"/>
                    <a:pt x="2961450" y="1024085"/>
                    <a:pt x="2867184" y="1024085"/>
                  </a:cubicBezTo>
                  <a:lnTo>
                    <a:pt x="170684" y="1024085"/>
                  </a:lnTo>
                  <a:cubicBezTo>
                    <a:pt x="76418" y="1024085"/>
                    <a:pt x="0" y="947667"/>
                    <a:pt x="0" y="853401"/>
                  </a:cubicBezTo>
                  <a:lnTo>
                    <a:pt x="0" y="17068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823E55D-380B-5207-2410-03BC82055A3D}"/>
                </a:ext>
              </a:extLst>
            </p:cNvPr>
            <p:cNvSpPr txBox="1"/>
            <p:nvPr/>
          </p:nvSpPr>
          <p:spPr>
            <a:xfrm>
              <a:off x="6920290" y="2142133"/>
              <a:ext cx="2913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A split digraph is represented by underlined letters joined by a curved line.</a:t>
              </a:r>
              <a:endParaRPr lang="en-US" sz="1600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4" grpId="0"/>
      <p:bldP spid="50" grpId="0"/>
      <p:bldP spid="5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8D296-D16C-9E5F-B2C2-E51A60E0B8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32A5D-C447-6EDB-2D08-6746D04B47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accept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5B229-A365-EED2-B53D-4368444D963D}"/>
              </a:ext>
            </a:extLst>
          </p:cNvPr>
          <p:cNvSpPr/>
          <p:nvPr/>
        </p:nvSpPr>
        <p:spPr>
          <a:xfrm>
            <a:off x="2083098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116C6-EDD4-CAE3-D200-A2F360F74574}"/>
              </a:ext>
            </a:extLst>
          </p:cNvPr>
          <p:cNvSpPr/>
          <p:nvPr/>
        </p:nvSpPr>
        <p:spPr>
          <a:xfrm>
            <a:off x="701932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B10A1-CFDA-BF08-33B7-989302B05C7D}"/>
              </a:ext>
            </a:extLst>
          </p:cNvPr>
          <p:cNvSpPr/>
          <p:nvPr/>
        </p:nvSpPr>
        <p:spPr>
          <a:xfrm>
            <a:off x="2180659" y="4158218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79426-0B48-DDF6-1C17-63378EB4AFEB}"/>
              </a:ext>
            </a:extLst>
          </p:cNvPr>
          <p:cNvSpPr/>
          <p:nvPr/>
        </p:nvSpPr>
        <p:spPr>
          <a:xfrm>
            <a:off x="7194854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Antonyms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F7B62-80E3-64B7-9FB4-CE616D55E704}"/>
              </a:ext>
            </a:extLst>
          </p:cNvPr>
          <p:cNvSpPr/>
          <p:nvPr/>
        </p:nvSpPr>
        <p:spPr>
          <a:xfrm>
            <a:off x="2189328" y="2632488"/>
            <a:ext cx="3307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To agree to or approve of something.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To take willingly something that is offered; to say ‘yes’ to an offer, invitation, etc.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78279-1BA0-A49B-85F9-49AF3D7D9E1C}"/>
              </a:ext>
            </a:extLst>
          </p:cNvPr>
          <p:cNvSpPr/>
          <p:nvPr/>
        </p:nvSpPr>
        <p:spPr>
          <a:xfrm>
            <a:off x="5614726" y="2637196"/>
            <a:ext cx="313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The local charity shop will accept donations 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of books and clothes.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B26D7-DBEC-93B7-F883-4FA6CEADA4CB}"/>
              </a:ext>
            </a:extLst>
          </p:cNvPr>
          <p:cNvSpPr/>
          <p:nvPr/>
        </p:nvSpPr>
        <p:spPr>
          <a:xfrm>
            <a:off x="2370119" y="4774456"/>
            <a:ext cx="2808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take, allow, admit, get, obtain, welcome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A67BF-2B60-5EDE-6A65-D0C706B43C55}"/>
              </a:ext>
            </a:extLst>
          </p:cNvPr>
          <p:cNvSpPr/>
          <p:nvPr/>
        </p:nvSpPr>
        <p:spPr>
          <a:xfrm>
            <a:off x="5554598" y="4774455"/>
            <a:ext cx="3151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3760"/>
                </a:solidFill>
                <a:latin typeface="EdShed" pitchFamily="2" charset="77"/>
              </a:rPr>
              <a:t>reject, decline, </a:t>
            </a:r>
          </a:p>
          <a:p>
            <a:pPr algn="ctr"/>
            <a:r>
              <a:rPr lang="en-US" sz="1600" dirty="0">
                <a:solidFill>
                  <a:srgbClr val="FF3760"/>
                </a:solidFill>
                <a:latin typeface="EdShed" pitchFamily="2" charset="77"/>
              </a:rPr>
              <a:t>refuse, deny</a:t>
            </a:r>
          </a:p>
        </p:txBody>
      </p:sp>
    </p:spTree>
    <p:extLst>
      <p:ext uri="{BB962C8B-B14F-4D97-AF65-F5344CB8AC3E}">
        <p14:creationId xmlns:p14="http://schemas.microsoft.com/office/powerpoint/2010/main" val="13287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1DE71-CF93-9F7B-6BC2-2268825481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9EDA6-3D7B-48E7-0E69-24F85B9C6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Match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57D95-EEB3-AD0B-38DA-AD817EB97D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words are represented by their phoneme maps?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0DE8BE3-364B-3709-DEDF-E8EBA2BF6421}"/>
              </a:ext>
            </a:extLst>
          </p:cNvPr>
          <p:cNvSpPr txBox="1">
            <a:spLocks/>
          </p:cNvSpPr>
          <p:nvPr/>
        </p:nvSpPr>
        <p:spPr>
          <a:xfrm>
            <a:off x="240470" y="209773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accept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48A44E9-21E8-A0A6-72CD-C05AAE30EB6E}"/>
              </a:ext>
            </a:extLst>
          </p:cNvPr>
          <p:cNvSpPr txBox="1">
            <a:spLocks/>
          </p:cNvSpPr>
          <p:nvPr/>
        </p:nvSpPr>
        <p:spPr>
          <a:xfrm>
            <a:off x="4587728" y="209773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except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274BC5E-E1AB-88EA-FB48-59F102420374}"/>
              </a:ext>
            </a:extLst>
          </p:cNvPr>
          <p:cNvSpPr txBox="1">
            <a:spLocks/>
          </p:cNvSpPr>
          <p:nvPr/>
        </p:nvSpPr>
        <p:spPr>
          <a:xfrm>
            <a:off x="4195423" y="328182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piece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421E55B-79D9-2C38-3DD3-6F55CA407351}"/>
              </a:ext>
            </a:extLst>
          </p:cNvPr>
          <p:cNvSpPr txBox="1">
            <a:spLocks/>
          </p:cNvSpPr>
          <p:nvPr/>
        </p:nvSpPr>
        <p:spPr>
          <a:xfrm>
            <a:off x="8281113" y="210844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2008751-2DC5-7548-D275-4E0C9F64CB67}"/>
              </a:ext>
            </a:extLst>
          </p:cNvPr>
          <p:cNvSpPr txBox="1">
            <a:spLocks/>
          </p:cNvSpPr>
          <p:nvPr/>
        </p:nvSpPr>
        <p:spPr>
          <a:xfrm>
            <a:off x="703873" y="328151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B309108-EBCC-1615-7F95-AB9C5CD68A61}"/>
              </a:ext>
            </a:extLst>
          </p:cNvPr>
          <p:cNvSpPr txBox="1">
            <a:spLocks/>
          </p:cNvSpPr>
          <p:nvPr/>
        </p:nvSpPr>
        <p:spPr>
          <a:xfrm>
            <a:off x="8146535" y="328151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0C013A13-B921-1832-9063-EE7D61B0F278}"/>
              </a:ext>
            </a:extLst>
          </p:cNvPr>
          <p:cNvSpPr txBox="1">
            <a:spLocks/>
          </p:cNvSpPr>
          <p:nvPr/>
        </p:nvSpPr>
        <p:spPr>
          <a:xfrm>
            <a:off x="4453150" y="446592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plane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05E7048-9C81-BFEF-0369-A68A37E10637}"/>
              </a:ext>
            </a:extLst>
          </p:cNvPr>
          <p:cNvSpPr txBox="1">
            <a:spLocks/>
          </p:cNvSpPr>
          <p:nvPr/>
        </p:nvSpPr>
        <p:spPr>
          <a:xfrm>
            <a:off x="703873" y="446530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plain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CADE288-B423-D5DF-81CB-ECBBF771B8DE}"/>
              </a:ext>
            </a:extLst>
          </p:cNvPr>
          <p:cNvSpPr txBox="1">
            <a:spLocks/>
          </p:cNvSpPr>
          <p:nvPr/>
        </p:nvSpPr>
        <p:spPr>
          <a:xfrm>
            <a:off x="4453150" y="565001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whether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865814F-B981-957F-EC1C-5DC72738A6DF}"/>
              </a:ext>
            </a:extLst>
          </p:cNvPr>
          <p:cNvSpPr txBox="1">
            <a:spLocks/>
          </p:cNvSpPr>
          <p:nvPr/>
        </p:nvSpPr>
        <p:spPr>
          <a:xfrm>
            <a:off x="703872" y="5649083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spc="300" dirty="0">
                <a:solidFill>
                  <a:srgbClr val="FF3760"/>
                </a:solidFill>
                <a:latin typeface="EdShed" pitchFamily="2" charset="77"/>
              </a:rPr>
              <a:t>weather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053797-A7FA-005C-A590-6CB7909C1E02}"/>
              </a:ext>
            </a:extLst>
          </p:cNvPr>
          <p:cNvGrpSpPr/>
          <p:nvPr/>
        </p:nvGrpSpPr>
        <p:grpSpPr>
          <a:xfrm>
            <a:off x="1273829" y="2470429"/>
            <a:ext cx="9014268" cy="3657941"/>
            <a:chOff x="1273829" y="2387304"/>
            <a:chExt cx="9014268" cy="36579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8BC8DE-9F47-77B1-A9AD-5923412A9F9B}"/>
                </a:ext>
              </a:extLst>
            </p:cNvPr>
            <p:cNvGrpSpPr/>
            <p:nvPr/>
          </p:nvGrpSpPr>
          <p:grpSpPr>
            <a:xfrm>
              <a:off x="5442058" y="4755280"/>
              <a:ext cx="1319395" cy="434269"/>
              <a:chOff x="9184910" y="4049002"/>
              <a:chExt cx="1781930" cy="58650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8776DF0-E295-31A5-6866-49B9A0CDF413}"/>
                  </a:ext>
                </a:extLst>
              </p:cNvPr>
              <p:cNvGrpSpPr/>
              <p:nvPr/>
            </p:nvGrpSpPr>
            <p:grpSpPr>
              <a:xfrm>
                <a:off x="9184910" y="4223801"/>
                <a:ext cx="1781930" cy="170194"/>
                <a:chOff x="7291652" y="5896390"/>
                <a:chExt cx="2102395" cy="200803"/>
              </a:xfrm>
              <a:solidFill>
                <a:srgbClr val="3372DC"/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C3402-043D-0ED0-D555-770BB677AECD}"/>
                    </a:ext>
                  </a:extLst>
                </p:cNvPr>
                <p:cNvSpPr/>
                <p:nvPr/>
              </p:nvSpPr>
              <p:spPr>
                <a:xfrm>
                  <a:off x="8043241" y="5940787"/>
                  <a:ext cx="344186" cy="1119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uli" pitchFamily="2" charset="77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CF2B396-69D0-C487-3A06-253DF0B01A87}"/>
                    </a:ext>
                  </a:extLst>
                </p:cNvPr>
                <p:cNvSpPr/>
                <p:nvPr/>
              </p:nvSpPr>
              <p:spPr>
                <a:xfrm>
                  <a:off x="7291652" y="5896422"/>
                  <a:ext cx="200774" cy="2007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uli" pitchFamily="2" charset="77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ABA4858-B87E-13DD-71EF-80E6A038D911}"/>
                    </a:ext>
                  </a:extLst>
                </p:cNvPr>
                <p:cNvSpPr/>
                <p:nvPr/>
              </p:nvSpPr>
              <p:spPr>
                <a:xfrm>
                  <a:off x="7681533" y="5896395"/>
                  <a:ext cx="200774" cy="2007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uli" pitchFamily="2" charset="77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B4B88F5-2A11-6971-0EB1-F2AD4128799F}"/>
                    </a:ext>
                  </a:extLst>
                </p:cNvPr>
                <p:cNvSpPr/>
                <p:nvPr/>
              </p:nvSpPr>
              <p:spPr>
                <a:xfrm>
                  <a:off x="9049861" y="5940784"/>
                  <a:ext cx="344186" cy="1119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uli" pitchFamily="2" charset="77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AC2DD2F-DE20-3776-3B00-ABF13F0E76B4}"/>
                    </a:ext>
                  </a:extLst>
                </p:cNvPr>
                <p:cNvSpPr/>
                <p:nvPr/>
              </p:nvSpPr>
              <p:spPr>
                <a:xfrm>
                  <a:off x="8624117" y="5896390"/>
                  <a:ext cx="200774" cy="2007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uli" pitchFamily="2" charset="77"/>
                  </a:endParaRPr>
                </a:p>
              </p:txBody>
            </p:sp>
          </p:grp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5E54A474-09BB-85D3-3393-AAE229841A36}"/>
                  </a:ext>
                </a:extLst>
              </p:cNvPr>
              <p:cNvSpPr/>
              <p:nvPr/>
            </p:nvSpPr>
            <p:spPr>
              <a:xfrm rot="10800000">
                <a:off x="9943723" y="4049002"/>
                <a:ext cx="908235" cy="586509"/>
              </a:xfrm>
              <a:prstGeom prst="blockArc">
                <a:avLst>
                  <a:gd name="adj1" fmla="val 10921756"/>
                  <a:gd name="adj2" fmla="val 22313"/>
                  <a:gd name="adj3" fmla="val 6979"/>
                </a:avLst>
              </a:prstGeom>
              <a:solidFill>
                <a:srgbClr val="3372DC"/>
              </a:solidFill>
              <a:ln w="28575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Muli" pitchFamily="2" charset="77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ADF187-8223-246F-917B-7503F23F708F}"/>
                </a:ext>
              </a:extLst>
            </p:cNvPr>
            <p:cNvGrpSpPr/>
            <p:nvPr/>
          </p:nvGrpSpPr>
          <p:grpSpPr>
            <a:xfrm>
              <a:off x="1604990" y="4897636"/>
              <a:ext cx="1138470" cy="126010"/>
              <a:chOff x="7398442" y="5915313"/>
              <a:chExt cx="1814100" cy="200793"/>
            </a:xfrm>
            <a:solidFill>
              <a:srgbClr val="3372DC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42D0C81-82AF-C5E7-A4B0-77E1494793AA}"/>
                  </a:ext>
                </a:extLst>
              </p:cNvPr>
              <p:cNvSpPr/>
              <p:nvPr/>
            </p:nvSpPr>
            <p:spPr>
              <a:xfrm>
                <a:off x="8118997" y="5929659"/>
                <a:ext cx="667799" cy="1720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FD427FD-07B6-7F29-3112-DE41071D5A18}"/>
                  </a:ext>
                </a:extLst>
              </p:cNvPr>
              <p:cNvSpPr/>
              <p:nvPr/>
            </p:nvSpPr>
            <p:spPr>
              <a:xfrm>
                <a:off x="7398442" y="5915332"/>
                <a:ext cx="200774" cy="200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9D20B28-336E-6E73-F271-4DD8F7097C64}"/>
                  </a:ext>
                </a:extLst>
              </p:cNvPr>
              <p:cNvSpPr/>
              <p:nvPr/>
            </p:nvSpPr>
            <p:spPr>
              <a:xfrm>
                <a:off x="7829908" y="5915319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901476A-784E-5A40-E7A9-E11DC7A92C2D}"/>
                  </a:ext>
                </a:extLst>
              </p:cNvPr>
              <p:cNvSpPr/>
              <p:nvPr/>
            </p:nvSpPr>
            <p:spPr>
              <a:xfrm>
                <a:off x="9011768" y="5915313"/>
                <a:ext cx="200774" cy="2007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654E09-821E-37C3-4C86-84E47E6AC038}"/>
                </a:ext>
              </a:extLst>
            </p:cNvPr>
            <p:cNvGrpSpPr/>
            <p:nvPr/>
          </p:nvGrpSpPr>
          <p:grpSpPr>
            <a:xfrm>
              <a:off x="1273829" y="5919246"/>
              <a:ext cx="1944841" cy="125999"/>
              <a:chOff x="6962136" y="5688209"/>
              <a:chExt cx="3099012" cy="200773"/>
            </a:xfrm>
            <a:solidFill>
              <a:srgbClr val="3372DC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8160E0A-DC19-2ABA-EE0E-7B1A8BF8DFF6}"/>
                  </a:ext>
                </a:extLst>
              </p:cNvPr>
              <p:cNvSpPr/>
              <p:nvPr/>
            </p:nvSpPr>
            <p:spPr>
              <a:xfrm>
                <a:off x="7489822" y="5702548"/>
                <a:ext cx="882715" cy="1720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98B5718-F66D-4501-CE14-A0A9FDC0E342}"/>
                  </a:ext>
                </a:extLst>
              </p:cNvPr>
              <p:cNvSpPr/>
              <p:nvPr/>
            </p:nvSpPr>
            <p:spPr>
              <a:xfrm>
                <a:off x="6962136" y="5688209"/>
                <a:ext cx="200773" cy="2007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C692558-3033-2A75-DAEF-3EBD7B102184}"/>
                  </a:ext>
                </a:extLst>
              </p:cNvPr>
              <p:cNvSpPr/>
              <p:nvPr/>
            </p:nvSpPr>
            <p:spPr>
              <a:xfrm>
                <a:off x="8507272" y="5702518"/>
                <a:ext cx="709571" cy="1720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962D223-C0BA-1345-384D-6DB4317B89C9}"/>
                  </a:ext>
                </a:extLst>
              </p:cNvPr>
              <p:cNvSpPr/>
              <p:nvPr/>
            </p:nvSpPr>
            <p:spPr>
              <a:xfrm>
                <a:off x="9351577" y="5702574"/>
                <a:ext cx="709571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AA35C0-805E-DFE0-1AA3-37162E040C81}"/>
                </a:ext>
              </a:extLst>
            </p:cNvPr>
            <p:cNvGrpSpPr/>
            <p:nvPr/>
          </p:nvGrpSpPr>
          <p:grpSpPr>
            <a:xfrm>
              <a:off x="5046149" y="5915814"/>
              <a:ext cx="2088181" cy="125998"/>
              <a:chOff x="6784425" y="5688235"/>
              <a:chExt cx="3327416" cy="200774"/>
            </a:xfrm>
            <a:solidFill>
              <a:srgbClr val="3372DC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F41918D-A498-7DA4-ECEE-5C8D61E900C1}"/>
                  </a:ext>
                </a:extLst>
              </p:cNvPr>
              <p:cNvSpPr/>
              <p:nvPr/>
            </p:nvSpPr>
            <p:spPr>
              <a:xfrm>
                <a:off x="6784425" y="5702642"/>
                <a:ext cx="1083104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17E5DD-1181-1B50-60A0-AADB5777265C}"/>
                  </a:ext>
                </a:extLst>
              </p:cNvPr>
              <p:cNvSpPr/>
              <p:nvPr/>
            </p:nvSpPr>
            <p:spPr>
              <a:xfrm>
                <a:off x="8069636" y="5688235"/>
                <a:ext cx="200773" cy="200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FC1787C-4132-289F-EC3A-085B4085569D}"/>
                  </a:ext>
                </a:extLst>
              </p:cNvPr>
              <p:cNvSpPr/>
              <p:nvPr/>
            </p:nvSpPr>
            <p:spPr>
              <a:xfrm>
                <a:off x="8511059" y="5702556"/>
                <a:ext cx="697169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0BB2CE-09B7-5476-8202-3C95C5CD06CC}"/>
                  </a:ext>
                </a:extLst>
              </p:cNvPr>
              <p:cNvSpPr/>
              <p:nvPr/>
            </p:nvSpPr>
            <p:spPr>
              <a:xfrm>
                <a:off x="9382139" y="5702575"/>
                <a:ext cx="729702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B59E9CF-0C57-29B7-4B80-EC883277498A}"/>
                </a:ext>
              </a:extLst>
            </p:cNvPr>
            <p:cNvGrpSpPr/>
            <p:nvPr/>
          </p:nvGrpSpPr>
          <p:grpSpPr>
            <a:xfrm>
              <a:off x="1483942" y="3689816"/>
              <a:ext cx="1458647" cy="125999"/>
              <a:chOff x="7289280" y="5877462"/>
              <a:chExt cx="2324286" cy="200773"/>
            </a:xfrm>
            <a:solidFill>
              <a:srgbClr val="3372DC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8671564-5599-8B2F-D1F4-E5887F158A68}"/>
                  </a:ext>
                </a:extLst>
              </p:cNvPr>
              <p:cNvSpPr/>
              <p:nvPr/>
            </p:nvSpPr>
            <p:spPr>
              <a:xfrm>
                <a:off x="7738784" y="5891779"/>
                <a:ext cx="897258" cy="1720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FA6F283-52FD-8955-E05B-50A79E62A288}"/>
                  </a:ext>
                </a:extLst>
              </p:cNvPr>
              <p:cNvSpPr/>
              <p:nvPr/>
            </p:nvSpPr>
            <p:spPr>
              <a:xfrm>
                <a:off x="7289280" y="5877462"/>
                <a:ext cx="200774" cy="2007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4D3F963-28B2-B876-CA1F-E76AEAA3DB5D}"/>
                  </a:ext>
                </a:extLst>
              </p:cNvPr>
              <p:cNvSpPr/>
              <p:nvPr/>
            </p:nvSpPr>
            <p:spPr>
              <a:xfrm>
                <a:off x="8754511" y="5891808"/>
                <a:ext cx="859055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0C4CB14-728C-1DB4-8855-58395003A055}"/>
                </a:ext>
              </a:extLst>
            </p:cNvPr>
            <p:cNvGrpSpPr/>
            <p:nvPr/>
          </p:nvGrpSpPr>
          <p:grpSpPr>
            <a:xfrm>
              <a:off x="5465654" y="3688315"/>
              <a:ext cx="1258997" cy="125999"/>
              <a:chOff x="6885299" y="5858542"/>
              <a:chExt cx="2006152" cy="200772"/>
            </a:xfrm>
            <a:solidFill>
              <a:srgbClr val="3372DC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79C4B2F-2F79-C03C-21A6-2EA5417CCA6D}"/>
                  </a:ext>
                </a:extLst>
              </p:cNvPr>
              <p:cNvSpPr/>
              <p:nvPr/>
            </p:nvSpPr>
            <p:spPr>
              <a:xfrm>
                <a:off x="7299941" y="5872881"/>
                <a:ext cx="602381" cy="1720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6F157D4-2B6D-D428-B629-DAB29C31F4D4}"/>
                  </a:ext>
                </a:extLst>
              </p:cNvPr>
              <p:cNvSpPr/>
              <p:nvPr/>
            </p:nvSpPr>
            <p:spPr>
              <a:xfrm>
                <a:off x="6885299" y="5858542"/>
                <a:ext cx="200773" cy="200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37C1D8-7748-A33D-EAA5-487713D8606F}"/>
                  </a:ext>
                </a:extLst>
              </p:cNvPr>
              <p:cNvSpPr/>
              <p:nvPr/>
            </p:nvSpPr>
            <p:spPr>
              <a:xfrm>
                <a:off x="8050022" y="5872865"/>
                <a:ext cx="841429" cy="1720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2878F2-1A2F-5942-DA6C-1755F8811EDC}"/>
                </a:ext>
              </a:extLst>
            </p:cNvPr>
            <p:cNvGrpSpPr/>
            <p:nvPr/>
          </p:nvGrpSpPr>
          <p:grpSpPr>
            <a:xfrm>
              <a:off x="9447366" y="3547297"/>
              <a:ext cx="698451" cy="125999"/>
              <a:chOff x="9447366" y="3547297"/>
              <a:chExt cx="698451" cy="1259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A68D4C2-1150-42DD-B57B-D5DB749E8394}"/>
                  </a:ext>
                </a:extLst>
              </p:cNvPr>
              <p:cNvSpPr/>
              <p:nvPr/>
            </p:nvSpPr>
            <p:spPr>
              <a:xfrm>
                <a:off x="9447366" y="3547297"/>
                <a:ext cx="125999" cy="125999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1FFD748-E609-509A-1995-E303D6D41C7E}"/>
                  </a:ext>
                </a:extLst>
              </p:cNvPr>
              <p:cNvSpPr/>
              <p:nvPr/>
            </p:nvSpPr>
            <p:spPr>
              <a:xfrm>
                <a:off x="9738219" y="3547297"/>
                <a:ext cx="125999" cy="125999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AB8E893-EF14-02E8-AFAC-F05D6B129A89}"/>
                  </a:ext>
                </a:extLst>
              </p:cNvPr>
              <p:cNvSpPr/>
              <p:nvPr/>
            </p:nvSpPr>
            <p:spPr>
              <a:xfrm>
                <a:off x="10019818" y="3547297"/>
                <a:ext cx="125999" cy="125999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D9F0FC1-0202-6A1C-1182-BB692612BD13}"/>
                </a:ext>
              </a:extLst>
            </p:cNvPr>
            <p:cNvGrpSpPr/>
            <p:nvPr/>
          </p:nvGrpSpPr>
          <p:grpSpPr>
            <a:xfrm>
              <a:off x="9236133" y="2387304"/>
              <a:ext cx="1051964" cy="108000"/>
              <a:chOff x="6205171" y="5680048"/>
              <a:chExt cx="1676257" cy="172094"/>
            </a:xfrm>
            <a:solidFill>
              <a:srgbClr val="3372DC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B25E0CC-B69E-4F04-95BC-5139B2F0624A}"/>
                  </a:ext>
                </a:extLst>
              </p:cNvPr>
              <p:cNvSpPr/>
              <p:nvPr/>
            </p:nvSpPr>
            <p:spPr>
              <a:xfrm>
                <a:off x="6205171" y="5680048"/>
                <a:ext cx="861262" cy="17209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300160-3B93-6D59-0A53-BF4486211272}"/>
                  </a:ext>
                </a:extLst>
              </p:cNvPr>
              <p:cNvSpPr/>
              <p:nvPr/>
            </p:nvSpPr>
            <p:spPr>
              <a:xfrm>
                <a:off x="7296404" y="5687327"/>
                <a:ext cx="157534" cy="1575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F2B2BE7-74C0-EED7-20D8-48D38C5C2F3D}"/>
                  </a:ext>
                </a:extLst>
              </p:cNvPr>
              <p:cNvSpPr/>
              <p:nvPr/>
            </p:nvSpPr>
            <p:spPr>
              <a:xfrm>
                <a:off x="7723894" y="5687297"/>
                <a:ext cx="157534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937134F-F1A9-212C-2B87-EEF557B7F03E}"/>
                </a:ext>
              </a:extLst>
            </p:cNvPr>
            <p:cNvGrpSpPr/>
            <p:nvPr/>
          </p:nvGrpSpPr>
          <p:grpSpPr>
            <a:xfrm>
              <a:off x="5296764" y="2511191"/>
              <a:ext cx="1602826" cy="126006"/>
              <a:chOff x="6885087" y="5877464"/>
              <a:chExt cx="2554035" cy="200786"/>
            </a:xfrm>
            <a:solidFill>
              <a:srgbClr val="3372DC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B5F5FE-B937-B20B-1506-0887F8E319D9}"/>
                  </a:ext>
                </a:extLst>
              </p:cNvPr>
              <p:cNvSpPr/>
              <p:nvPr/>
            </p:nvSpPr>
            <p:spPr>
              <a:xfrm>
                <a:off x="6885087" y="5877464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F7EB474-6827-FD49-D750-985D45049F36}"/>
                  </a:ext>
                </a:extLst>
              </p:cNvPr>
              <p:cNvSpPr/>
              <p:nvPr/>
            </p:nvSpPr>
            <p:spPr>
              <a:xfrm>
                <a:off x="7368074" y="5877464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60B579F-FE91-D41F-441F-C6CF6CF08443}"/>
                  </a:ext>
                </a:extLst>
              </p:cNvPr>
              <p:cNvSpPr/>
              <p:nvPr/>
            </p:nvSpPr>
            <p:spPr>
              <a:xfrm>
                <a:off x="7857470" y="5877464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E42FFE2-FD09-CDDA-B0F1-3ABC02DD5920}"/>
                  </a:ext>
                </a:extLst>
              </p:cNvPr>
              <p:cNvSpPr/>
              <p:nvPr/>
            </p:nvSpPr>
            <p:spPr>
              <a:xfrm>
                <a:off x="8318931" y="5877464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AAA04F2-4782-9144-DA3D-866CAF9B11A7}"/>
                  </a:ext>
                </a:extLst>
              </p:cNvPr>
              <p:cNvSpPr/>
              <p:nvPr/>
            </p:nvSpPr>
            <p:spPr>
              <a:xfrm>
                <a:off x="8810857" y="5877475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48AF5ED-BB5D-E7A0-DD09-8C8821E6B5B3}"/>
                  </a:ext>
                </a:extLst>
              </p:cNvPr>
              <p:cNvSpPr/>
              <p:nvPr/>
            </p:nvSpPr>
            <p:spPr>
              <a:xfrm>
                <a:off x="9238348" y="5877466"/>
                <a:ext cx="200774" cy="200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1B87015-6A33-D8A4-F803-FF6C57F0972C}"/>
                </a:ext>
              </a:extLst>
            </p:cNvPr>
            <p:cNvGrpSpPr/>
            <p:nvPr/>
          </p:nvGrpSpPr>
          <p:grpSpPr>
            <a:xfrm>
              <a:off x="1420944" y="2511158"/>
              <a:ext cx="1642332" cy="126006"/>
              <a:chOff x="6853353" y="5877469"/>
              <a:chExt cx="2616985" cy="200786"/>
            </a:xfrm>
            <a:solidFill>
              <a:srgbClr val="3372DC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2CFCB2D-133D-56C8-59D2-11F9840F48D0}"/>
                  </a:ext>
                </a:extLst>
              </p:cNvPr>
              <p:cNvSpPr/>
              <p:nvPr/>
            </p:nvSpPr>
            <p:spPr>
              <a:xfrm>
                <a:off x="6853353" y="5877480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EEA8348-77F2-2957-5B66-92C04C548023}"/>
                  </a:ext>
                </a:extLst>
              </p:cNvPr>
              <p:cNvSpPr/>
              <p:nvPr/>
            </p:nvSpPr>
            <p:spPr>
              <a:xfrm>
                <a:off x="7354726" y="5877480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61EE731-9004-C8E0-4F4F-3824147E706C}"/>
                  </a:ext>
                </a:extLst>
              </p:cNvPr>
              <p:cNvSpPr/>
              <p:nvPr/>
            </p:nvSpPr>
            <p:spPr>
              <a:xfrm>
                <a:off x="7828566" y="5877480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EFCCC00-7EA3-EFB0-B8E8-9E83ACDA579F}"/>
                  </a:ext>
                </a:extLst>
              </p:cNvPr>
              <p:cNvSpPr/>
              <p:nvPr/>
            </p:nvSpPr>
            <p:spPr>
              <a:xfrm>
                <a:off x="8300503" y="5877480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02C019D-CFA8-DAB5-F927-055958088459}"/>
                  </a:ext>
                </a:extLst>
              </p:cNvPr>
              <p:cNvSpPr/>
              <p:nvPr/>
            </p:nvSpPr>
            <p:spPr>
              <a:xfrm>
                <a:off x="8825648" y="5877479"/>
                <a:ext cx="200774" cy="200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2D475A8-D316-FAF1-9C77-743619C2611A}"/>
                  </a:ext>
                </a:extLst>
              </p:cNvPr>
              <p:cNvSpPr/>
              <p:nvPr/>
            </p:nvSpPr>
            <p:spPr>
              <a:xfrm>
                <a:off x="9269564" y="5877469"/>
                <a:ext cx="200774" cy="200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09D607-5D38-9C96-4F4C-5AFD10B24020}"/>
              </a:ext>
            </a:extLst>
          </p:cNvPr>
          <p:cNvGrpSpPr/>
          <p:nvPr/>
        </p:nvGrpSpPr>
        <p:grpSpPr>
          <a:xfrm>
            <a:off x="7738849" y="4557421"/>
            <a:ext cx="3737303" cy="1767311"/>
            <a:chOff x="7759245" y="4519081"/>
            <a:chExt cx="3737303" cy="1767311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AF856C22-E204-5782-FBDE-4A7382449C49}"/>
                </a:ext>
              </a:extLst>
            </p:cNvPr>
            <p:cNvSpPr/>
            <p:nvPr/>
          </p:nvSpPr>
          <p:spPr>
            <a:xfrm flipH="1">
              <a:off x="7759245" y="4519081"/>
              <a:ext cx="2562639" cy="991446"/>
            </a:xfrm>
            <a:custGeom>
              <a:avLst/>
              <a:gdLst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0 w 2274673"/>
                <a:gd name="connsiteY8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07092 h 1252728"/>
                <a:gd name="connsiteX9" fmla="*/ 0 w 2274673"/>
                <a:gd name="connsiteY9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83292 h 1252728"/>
                <a:gd name="connsiteX9" fmla="*/ 690 w 2274673"/>
                <a:gd name="connsiteY9" fmla="*/ 307092 h 1252728"/>
                <a:gd name="connsiteX10" fmla="*/ 0 w 2274673"/>
                <a:gd name="connsiteY10" fmla="*/ 208792 h 1252728"/>
                <a:gd name="connsiteX0" fmla="*/ 2485 w 2277158"/>
                <a:gd name="connsiteY0" fmla="*/ 208792 h 1252728"/>
                <a:gd name="connsiteX1" fmla="*/ 211277 w 2277158"/>
                <a:gd name="connsiteY1" fmla="*/ 0 h 1252728"/>
                <a:gd name="connsiteX2" fmla="*/ 2068366 w 2277158"/>
                <a:gd name="connsiteY2" fmla="*/ 0 h 1252728"/>
                <a:gd name="connsiteX3" fmla="*/ 2277158 w 2277158"/>
                <a:gd name="connsiteY3" fmla="*/ 208792 h 1252728"/>
                <a:gd name="connsiteX4" fmla="*/ 2277158 w 2277158"/>
                <a:gd name="connsiteY4" fmla="*/ 1043936 h 1252728"/>
                <a:gd name="connsiteX5" fmla="*/ 2068366 w 2277158"/>
                <a:gd name="connsiteY5" fmla="*/ 1252728 h 1252728"/>
                <a:gd name="connsiteX6" fmla="*/ 211277 w 2277158"/>
                <a:gd name="connsiteY6" fmla="*/ 1252728 h 1252728"/>
                <a:gd name="connsiteX7" fmla="*/ 2485 w 2277158"/>
                <a:gd name="connsiteY7" fmla="*/ 1043936 h 1252728"/>
                <a:gd name="connsiteX8" fmla="*/ 0 w 2277158"/>
                <a:gd name="connsiteY8" fmla="*/ 481717 h 1252728"/>
                <a:gd name="connsiteX9" fmla="*/ 3175 w 2277158"/>
                <a:gd name="connsiteY9" fmla="*/ 383292 h 1252728"/>
                <a:gd name="connsiteX10" fmla="*/ 3175 w 2277158"/>
                <a:gd name="connsiteY10" fmla="*/ 307092 h 1252728"/>
                <a:gd name="connsiteX11" fmla="*/ 2485 w 2277158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85775 w 2762933"/>
                <a:gd name="connsiteY8" fmla="*/ 481717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75501 w 2762933"/>
                <a:gd name="connsiteY8" fmla="*/ 598554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933" h="1252728">
                  <a:moveTo>
                    <a:pt x="488260" y="208792"/>
                  </a:moveTo>
                  <a:cubicBezTo>
                    <a:pt x="488260" y="93479"/>
                    <a:pt x="581739" y="0"/>
                    <a:pt x="697052" y="0"/>
                  </a:cubicBezTo>
                  <a:lnTo>
                    <a:pt x="2554141" y="0"/>
                  </a:lnTo>
                  <a:cubicBezTo>
                    <a:pt x="2669454" y="0"/>
                    <a:pt x="2762933" y="93479"/>
                    <a:pt x="2762933" y="208792"/>
                  </a:cubicBezTo>
                  <a:lnTo>
                    <a:pt x="2762933" y="1043936"/>
                  </a:lnTo>
                  <a:cubicBezTo>
                    <a:pt x="2762933" y="1159249"/>
                    <a:pt x="2669454" y="1252728"/>
                    <a:pt x="2554141" y="1252728"/>
                  </a:cubicBezTo>
                  <a:lnTo>
                    <a:pt x="697052" y="1252728"/>
                  </a:lnTo>
                  <a:cubicBezTo>
                    <a:pt x="581739" y="1252728"/>
                    <a:pt x="488260" y="1159249"/>
                    <a:pt x="488260" y="1043936"/>
                  </a:cubicBezTo>
                  <a:cubicBezTo>
                    <a:pt x="487432" y="856530"/>
                    <a:pt x="476329" y="785960"/>
                    <a:pt x="475501" y="598554"/>
                  </a:cubicBezTo>
                  <a:lnTo>
                    <a:pt x="0" y="497592"/>
                  </a:lnTo>
                  <a:lnTo>
                    <a:pt x="488950" y="307092"/>
                  </a:lnTo>
                  <a:lnTo>
                    <a:pt x="488260" y="2087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B5AC5B-EC94-E6C0-CFAD-537A8A2A5F17}"/>
                </a:ext>
              </a:extLst>
            </p:cNvPr>
            <p:cNvSpPr txBox="1"/>
            <p:nvPr/>
          </p:nvSpPr>
          <p:spPr>
            <a:xfrm>
              <a:off x="7811409" y="4593579"/>
              <a:ext cx="201020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Some of the words </a:t>
              </a:r>
              <a:br>
                <a:rPr lang="en-GB" sz="1600" dirty="0">
                  <a:latin typeface="EdShed" pitchFamily="2" charset="77"/>
                </a:rPr>
              </a:br>
              <a:r>
                <a:rPr lang="en-GB" sz="1600" dirty="0">
                  <a:latin typeface="EdShed" pitchFamily="2" charset="77"/>
                </a:rPr>
                <a:t>have the same phoneme maps.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.</a:t>
              </a:r>
            </a:p>
          </p:txBody>
        </p:sp>
        <p:pic>
          <p:nvPicPr>
            <p:cNvPr id="14" name="Picture 1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4F2BFA6D-98E1-B93B-D842-77CAEE08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503307" y="4519081"/>
              <a:ext cx="993241" cy="1767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0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53970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accept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3469689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except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3077383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piece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5936267" y="204922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0031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5791884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plain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8031201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plane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5801689" y="365613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whether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031201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3335110" y="365807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weather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7DE0A6-E0E1-756E-944A-DF1E49A3632F}"/>
              </a:ext>
            </a:extLst>
          </p:cNvPr>
          <p:cNvGrpSpPr/>
          <p:nvPr/>
        </p:nvGrpSpPr>
        <p:grpSpPr>
          <a:xfrm>
            <a:off x="7383797" y="4111308"/>
            <a:ext cx="4233619" cy="2402880"/>
            <a:chOff x="7383797" y="4111308"/>
            <a:chExt cx="4233619" cy="240288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3F08B7B-44A5-869D-FA0E-810FB66EEBF7}"/>
                </a:ext>
              </a:extLst>
            </p:cNvPr>
            <p:cNvSpPr/>
            <p:nvPr/>
          </p:nvSpPr>
          <p:spPr>
            <a:xfrm>
              <a:off x="7383798" y="4271257"/>
              <a:ext cx="2874628" cy="1684699"/>
            </a:xfrm>
            <a:custGeom>
              <a:avLst/>
              <a:gdLst>
                <a:gd name="connsiteX0" fmla="*/ 0 w 2274673"/>
                <a:gd name="connsiteY0" fmla="*/ 280789 h 1684699"/>
                <a:gd name="connsiteX1" fmla="*/ 280789 w 2274673"/>
                <a:gd name="connsiteY1" fmla="*/ 0 h 1684699"/>
                <a:gd name="connsiteX2" fmla="*/ 1993884 w 2274673"/>
                <a:gd name="connsiteY2" fmla="*/ 0 h 1684699"/>
                <a:gd name="connsiteX3" fmla="*/ 2274673 w 2274673"/>
                <a:gd name="connsiteY3" fmla="*/ 280789 h 1684699"/>
                <a:gd name="connsiteX4" fmla="*/ 2274673 w 2274673"/>
                <a:gd name="connsiteY4" fmla="*/ 1403910 h 1684699"/>
                <a:gd name="connsiteX5" fmla="*/ 1993884 w 2274673"/>
                <a:gd name="connsiteY5" fmla="*/ 1684699 h 1684699"/>
                <a:gd name="connsiteX6" fmla="*/ 280789 w 2274673"/>
                <a:gd name="connsiteY6" fmla="*/ 1684699 h 1684699"/>
                <a:gd name="connsiteX7" fmla="*/ 0 w 2274673"/>
                <a:gd name="connsiteY7" fmla="*/ 1403910 h 1684699"/>
                <a:gd name="connsiteX8" fmla="*/ 0 w 2274673"/>
                <a:gd name="connsiteY8" fmla="*/ 280789 h 1684699"/>
                <a:gd name="connsiteX0" fmla="*/ 0 w 2274673"/>
                <a:gd name="connsiteY0" fmla="*/ 280789 h 1684699"/>
                <a:gd name="connsiteX1" fmla="*/ 280789 w 2274673"/>
                <a:gd name="connsiteY1" fmla="*/ 0 h 1684699"/>
                <a:gd name="connsiteX2" fmla="*/ 1993884 w 2274673"/>
                <a:gd name="connsiteY2" fmla="*/ 0 h 1684699"/>
                <a:gd name="connsiteX3" fmla="*/ 2274673 w 2274673"/>
                <a:gd name="connsiteY3" fmla="*/ 280789 h 1684699"/>
                <a:gd name="connsiteX4" fmla="*/ 2271378 w 2274673"/>
                <a:gd name="connsiteY4" fmla="*/ 500768 h 1684699"/>
                <a:gd name="connsiteX5" fmla="*/ 2274673 w 2274673"/>
                <a:gd name="connsiteY5" fmla="*/ 1403910 h 1684699"/>
                <a:gd name="connsiteX6" fmla="*/ 1993884 w 2274673"/>
                <a:gd name="connsiteY6" fmla="*/ 1684699 h 1684699"/>
                <a:gd name="connsiteX7" fmla="*/ 280789 w 2274673"/>
                <a:gd name="connsiteY7" fmla="*/ 1684699 h 1684699"/>
                <a:gd name="connsiteX8" fmla="*/ 0 w 2274673"/>
                <a:gd name="connsiteY8" fmla="*/ 1403910 h 1684699"/>
                <a:gd name="connsiteX9" fmla="*/ 0 w 2274673"/>
                <a:gd name="connsiteY9" fmla="*/ 280789 h 1684699"/>
                <a:gd name="connsiteX0" fmla="*/ 0 w 2293548"/>
                <a:gd name="connsiteY0" fmla="*/ 280789 h 1684699"/>
                <a:gd name="connsiteX1" fmla="*/ 280789 w 2293548"/>
                <a:gd name="connsiteY1" fmla="*/ 0 h 1684699"/>
                <a:gd name="connsiteX2" fmla="*/ 1993884 w 2293548"/>
                <a:gd name="connsiteY2" fmla="*/ 0 h 1684699"/>
                <a:gd name="connsiteX3" fmla="*/ 2274673 w 2293548"/>
                <a:gd name="connsiteY3" fmla="*/ 280789 h 1684699"/>
                <a:gd name="connsiteX4" fmla="*/ 2271378 w 2293548"/>
                <a:gd name="connsiteY4" fmla="*/ 500768 h 1684699"/>
                <a:gd name="connsiteX5" fmla="*/ 2268203 w 2293548"/>
                <a:gd name="connsiteY5" fmla="*/ 653168 h 1684699"/>
                <a:gd name="connsiteX6" fmla="*/ 2274673 w 2293548"/>
                <a:gd name="connsiteY6" fmla="*/ 1403910 h 1684699"/>
                <a:gd name="connsiteX7" fmla="*/ 1993884 w 2293548"/>
                <a:gd name="connsiteY7" fmla="*/ 1684699 h 1684699"/>
                <a:gd name="connsiteX8" fmla="*/ 280789 w 2293548"/>
                <a:gd name="connsiteY8" fmla="*/ 1684699 h 1684699"/>
                <a:gd name="connsiteX9" fmla="*/ 0 w 2293548"/>
                <a:gd name="connsiteY9" fmla="*/ 1403910 h 1684699"/>
                <a:gd name="connsiteX10" fmla="*/ 0 w 2293548"/>
                <a:gd name="connsiteY10" fmla="*/ 280789 h 1684699"/>
                <a:gd name="connsiteX0" fmla="*/ 0 w 2299205"/>
                <a:gd name="connsiteY0" fmla="*/ 280789 h 1684699"/>
                <a:gd name="connsiteX1" fmla="*/ 280789 w 2299205"/>
                <a:gd name="connsiteY1" fmla="*/ 0 h 1684699"/>
                <a:gd name="connsiteX2" fmla="*/ 1993884 w 2299205"/>
                <a:gd name="connsiteY2" fmla="*/ 0 h 1684699"/>
                <a:gd name="connsiteX3" fmla="*/ 2274673 w 2299205"/>
                <a:gd name="connsiteY3" fmla="*/ 280789 h 1684699"/>
                <a:gd name="connsiteX4" fmla="*/ 2271378 w 2299205"/>
                <a:gd name="connsiteY4" fmla="*/ 500768 h 1684699"/>
                <a:gd name="connsiteX5" fmla="*/ 2268203 w 2299205"/>
                <a:gd name="connsiteY5" fmla="*/ 653168 h 1684699"/>
                <a:gd name="connsiteX6" fmla="*/ 2284077 w 2299205"/>
                <a:gd name="connsiteY6" fmla="*/ 954793 h 1684699"/>
                <a:gd name="connsiteX7" fmla="*/ 2274673 w 2299205"/>
                <a:gd name="connsiteY7" fmla="*/ 1403910 h 1684699"/>
                <a:gd name="connsiteX8" fmla="*/ 1993884 w 2299205"/>
                <a:gd name="connsiteY8" fmla="*/ 1684699 h 1684699"/>
                <a:gd name="connsiteX9" fmla="*/ 280789 w 2299205"/>
                <a:gd name="connsiteY9" fmla="*/ 1684699 h 1684699"/>
                <a:gd name="connsiteX10" fmla="*/ 0 w 2299205"/>
                <a:gd name="connsiteY10" fmla="*/ 1403910 h 1684699"/>
                <a:gd name="connsiteX11" fmla="*/ 0 w 2299205"/>
                <a:gd name="connsiteY11" fmla="*/ 280789 h 1684699"/>
                <a:gd name="connsiteX0" fmla="*/ 0 w 2284194"/>
                <a:gd name="connsiteY0" fmla="*/ 280789 h 1684699"/>
                <a:gd name="connsiteX1" fmla="*/ 280789 w 2284194"/>
                <a:gd name="connsiteY1" fmla="*/ 0 h 1684699"/>
                <a:gd name="connsiteX2" fmla="*/ 1993884 w 2284194"/>
                <a:gd name="connsiteY2" fmla="*/ 0 h 1684699"/>
                <a:gd name="connsiteX3" fmla="*/ 2274673 w 2284194"/>
                <a:gd name="connsiteY3" fmla="*/ 280789 h 1684699"/>
                <a:gd name="connsiteX4" fmla="*/ 2271378 w 2284194"/>
                <a:gd name="connsiteY4" fmla="*/ 500768 h 1684699"/>
                <a:gd name="connsiteX5" fmla="*/ 2268203 w 2284194"/>
                <a:gd name="connsiteY5" fmla="*/ 653168 h 1684699"/>
                <a:gd name="connsiteX6" fmla="*/ 2284077 w 2284194"/>
                <a:gd name="connsiteY6" fmla="*/ 954793 h 1684699"/>
                <a:gd name="connsiteX7" fmla="*/ 2274673 w 2284194"/>
                <a:gd name="connsiteY7" fmla="*/ 1403910 h 1684699"/>
                <a:gd name="connsiteX8" fmla="*/ 1993884 w 2284194"/>
                <a:gd name="connsiteY8" fmla="*/ 1684699 h 1684699"/>
                <a:gd name="connsiteX9" fmla="*/ 280789 w 2284194"/>
                <a:gd name="connsiteY9" fmla="*/ 1684699 h 1684699"/>
                <a:gd name="connsiteX10" fmla="*/ 0 w 2284194"/>
                <a:gd name="connsiteY10" fmla="*/ 1403910 h 1684699"/>
                <a:gd name="connsiteX11" fmla="*/ 0 w 2284194"/>
                <a:gd name="connsiteY11" fmla="*/ 280789 h 1684699"/>
                <a:gd name="connsiteX0" fmla="*/ 0 w 2874633"/>
                <a:gd name="connsiteY0" fmla="*/ 280789 h 1684699"/>
                <a:gd name="connsiteX1" fmla="*/ 280789 w 2874633"/>
                <a:gd name="connsiteY1" fmla="*/ 0 h 1684699"/>
                <a:gd name="connsiteX2" fmla="*/ 1993884 w 2874633"/>
                <a:gd name="connsiteY2" fmla="*/ 0 h 1684699"/>
                <a:gd name="connsiteX3" fmla="*/ 2274673 w 2874633"/>
                <a:gd name="connsiteY3" fmla="*/ 280789 h 1684699"/>
                <a:gd name="connsiteX4" fmla="*/ 2271378 w 2874633"/>
                <a:gd name="connsiteY4" fmla="*/ 500768 h 1684699"/>
                <a:gd name="connsiteX5" fmla="*/ 2874628 w 2874633"/>
                <a:gd name="connsiteY5" fmla="*/ 726193 h 1684699"/>
                <a:gd name="connsiteX6" fmla="*/ 2284077 w 2874633"/>
                <a:gd name="connsiteY6" fmla="*/ 954793 h 1684699"/>
                <a:gd name="connsiteX7" fmla="*/ 2274673 w 2874633"/>
                <a:gd name="connsiteY7" fmla="*/ 1403910 h 1684699"/>
                <a:gd name="connsiteX8" fmla="*/ 1993884 w 2874633"/>
                <a:gd name="connsiteY8" fmla="*/ 1684699 h 1684699"/>
                <a:gd name="connsiteX9" fmla="*/ 280789 w 2874633"/>
                <a:gd name="connsiteY9" fmla="*/ 1684699 h 1684699"/>
                <a:gd name="connsiteX10" fmla="*/ 0 w 2874633"/>
                <a:gd name="connsiteY10" fmla="*/ 1403910 h 1684699"/>
                <a:gd name="connsiteX11" fmla="*/ 0 w 2874633"/>
                <a:gd name="connsiteY11" fmla="*/ 280789 h 1684699"/>
                <a:gd name="connsiteX0" fmla="*/ 0 w 2874628"/>
                <a:gd name="connsiteY0" fmla="*/ 280789 h 1684699"/>
                <a:gd name="connsiteX1" fmla="*/ 280789 w 2874628"/>
                <a:gd name="connsiteY1" fmla="*/ 0 h 1684699"/>
                <a:gd name="connsiteX2" fmla="*/ 1993884 w 2874628"/>
                <a:gd name="connsiteY2" fmla="*/ 0 h 1684699"/>
                <a:gd name="connsiteX3" fmla="*/ 2274673 w 2874628"/>
                <a:gd name="connsiteY3" fmla="*/ 280789 h 1684699"/>
                <a:gd name="connsiteX4" fmla="*/ 2271378 w 2874628"/>
                <a:gd name="connsiteY4" fmla="*/ 500768 h 1684699"/>
                <a:gd name="connsiteX5" fmla="*/ 2874628 w 2874628"/>
                <a:gd name="connsiteY5" fmla="*/ 726193 h 1684699"/>
                <a:gd name="connsiteX6" fmla="*/ 2284077 w 2874628"/>
                <a:gd name="connsiteY6" fmla="*/ 954793 h 1684699"/>
                <a:gd name="connsiteX7" fmla="*/ 2274673 w 2874628"/>
                <a:gd name="connsiteY7" fmla="*/ 1403910 h 1684699"/>
                <a:gd name="connsiteX8" fmla="*/ 1993884 w 2874628"/>
                <a:gd name="connsiteY8" fmla="*/ 1684699 h 1684699"/>
                <a:gd name="connsiteX9" fmla="*/ 280789 w 2874628"/>
                <a:gd name="connsiteY9" fmla="*/ 1684699 h 1684699"/>
                <a:gd name="connsiteX10" fmla="*/ 0 w 2874628"/>
                <a:gd name="connsiteY10" fmla="*/ 1403910 h 1684699"/>
                <a:gd name="connsiteX11" fmla="*/ 0 w 2874628"/>
                <a:gd name="connsiteY11" fmla="*/ 280789 h 1684699"/>
                <a:gd name="connsiteX0" fmla="*/ 0 w 2874628"/>
                <a:gd name="connsiteY0" fmla="*/ 280789 h 1684699"/>
                <a:gd name="connsiteX1" fmla="*/ 280789 w 2874628"/>
                <a:gd name="connsiteY1" fmla="*/ 0 h 1684699"/>
                <a:gd name="connsiteX2" fmla="*/ 1993884 w 2874628"/>
                <a:gd name="connsiteY2" fmla="*/ 0 h 1684699"/>
                <a:gd name="connsiteX3" fmla="*/ 2274673 w 2874628"/>
                <a:gd name="connsiteY3" fmla="*/ 280789 h 1684699"/>
                <a:gd name="connsiteX4" fmla="*/ 2271378 w 2874628"/>
                <a:gd name="connsiteY4" fmla="*/ 500768 h 1684699"/>
                <a:gd name="connsiteX5" fmla="*/ 2874628 w 2874628"/>
                <a:gd name="connsiteY5" fmla="*/ 726193 h 1684699"/>
                <a:gd name="connsiteX6" fmla="*/ 2284077 w 2874628"/>
                <a:gd name="connsiteY6" fmla="*/ 954793 h 1684699"/>
                <a:gd name="connsiteX7" fmla="*/ 2274673 w 2874628"/>
                <a:gd name="connsiteY7" fmla="*/ 1403910 h 1684699"/>
                <a:gd name="connsiteX8" fmla="*/ 1993884 w 2874628"/>
                <a:gd name="connsiteY8" fmla="*/ 1684699 h 1684699"/>
                <a:gd name="connsiteX9" fmla="*/ 280789 w 2874628"/>
                <a:gd name="connsiteY9" fmla="*/ 1684699 h 1684699"/>
                <a:gd name="connsiteX10" fmla="*/ 0 w 2874628"/>
                <a:gd name="connsiteY10" fmla="*/ 1403910 h 1684699"/>
                <a:gd name="connsiteX11" fmla="*/ 0 w 2874628"/>
                <a:gd name="connsiteY11" fmla="*/ 280789 h 16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4628" h="1684699">
                  <a:moveTo>
                    <a:pt x="0" y="280789"/>
                  </a:moveTo>
                  <a:cubicBezTo>
                    <a:pt x="0" y="125714"/>
                    <a:pt x="125714" y="0"/>
                    <a:pt x="280789" y="0"/>
                  </a:cubicBezTo>
                  <a:lnTo>
                    <a:pt x="1993884" y="0"/>
                  </a:lnTo>
                  <a:cubicBezTo>
                    <a:pt x="2148959" y="0"/>
                    <a:pt x="2274673" y="125714"/>
                    <a:pt x="2274673" y="280789"/>
                  </a:cubicBezTo>
                  <a:cubicBezTo>
                    <a:pt x="2273575" y="354115"/>
                    <a:pt x="2272476" y="427442"/>
                    <a:pt x="2271378" y="500768"/>
                  </a:cubicBezTo>
                  <a:cubicBezTo>
                    <a:pt x="2270300" y="562831"/>
                    <a:pt x="2629604" y="639169"/>
                    <a:pt x="2874628" y="726193"/>
                  </a:cubicBezTo>
                  <a:cubicBezTo>
                    <a:pt x="2667194" y="747889"/>
                    <a:pt x="2282999" y="829669"/>
                    <a:pt x="2284077" y="954793"/>
                  </a:cubicBezTo>
                  <a:cubicBezTo>
                    <a:pt x="2285155" y="1079917"/>
                    <a:pt x="2278588" y="1266384"/>
                    <a:pt x="2274673" y="1403910"/>
                  </a:cubicBezTo>
                  <a:cubicBezTo>
                    <a:pt x="2274673" y="1558985"/>
                    <a:pt x="2148959" y="1684699"/>
                    <a:pt x="1993884" y="1684699"/>
                  </a:cubicBezTo>
                  <a:lnTo>
                    <a:pt x="280789" y="1684699"/>
                  </a:lnTo>
                  <a:cubicBezTo>
                    <a:pt x="125714" y="1684699"/>
                    <a:pt x="0" y="1558985"/>
                    <a:pt x="0" y="1403910"/>
                  </a:cubicBezTo>
                  <a:lnTo>
                    <a:pt x="0" y="28078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EEBD29-78F9-71C5-5B89-7E297ED3D966}"/>
                </a:ext>
              </a:extLst>
            </p:cNvPr>
            <p:cNvSpPr txBox="1"/>
            <p:nvPr/>
          </p:nvSpPr>
          <p:spPr>
            <a:xfrm>
              <a:off x="7383797" y="4470951"/>
              <a:ext cx="2274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Homophones sound the same (or nearly the same) as another word, but have different meanings and spellings.</a:t>
              </a:r>
            </a:p>
          </p:txBody>
        </p:sp>
        <p:pic>
          <p:nvPicPr>
            <p:cNvPr id="2" name="Picture 1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73B36FF-524D-66C6-8F00-38766E05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6280" y="4111308"/>
              <a:ext cx="1311136" cy="24028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76930B-06D3-2778-A163-09FDEC2ECE92}"/>
              </a:ext>
            </a:extLst>
          </p:cNvPr>
          <p:cNvGrpSpPr/>
          <p:nvPr/>
        </p:nvGrpSpPr>
        <p:grpSpPr>
          <a:xfrm>
            <a:off x="648458" y="4161477"/>
            <a:ext cx="4112083" cy="2334782"/>
            <a:chOff x="648458" y="4161477"/>
            <a:chExt cx="4112083" cy="233478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5FBB02-4A3D-F695-A03D-0DC5A8A69848}"/>
                </a:ext>
              </a:extLst>
            </p:cNvPr>
            <p:cNvSpPr/>
            <p:nvPr/>
          </p:nvSpPr>
          <p:spPr>
            <a:xfrm>
              <a:off x="1997608" y="4271258"/>
              <a:ext cx="2762933" cy="1252728"/>
            </a:xfrm>
            <a:custGeom>
              <a:avLst/>
              <a:gdLst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0 w 2274673"/>
                <a:gd name="connsiteY8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07092 h 1252728"/>
                <a:gd name="connsiteX9" fmla="*/ 0 w 2274673"/>
                <a:gd name="connsiteY9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83292 h 1252728"/>
                <a:gd name="connsiteX9" fmla="*/ 690 w 2274673"/>
                <a:gd name="connsiteY9" fmla="*/ 307092 h 1252728"/>
                <a:gd name="connsiteX10" fmla="*/ 0 w 2274673"/>
                <a:gd name="connsiteY10" fmla="*/ 208792 h 1252728"/>
                <a:gd name="connsiteX0" fmla="*/ 2485 w 2277158"/>
                <a:gd name="connsiteY0" fmla="*/ 208792 h 1252728"/>
                <a:gd name="connsiteX1" fmla="*/ 211277 w 2277158"/>
                <a:gd name="connsiteY1" fmla="*/ 0 h 1252728"/>
                <a:gd name="connsiteX2" fmla="*/ 2068366 w 2277158"/>
                <a:gd name="connsiteY2" fmla="*/ 0 h 1252728"/>
                <a:gd name="connsiteX3" fmla="*/ 2277158 w 2277158"/>
                <a:gd name="connsiteY3" fmla="*/ 208792 h 1252728"/>
                <a:gd name="connsiteX4" fmla="*/ 2277158 w 2277158"/>
                <a:gd name="connsiteY4" fmla="*/ 1043936 h 1252728"/>
                <a:gd name="connsiteX5" fmla="*/ 2068366 w 2277158"/>
                <a:gd name="connsiteY5" fmla="*/ 1252728 h 1252728"/>
                <a:gd name="connsiteX6" fmla="*/ 211277 w 2277158"/>
                <a:gd name="connsiteY6" fmla="*/ 1252728 h 1252728"/>
                <a:gd name="connsiteX7" fmla="*/ 2485 w 2277158"/>
                <a:gd name="connsiteY7" fmla="*/ 1043936 h 1252728"/>
                <a:gd name="connsiteX8" fmla="*/ 0 w 2277158"/>
                <a:gd name="connsiteY8" fmla="*/ 481717 h 1252728"/>
                <a:gd name="connsiteX9" fmla="*/ 3175 w 2277158"/>
                <a:gd name="connsiteY9" fmla="*/ 383292 h 1252728"/>
                <a:gd name="connsiteX10" fmla="*/ 3175 w 2277158"/>
                <a:gd name="connsiteY10" fmla="*/ 307092 h 1252728"/>
                <a:gd name="connsiteX11" fmla="*/ 2485 w 2277158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85775 w 2762933"/>
                <a:gd name="connsiteY8" fmla="*/ 481717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933" h="1252728">
                  <a:moveTo>
                    <a:pt x="488260" y="208792"/>
                  </a:moveTo>
                  <a:cubicBezTo>
                    <a:pt x="488260" y="93479"/>
                    <a:pt x="581739" y="0"/>
                    <a:pt x="697052" y="0"/>
                  </a:cubicBezTo>
                  <a:lnTo>
                    <a:pt x="2554141" y="0"/>
                  </a:lnTo>
                  <a:cubicBezTo>
                    <a:pt x="2669454" y="0"/>
                    <a:pt x="2762933" y="93479"/>
                    <a:pt x="2762933" y="208792"/>
                  </a:cubicBezTo>
                  <a:lnTo>
                    <a:pt x="2762933" y="1043936"/>
                  </a:lnTo>
                  <a:cubicBezTo>
                    <a:pt x="2762933" y="1159249"/>
                    <a:pt x="2669454" y="1252728"/>
                    <a:pt x="2554141" y="1252728"/>
                  </a:cubicBezTo>
                  <a:lnTo>
                    <a:pt x="697052" y="1252728"/>
                  </a:lnTo>
                  <a:cubicBezTo>
                    <a:pt x="581739" y="1252728"/>
                    <a:pt x="488260" y="1159249"/>
                    <a:pt x="488260" y="1043936"/>
                  </a:cubicBezTo>
                  <a:cubicBezTo>
                    <a:pt x="487432" y="856530"/>
                    <a:pt x="486603" y="669123"/>
                    <a:pt x="485775" y="481717"/>
                  </a:cubicBezTo>
                  <a:lnTo>
                    <a:pt x="0" y="497592"/>
                  </a:lnTo>
                  <a:lnTo>
                    <a:pt x="488950" y="307092"/>
                  </a:lnTo>
                  <a:lnTo>
                    <a:pt x="488260" y="2087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037D63-B4C4-9B15-13A8-F719A71C510D}"/>
                </a:ext>
              </a:extLst>
            </p:cNvPr>
            <p:cNvSpPr txBox="1"/>
            <p:nvPr/>
          </p:nvSpPr>
          <p:spPr>
            <a:xfrm>
              <a:off x="2556343" y="4471935"/>
              <a:ext cx="216494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This week’s words are all homophones or near homophones.</a:t>
              </a:r>
            </a:p>
          </p:txBody>
        </p:sp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72313F3-9F7E-A5BB-2969-E2EFC5B92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58" y="4161477"/>
              <a:ext cx="1096171" cy="2334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F2256-00F1-E23D-B595-5761777E5F1A}"/>
              </a:ext>
            </a:extLst>
          </p:cNvPr>
          <p:cNvSpPr txBox="1"/>
          <p:nvPr/>
        </p:nvSpPr>
        <p:spPr>
          <a:xfrm>
            <a:off x="4599382" y="2272200"/>
            <a:ext cx="6737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Peace</a:t>
            </a:r>
            <a:r>
              <a:rPr lang="en-GB" sz="2000" dirty="0">
                <a:latin typeface="EdShed" pitchFamily="2" charset="77"/>
              </a:rPr>
              <a:t> can be a state or feeling of calm and quiet or a state without fighting or war.</a:t>
            </a:r>
          </a:p>
        </p:txBody>
      </p:sp>
      <p:pic>
        <p:nvPicPr>
          <p:cNvPr id="7" name="Picture 2" descr="Dove, Peace, Flying, Olive Branch, Symbol, Wings, Bird">
            <a:extLst>
              <a:ext uri="{FF2B5EF4-FFF2-40B4-BE49-F238E27FC236}">
                <a16:creationId xmlns:a16="http://schemas.microsoft.com/office/drawing/2014/main" id="{B3E5B697-F5EA-3E8E-272F-F014FC52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58" flipH="1">
            <a:off x="390819" y="2237265"/>
            <a:ext cx="3983626" cy="39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85284F-51B8-054F-48E5-6404AE132948}"/>
              </a:ext>
            </a:extLst>
          </p:cNvPr>
          <p:cNvSpPr txBox="1"/>
          <p:nvPr/>
        </p:nvSpPr>
        <p:spPr>
          <a:xfrm>
            <a:off x="4330322" y="3294737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In the mid-1100s, the word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pes</a:t>
            </a:r>
            <a:r>
              <a:rPr lang="en-GB" sz="2000" dirty="0">
                <a:latin typeface="EdShed" pitchFamily="2" charset="77"/>
              </a:rPr>
              <a:t>, meant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‘freedom from civil disorder, internal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peace</a:t>
            </a:r>
            <a:r>
              <a:rPr lang="en-GB" sz="2000" dirty="0">
                <a:latin typeface="EdShed" pitchFamily="2" charset="77"/>
              </a:rPr>
              <a:t> of a nation’.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1153C0-6C02-227D-4196-CFCC87BF5C4B}"/>
              </a:ext>
            </a:extLst>
          </p:cNvPr>
          <p:cNvSpPr txBox="1"/>
          <p:nvPr/>
        </p:nvSpPr>
        <p:spPr>
          <a:xfrm>
            <a:off x="4330322" y="4317275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From the Old French 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pais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 </a:t>
            </a:r>
            <a:r>
              <a:rPr lang="en-GB" sz="2000" dirty="0">
                <a:latin typeface="EdShed" pitchFamily="2" charset="77"/>
              </a:rPr>
              <a:t>meaning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‘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peace</a:t>
            </a:r>
            <a:r>
              <a:rPr lang="en-GB" sz="2000" dirty="0">
                <a:latin typeface="EdShed" pitchFamily="2" charset="77"/>
              </a:rPr>
              <a:t>, reconciliation, silence, permission’.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6628D-D8E2-A0D4-7CA3-4B8C25275F38}"/>
              </a:ext>
            </a:extLst>
          </p:cNvPr>
          <p:cNvSpPr txBox="1"/>
          <p:nvPr/>
        </p:nvSpPr>
        <p:spPr>
          <a:xfrm>
            <a:off x="4330322" y="5295843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The sense of ‘spiritual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peace</a:t>
            </a:r>
            <a:r>
              <a:rPr lang="en-GB" sz="2000" dirty="0">
                <a:latin typeface="EdShed" pitchFamily="2" charset="77"/>
              </a:rPr>
              <a:t> of the heart, soul or conscience;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peace</a:t>
            </a:r>
            <a:r>
              <a:rPr lang="en-GB" sz="2000" dirty="0">
                <a:latin typeface="EdShed" pitchFamily="2" charset="77"/>
              </a:rPr>
              <a:t> of mind’ is from around 1200.</a:t>
            </a: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syllables are in each word?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177D9F-3D78-ED3F-CD5D-99E86FFB1FE3}"/>
              </a:ext>
            </a:extLst>
          </p:cNvPr>
          <p:cNvGrpSpPr/>
          <p:nvPr/>
        </p:nvGrpSpPr>
        <p:grpSpPr>
          <a:xfrm>
            <a:off x="418287" y="4167217"/>
            <a:ext cx="11215936" cy="2246470"/>
            <a:chOff x="418287" y="4167217"/>
            <a:chExt cx="11215936" cy="22464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0D418E-E5B8-92CD-57F2-6B58700ACFAF}"/>
                </a:ext>
              </a:extLst>
            </p:cNvPr>
            <p:cNvGrpSpPr/>
            <p:nvPr/>
          </p:nvGrpSpPr>
          <p:grpSpPr>
            <a:xfrm>
              <a:off x="418287" y="4208612"/>
              <a:ext cx="4237261" cy="2163680"/>
              <a:chOff x="418287" y="4208612"/>
              <a:chExt cx="4237261" cy="2163680"/>
            </a:xfrm>
          </p:grpSpPr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BB460B61-EF56-B37F-A74D-26E122040F60}"/>
                  </a:ext>
                </a:extLst>
              </p:cNvPr>
              <p:cNvSpPr/>
              <p:nvPr/>
            </p:nvSpPr>
            <p:spPr>
              <a:xfrm>
                <a:off x="1892615" y="4626020"/>
                <a:ext cx="2762933" cy="1252728"/>
              </a:xfrm>
              <a:custGeom>
                <a:avLst/>
                <a:gdLst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0 w 2274673"/>
                  <a:gd name="connsiteY8" fmla="*/ 208792 h 1252728"/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690 w 2274673"/>
                  <a:gd name="connsiteY8" fmla="*/ 307092 h 1252728"/>
                  <a:gd name="connsiteX9" fmla="*/ 0 w 2274673"/>
                  <a:gd name="connsiteY9" fmla="*/ 208792 h 1252728"/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690 w 2274673"/>
                  <a:gd name="connsiteY8" fmla="*/ 383292 h 1252728"/>
                  <a:gd name="connsiteX9" fmla="*/ 690 w 2274673"/>
                  <a:gd name="connsiteY9" fmla="*/ 307092 h 1252728"/>
                  <a:gd name="connsiteX10" fmla="*/ 0 w 2274673"/>
                  <a:gd name="connsiteY10" fmla="*/ 208792 h 1252728"/>
                  <a:gd name="connsiteX0" fmla="*/ 2485 w 2277158"/>
                  <a:gd name="connsiteY0" fmla="*/ 208792 h 1252728"/>
                  <a:gd name="connsiteX1" fmla="*/ 211277 w 2277158"/>
                  <a:gd name="connsiteY1" fmla="*/ 0 h 1252728"/>
                  <a:gd name="connsiteX2" fmla="*/ 2068366 w 2277158"/>
                  <a:gd name="connsiteY2" fmla="*/ 0 h 1252728"/>
                  <a:gd name="connsiteX3" fmla="*/ 2277158 w 2277158"/>
                  <a:gd name="connsiteY3" fmla="*/ 208792 h 1252728"/>
                  <a:gd name="connsiteX4" fmla="*/ 2277158 w 2277158"/>
                  <a:gd name="connsiteY4" fmla="*/ 1043936 h 1252728"/>
                  <a:gd name="connsiteX5" fmla="*/ 2068366 w 2277158"/>
                  <a:gd name="connsiteY5" fmla="*/ 1252728 h 1252728"/>
                  <a:gd name="connsiteX6" fmla="*/ 211277 w 2277158"/>
                  <a:gd name="connsiteY6" fmla="*/ 1252728 h 1252728"/>
                  <a:gd name="connsiteX7" fmla="*/ 2485 w 2277158"/>
                  <a:gd name="connsiteY7" fmla="*/ 1043936 h 1252728"/>
                  <a:gd name="connsiteX8" fmla="*/ 0 w 2277158"/>
                  <a:gd name="connsiteY8" fmla="*/ 481717 h 1252728"/>
                  <a:gd name="connsiteX9" fmla="*/ 3175 w 2277158"/>
                  <a:gd name="connsiteY9" fmla="*/ 383292 h 1252728"/>
                  <a:gd name="connsiteX10" fmla="*/ 3175 w 2277158"/>
                  <a:gd name="connsiteY10" fmla="*/ 307092 h 1252728"/>
                  <a:gd name="connsiteX11" fmla="*/ 2485 w 2277158"/>
                  <a:gd name="connsiteY11" fmla="*/ 208792 h 1252728"/>
                  <a:gd name="connsiteX0" fmla="*/ 488260 w 2762933"/>
                  <a:gd name="connsiteY0" fmla="*/ 208792 h 1252728"/>
                  <a:gd name="connsiteX1" fmla="*/ 697052 w 2762933"/>
                  <a:gd name="connsiteY1" fmla="*/ 0 h 1252728"/>
                  <a:gd name="connsiteX2" fmla="*/ 2554141 w 2762933"/>
                  <a:gd name="connsiteY2" fmla="*/ 0 h 1252728"/>
                  <a:gd name="connsiteX3" fmla="*/ 2762933 w 2762933"/>
                  <a:gd name="connsiteY3" fmla="*/ 208792 h 1252728"/>
                  <a:gd name="connsiteX4" fmla="*/ 2762933 w 2762933"/>
                  <a:gd name="connsiteY4" fmla="*/ 1043936 h 1252728"/>
                  <a:gd name="connsiteX5" fmla="*/ 2554141 w 2762933"/>
                  <a:gd name="connsiteY5" fmla="*/ 1252728 h 1252728"/>
                  <a:gd name="connsiteX6" fmla="*/ 697052 w 2762933"/>
                  <a:gd name="connsiteY6" fmla="*/ 1252728 h 1252728"/>
                  <a:gd name="connsiteX7" fmla="*/ 488260 w 2762933"/>
                  <a:gd name="connsiteY7" fmla="*/ 1043936 h 1252728"/>
                  <a:gd name="connsiteX8" fmla="*/ 485775 w 2762933"/>
                  <a:gd name="connsiteY8" fmla="*/ 481717 h 1252728"/>
                  <a:gd name="connsiteX9" fmla="*/ 0 w 2762933"/>
                  <a:gd name="connsiteY9" fmla="*/ 497592 h 1252728"/>
                  <a:gd name="connsiteX10" fmla="*/ 488950 w 2762933"/>
                  <a:gd name="connsiteY10" fmla="*/ 307092 h 1252728"/>
                  <a:gd name="connsiteX11" fmla="*/ 488260 w 2762933"/>
                  <a:gd name="connsiteY11" fmla="*/ 208792 h 125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2933" h="1252728">
                    <a:moveTo>
                      <a:pt x="488260" y="208792"/>
                    </a:moveTo>
                    <a:cubicBezTo>
                      <a:pt x="488260" y="93479"/>
                      <a:pt x="581739" y="0"/>
                      <a:pt x="697052" y="0"/>
                    </a:cubicBezTo>
                    <a:lnTo>
                      <a:pt x="2554141" y="0"/>
                    </a:lnTo>
                    <a:cubicBezTo>
                      <a:pt x="2669454" y="0"/>
                      <a:pt x="2762933" y="93479"/>
                      <a:pt x="2762933" y="208792"/>
                    </a:cubicBezTo>
                    <a:lnTo>
                      <a:pt x="2762933" y="1043936"/>
                    </a:lnTo>
                    <a:cubicBezTo>
                      <a:pt x="2762933" y="1159249"/>
                      <a:pt x="2669454" y="1252728"/>
                      <a:pt x="2554141" y="1252728"/>
                    </a:cubicBezTo>
                    <a:lnTo>
                      <a:pt x="697052" y="1252728"/>
                    </a:lnTo>
                    <a:cubicBezTo>
                      <a:pt x="581739" y="1252728"/>
                      <a:pt x="488260" y="1159249"/>
                      <a:pt x="488260" y="1043936"/>
                    </a:cubicBezTo>
                    <a:cubicBezTo>
                      <a:pt x="487432" y="856530"/>
                      <a:pt x="486603" y="669123"/>
                      <a:pt x="485775" y="481717"/>
                    </a:cubicBezTo>
                    <a:lnTo>
                      <a:pt x="0" y="497592"/>
                    </a:lnTo>
                    <a:lnTo>
                      <a:pt x="488950" y="307092"/>
                    </a:lnTo>
                    <a:lnTo>
                      <a:pt x="488260" y="208792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371150" y="4828787"/>
                <a:ext cx="2284397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What is the most common number of syllables?</a:t>
                </a:r>
              </a:p>
            </p:txBody>
          </p:sp>
          <p:pic>
            <p:nvPicPr>
              <p:cNvPr id="11" name="Picture 10" descr="A cartoon of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DFCB3A86-16ED-59AE-CCAD-6FD1873ED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287" y="4208612"/>
                <a:ext cx="1305146" cy="216368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3BF5EB-AB59-E56F-8540-FAAB2BE55A4B}"/>
                </a:ext>
              </a:extLst>
            </p:cNvPr>
            <p:cNvGrpSpPr/>
            <p:nvPr/>
          </p:nvGrpSpPr>
          <p:grpSpPr>
            <a:xfrm>
              <a:off x="7571344" y="4167217"/>
              <a:ext cx="4062879" cy="2246470"/>
              <a:chOff x="7571344" y="4167217"/>
              <a:chExt cx="4062879" cy="2246470"/>
            </a:xfrm>
          </p:grpSpPr>
          <p:sp>
            <p:nvSpPr>
              <p:cNvPr id="19" name="Rounded Rectangle 10">
                <a:extLst>
                  <a:ext uri="{FF2B5EF4-FFF2-40B4-BE49-F238E27FC236}">
                    <a16:creationId xmlns:a16="http://schemas.microsoft.com/office/drawing/2014/main" id="{6FFDF202-4145-F0E9-B06A-52186BD90DCB}"/>
                  </a:ext>
                </a:extLst>
              </p:cNvPr>
              <p:cNvSpPr/>
              <p:nvPr/>
            </p:nvSpPr>
            <p:spPr>
              <a:xfrm flipH="1">
                <a:off x="7571344" y="4626020"/>
                <a:ext cx="3009513" cy="1252728"/>
              </a:xfrm>
              <a:custGeom>
                <a:avLst/>
                <a:gdLst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0 w 2274673"/>
                  <a:gd name="connsiteY8" fmla="*/ 208792 h 1252728"/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690 w 2274673"/>
                  <a:gd name="connsiteY8" fmla="*/ 307092 h 1252728"/>
                  <a:gd name="connsiteX9" fmla="*/ 0 w 2274673"/>
                  <a:gd name="connsiteY9" fmla="*/ 208792 h 1252728"/>
                  <a:gd name="connsiteX0" fmla="*/ 0 w 2274673"/>
                  <a:gd name="connsiteY0" fmla="*/ 208792 h 1252728"/>
                  <a:gd name="connsiteX1" fmla="*/ 208792 w 2274673"/>
                  <a:gd name="connsiteY1" fmla="*/ 0 h 1252728"/>
                  <a:gd name="connsiteX2" fmla="*/ 2065881 w 2274673"/>
                  <a:gd name="connsiteY2" fmla="*/ 0 h 1252728"/>
                  <a:gd name="connsiteX3" fmla="*/ 2274673 w 2274673"/>
                  <a:gd name="connsiteY3" fmla="*/ 208792 h 1252728"/>
                  <a:gd name="connsiteX4" fmla="*/ 2274673 w 2274673"/>
                  <a:gd name="connsiteY4" fmla="*/ 1043936 h 1252728"/>
                  <a:gd name="connsiteX5" fmla="*/ 2065881 w 2274673"/>
                  <a:gd name="connsiteY5" fmla="*/ 1252728 h 1252728"/>
                  <a:gd name="connsiteX6" fmla="*/ 208792 w 2274673"/>
                  <a:gd name="connsiteY6" fmla="*/ 1252728 h 1252728"/>
                  <a:gd name="connsiteX7" fmla="*/ 0 w 2274673"/>
                  <a:gd name="connsiteY7" fmla="*/ 1043936 h 1252728"/>
                  <a:gd name="connsiteX8" fmla="*/ 690 w 2274673"/>
                  <a:gd name="connsiteY8" fmla="*/ 383292 h 1252728"/>
                  <a:gd name="connsiteX9" fmla="*/ 690 w 2274673"/>
                  <a:gd name="connsiteY9" fmla="*/ 307092 h 1252728"/>
                  <a:gd name="connsiteX10" fmla="*/ 0 w 2274673"/>
                  <a:gd name="connsiteY10" fmla="*/ 208792 h 1252728"/>
                  <a:gd name="connsiteX0" fmla="*/ 2485 w 2277158"/>
                  <a:gd name="connsiteY0" fmla="*/ 208792 h 1252728"/>
                  <a:gd name="connsiteX1" fmla="*/ 211277 w 2277158"/>
                  <a:gd name="connsiteY1" fmla="*/ 0 h 1252728"/>
                  <a:gd name="connsiteX2" fmla="*/ 2068366 w 2277158"/>
                  <a:gd name="connsiteY2" fmla="*/ 0 h 1252728"/>
                  <a:gd name="connsiteX3" fmla="*/ 2277158 w 2277158"/>
                  <a:gd name="connsiteY3" fmla="*/ 208792 h 1252728"/>
                  <a:gd name="connsiteX4" fmla="*/ 2277158 w 2277158"/>
                  <a:gd name="connsiteY4" fmla="*/ 1043936 h 1252728"/>
                  <a:gd name="connsiteX5" fmla="*/ 2068366 w 2277158"/>
                  <a:gd name="connsiteY5" fmla="*/ 1252728 h 1252728"/>
                  <a:gd name="connsiteX6" fmla="*/ 211277 w 2277158"/>
                  <a:gd name="connsiteY6" fmla="*/ 1252728 h 1252728"/>
                  <a:gd name="connsiteX7" fmla="*/ 2485 w 2277158"/>
                  <a:gd name="connsiteY7" fmla="*/ 1043936 h 1252728"/>
                  <a:gd name="connsiteX8" fmla="*/ 0 w 2277158"/>
                  <a:gd name="connsiteY8" fmla="*/ 481717 h 1252728"/>
                  <a:gd name="connsiteX9" fmla="*/ 3175 w 2277158"/>
                  <a:gd name="connsiteY9" fmla="*/ 383292 h 1252728"/>
                  <a:gd name="connsiteX10" fmla="*/ 3175 w 2277158"/>
                  <a:gd name="connsiteY10" fmla="*/ 307092 h 1252728"/>
                  <a:gd name="connsiteX11" fmla="*/ 2485 w 2277158"/>
                  <a:gd name="connsiteY11" fmla="*/ 208792 h 1252728"/>
                  <a:gd name="connsiteX0" fmla="*/ 488260 w 2762933"/>
                  <a:gd name="connsiteY0" fmla="*/ 208792 h 1252728"/>
                  <a:gd name="connsiteX1" fmla="*/ 697052 w 2762933"/>
                  <a:gd name="connsiteY1" fmla="*/ 0 h 1252728"/>
                  <a:gd name="connsiteX2" fmla="*/ 2554141 w 2762933"/>
                  <a:gd name="connsiteY2" fmla="*/ 0 h 1252728"/>
                  <a:gd name="connsiteX3" fmla="*/ 2762933 w 2762933"/>
                  <a:gd name="connsiteY3" fmla="*/ 208792 h 1252728"/>
                  <a:gd name="connsiteX4" fmla="*/ 2762933 w 2762933"/>
                  <a:gd name="connsiteY4" fmla="*/ 1043936 h 1252728"/>
                  <a:gd name="connsiteX5" fmla="*/ 2554141 w 2762933"/>
                  <a:gd name="connsiteY5" fmla="*/ 1252728 h 1252728"/>
                  <a:gd name="connsiteX6" fmla="*/ 697052 w 2762933"/>
                  <a:gd name="connsiteY6" fmla="*/ 1252728 h 1252728"/>
                  <a:gd name="connsiteX7" fmla="*/ 488260 w 2762933"/>
                  <a:gd name="connsiteY7" fmla="*/ 1043936 h 1252728"/>
                  <a:gd name="connsiteX8" fmla="*/ 485775 w 2762933"/>
                  <a:gd name="connsiteY8" fmla="*/ 481717 h 1252728"/>
                  <a:gd name="connsiteX9" fmla="*/ 0 w 2762933"/>
                  <a:gd name="connsiteY9" fmla="*/ 497592 h 1252728"/>
                  <a:gd name="connsiteX10" fmla="*/ 488950 w 2762933"/>
                  <a:gd name="connsiteY10" fmla="*/ 307092 h 1252728"/>
                  <a:gd name="connsiteX11" fmla="*/ 488260 w 2762933"/>
                  <a:gd name="connsiteY11" fmla="*/ 208792 h 1252728"/>
                  <a:gd name="connsiteX0" fmla="*/ 734840 w 3009513"/>
                  <a:gd name="connsiteY0" fmla="*/ 208792 h 1252728"/>
                  <a:gd name="connsiteX1" fmla="*/ 943632 w 3009513"/>
                  <a:gd name="connsiteY1" fmla="*/ 0 h 1252728"/>
                  <a:gd name="connsiteX2" fmla="*/ 2800721 w 3009513"/>
                  <a:gd name="connsiteY2" fmla="*/ 0 h 1252728"/>
                  <a:gd name="connsiteX3" fmla="*/ 3009513 w 3009513"/>
                  <a:gd name="connsiteY3" fmla="*/ 208792 h 1252728"/>
                  <a:gd name="connsiteX4" fmla="*/ 3009513 w 3009513"/>
                  <a:gd name="connsiteY4" fmla="*/ 1043936 h 1252728"/>
                  <a:gd name="connsiteX5" fmla="*/ 2800721 w 3009513"/>
                  <a:gd name="connsiteY5" fmla="*/ 1252728 h 1252728"/>
                  <a:gd name="connsiteX6" fmla="*/ 943632 w 3009513"/>
                  <a:gd name="connsiteY6" fmla="*/ 1252728 h 1252728"/>
                  <a:gd name="connsiteX7" fmla="*/ 734840 w 3009513"/>
                  <a:gd name="connsiteY7" fmla="*/ 1043936 h 1252728"/>
                  <a:gd name="connsiteX8" fmla="*/ 732355 w 3009513"/>
                  <a:gd name="connsiteY8" fmla="*/ 481717 h 1252728"/>
                  <a:gd name="connsiteX9" fmla="*/ 0 w 3009513"/>
                  <a:gd name="connsiteY9" fmla="*/ 364028 h 1252728"/>
                  <a:gd name="connsiteX10" fmla="*/ 735530 w 3009513"/>
                  <a:gd name="connsiteY10" fmla="*/ 307092 h 1252728"/>
                  <a:gd name="connsiteX11" fmla="*/ 734840 w 3009513"/>
                  <a:gd name="connsiteY11" fmla="*/ 208792 h 125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09513" h="1252728">
                    <a:moveTo>
                      <a:pt x="734840" y="208792"/>
                    </a:moveTo>
                    <a:cubicBezTo>
                      <a:pt x="734840" y="93479"/>
                      <a:pt x="828319" y="0"/>
                      <a:pt x="943632" y="0"/>
                    </a:cubicBezTo>
                    <a:lnTo>
                      <a:pt x="2800721" y="0"/>
                    </a:lnTo>
                    <a:cubicBezTo>
                      <a:pt x="2916034" y="0"/>
                      <a:pt x="3009513" y="93479"/>
                      <a:pt x="3009513" y="208792"/>
                    </a:cubicBezTo>
                    <a:lnTo>
                      <a:pt x="3009513" y="1043936"/>
                    </a:lnTo>
                    <a:cubicBezTo>
                      <a:pt x="3009513" y="1159249"/>
                      <a:pt x="2916034" y="1252728"/>
                      <a:pt x="2800721" y="1252728"/>
                    </a:cubicBezTo>
                    <a:lnTo>
                      <a:pt x="943632" y="1252728"/>
                    </a:lnTo>
                    <a:cubicBezTo>
                      <a:pt x="828319" y="1252728"/>
                      <a:pt x="734840" y="1159249"/>
                      <a:pt x="734840" y="1043936"/>
                    </a:cubicBezTo>
                    <a:cubicBezTo>
                      <a:pt x="734012" y="856530"/>
                      <a:pt x="733183" y="669123"/>
                      <a:pt x="732355" y="481717"/>
                    </a:cubicBezTo>
                    <a:lnTo>
                      <a:pt x="0" y="364028"/>
                    </a:lnTo>
                    <a:lnTo>
                      <a:pt x="735530" y="307092"/>
                    </a:lnTo>
                    <a:lnTo>
                      <a:pt x="734840" y="208792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657448" y="4826184"/>
                <a:ext cx="2010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Are there any words with three syllables?</a:t>
                </a:r>
              </a:p>
            </p:txBody>
          </p:sp>
          <p:pic>
            <p:nvPicPr>
              <p:cNvPr id="12" name="Picture 11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9083A2A4-E874-6F05-0BF5-E1DE3C6D5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86128" y="4167217"/>
                <a:ext cx="948095" cy="2246470"/>
              </a:xfrm>
              <a:prstGeom prst="rect">
                <a:avLst/>
              </a:prstGeom>
            </p:spPr>
          </p:pic>
        </p:grp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D7D8831-51EF-9E13-F71F-DC2FD755DE5A}"/>
              </a:ext>
            </a:extLst>
          </p:cNvPr>
          <p:cNvSpPr txBox="1">
            <a:spLocks/>
          </p:cNvSpPr>
          <p:nvPr/>
        </p:nvSpPr>
        <p:spPr>
          <a:xfrm>
            <a:off x="53970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accept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D97DF25-5A9B-F633-B11D-D2A9113BAD80}"/>
              </a:ext>
            </a:extLst>
          </p:cNvPr>
          <p:cNvSpPr txBox="1">
            <a:spLocks/>
          </p:cNvSpPr>
          <p:nvPr/>
        </p:nvSpPr>
        <p:spPr>
          <a:xfrm>
            <a:off x="3469689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except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27C754E-82FE-AD6B-99E9-34E4102C4E63}"/>
              </a:ext>
            </a:extLst>
          </p:cNvPr>
          <p:cNvSpPr txBox="1">
            <a:spLocks/>
          </p:cNvSpPr>
          <p:nvPr/>
        </p:nvSpPr>
        <p:spPr>
          <a:xfrm>
            <a:off x="3077383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piece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594DAAE5-12ED-C6B5-922B-EE3BA0C3BA2A}"/>
              </a:ext>
            </a:extLst>
          </p:cNvPr>
          <p:cNvSpPr txBox="1">
            <a:spLocks/>
          </p:cNvSpPr>
          <p:nvPr/>
        </p:nvSpPr>
        <p:spPr>
          <a:xfrm>
            <a:off x="5936267" y="204922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knot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A8DA822C-8F68-5282-A7C9-86262F643E93}"/>
              </a:ext>
            </a:extLst>
          </p:cNvPr>
          <p:cNvSpPr txBox="1">
            <a:spLocks/>
          </p:cNvSpPr>
          <p:nvPr/>
        </p:nvSpPr>
        <p:spPr>
          <a:xfrm>
            <a:off x="10031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peace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2BB3EAAA-7F29-31B5-01C0-E543FFA2C387}"/>
              </a:ext>
            </a:extLst>
          </p:cNvPr>
          <p:cNvSpPr txBox="1">
            <a:spLocks/>
          </p:cNvSpPr>
          <p:nvPr/>
        </p:nvSpPr>
        <p:spPr>
          <a:xfrm>
            <a:off x="5791884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plain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CD0472D-5D47-5700-44FB-F2C658594C4C}"/>
              </a:ext>
            </a:extLst>
          </p:cNvPr>
          <p:cNvSpPr txBox="1">
            <a:spLocks/>
          </p:cNvSpPr>
          <p:nvPr/>
        </p:nvSpPr>
        <p:spPr>
          <a:xfrm>
            <a:off x="8031201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plane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F2AF54D-AB23-078E-B6F1-95AEB13E42A7}"/>
              </a:ext>
            </a:extLst>
          </p:cNvPr>
          <p:cNvSpPr txBox="1">
            <a:spLocks/>
          </p:cNvSpPr>
          <p:nvPr/>
        </p:nvSpPr>
        <p:spPr>
          <a:xfrm>
            <a:off x="5801689" y="365613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whether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C176BD4-B85C-45B7-02C2-E09F381A7501}"/>
              </a:ext>
            </a:extLst>
          </p:cNvPr>
          <p:cNvSpPr txBox="1">
            <a:spLocks/>
          </p:cNvSpPr>
          <p:nvPr/>
        </p:nvSpPr>
        <p:spPr>
          <a:xfrm>
            <a:off x="8031201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not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294D088-7BD8-271D-2D8E-64BA961C0357}"/>
              </a:ext>
            </a:extLst>
          </p:cNvPr>
          <p:cNvSpPr txBox="1">
            <a:spLocks/>
          </p:cNvSpPr>
          <p:nvPr/>
        </p:nvSpPr>
        <p:spPr>
          <a:xfrm>
            <a:off x="3335110" y="365807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weather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FC2077-6CB2-5EDD-CD12-0C5EEBE9AE18}"/>
              </a:ext>
            </a:extLst>
          </p:cNvPr>
          <p:cNvGrpSpPr/>
          <p:nvPr/>
        </p:nvGrpSpPr>
        <p:grpSpPr>
          <a:xfrm>
            <a:off x="2343329" y="2384069"/>
            <a:ext cx="5293308" cy="2117319"/>
            <a:chOff x="2349873" y="2107936"/>
            <a:chExt cx="5293308" cy="21173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C4A22E-35B0-D048-51BA-50D909B6A344}"/>
                </a:ext>
              </a:extLst>
            </p:cNvPr>
            <p:cNvSpPr txBox="1"/>
            <p:nvPr/>
          </p:nvSpPr>
          <p:spPr>
            <a:xfrm>
              <a:off x="4831275" y="376359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9437FF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8980A6-AC57-9B49-F59C-BFDAA25D710E}"/>
                </a:ext>
              </a:extLst>
            </p:cNvPr>
            <p:cNvSpPr txBox="1"/>
            <p:nvPr/>
          </p:nvSpPr>
          <p:spPr>
            <a:xfrm>
              <a:off x="7298215" y="376359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9437FF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50B954-8D97-9C14-C550-C0391FF06003}"/>
                </a:ext>
              </a:extLst>
            </p:cNvPr>
            <p:cNvSpPr txBox="1"/>
            <p:nvPr/>
          </p:nvSpPr>
          <p:spPr>
            <a:xfrm>
              <a:off x="2349873" y="210793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9437FF"/>
                  </a:solidFill>
                  <a:latin typeface="EdShed" pitchFamily="2" charset="77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43D772-0F5F-8428-77D4-B2A15EAC8063}"/>
                </a:ext>
              </a:extLst>
            </p:cNvPr>
            <p:cNvSpPr txBox="1"/>
            <p:nvPr/>
          </p:nvSpPr>
          <p:spPr>
            <a:xfrm>
              <a:off x="4798109" y="210793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9437FF"/>
                  </a:solidFill>
                  <a:latin typeface="EdShed" pitchFamily="2" charset="77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0A4069-D11F-9617-5797-D676667DA41D}"/>
              </a:ext>
            </a:extLst>
          </p:cNvPr>
          <p:cNvGrpSpPr/>
          <p:nvPr/>
        </p:nvGrpSpPr>
        <p:grpSpPr>
          <a:xfrm>
            <a:off x="2371150" y="2390844"/>
            <a:ext cx="7437650" cy="1296594"/>
            <a:chOff x="2377694" y="2114711"/>
            <a:chExt cx="7437650" cy="129659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5B081-E026-DEF6-04F0-4D9707F6551B}"/>
                </a:ext>
              </a:extLst>
            </p:cNvPr>
            <p:cNvSpPr txBox="1"/>
            <p:nvPr/>
          </p:nvSpPr>
          <p:spPr>
            <a:xfrm>
              <a:off x="2377694" y="2949640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45F70E-238A-B43F-1BC8-C5B66D4E4F56}"/>
                </a:ext>
              </a:extLst>
            </p:cNvPr>
            <p:cNvSpPr txBox="1"/>
            <p:nvPr/>
          </p:nvSpPr>
          <p:spPr>
            <a:xfrm>
              <a:off x="4831275" y="2945566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44F461-BB65-1505-7E3A-A3138A49DE74}"/>
                </a:ext>
              </a:extLst>
            </p:cNvPr>
            <p:cNvSpPr txBox="1"/>
            <p:nvPr/>
          </p:nvSpPr>
          <p:spPr>
            <a:xfrm>
              <a:off x="7318033" y="2944170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C67900-09F8-784D-E849-BE717665CE99}"/>
                </a:ext>
              </a:extLst>
            </p:cNvPr>
            <p:cNvSpPr txBox="1"/>
            <p:nvPr/>
          </p:nvSpPr>
          <p:spPr>
            <a:xfrm>
              <a:off x="9534498" y="2944170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CB5D86-91C3-CDB0-9833-04D5469C1450}"/>
                </a:ext>
              </a:extLst>
            </p:cNvPr>
            <p:cNvSpPr txBox="1"/>
            <p:nvPr/>
          </p:nvSpPr>
          <p:spPr>
            <a:xfrm>
              <a:off x="7310620" y="2114711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C7EF7E1-A84D-304F-CCDD-733BEE1B6F01}"/>
                </a:ext>
              </a:extLst>
            </p:cNvPr>
            <p:cNvSpPr txBox="1"/>
            <p:nvPr/>
          </p:nvSpPr>
          <p:spPr>
            <a:xfrm>
              <a:off x="9534498" y="2114711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9300"/>
                  </a:solidFill>
                  <a:latin typeface="EdShe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9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E3D6-FF3C-13BF-E493-C101F8F3F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81769-8D38-304B-AAA2-976FCE08B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B5D27-3C13-A45F-B5F9-EE65EB15A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clap out the ‘beats’ for each syllable?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98D731-89C3-C8F6-E2EE-0FD6388629F3}"/>
              </a:ext>
            </a:extLst>
          </p:cNvPr>
          <p:cNvSpPr txBox="1">
            <a:spLocks/>
          </p:cNvSpPr>
          <p:nvPr/>
        </p:nvSpPr>
        <p:spPr>
          <a:xfrm>
            <a:off x="5194682" y="2448609"/>
            <a:ext cx="1329724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accept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382247-99FD-8AA6-CC38-155F3822EFA3}"/>
              </a:ext>
            </a:extLst>
          </p:cNvPr>
          <p:cNvSpPr txBox="1">
            <a:spLocks/>
          </p:cNvSpPr>
          <p:nvPr/>
        </p:nvSpPr>
        <p:spPr>
          <a:xfrm>
            <a:off x="7473160" y="2448609"/>
            <a:ext cx="1588833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weather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ABE211-CC5C-7119-F5F6-41D7B2C29136}"/>
              </a:ext>
            </a:extLst>
          </p:cNvPr>
          <p:cNvSpPr txBox="1">
            <a:spLocks/>
          </p:cNvSpPr>
          <p:nvPr/>
        </p:nvSpPr>
        <p:spPr>
          <a:xfrm>
            <a:off x="5307117" y="2987947"/>
            <a:ext cx="1104854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EdShed" pitchFamily="2" charset="77"/>
              </a:rPr>
              <a:t>ac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cept</a:t>
            </a:r>
            <a:endParaRPr lang="en-GB" sz="24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F8BE29-0DCF-4087-1E1D-3D8F35E47441}"/>
              </a:ext>
            </a:extLst>
          </p:cNvPr>
          <p:cNvSpPr txBox="1">
            <a:spLocks/>
          </p:cNvSpPr>
          <p:nvPr/>
        </p:nvSpPr>
        <p:spPr>
          <a:xfrm>
            <a:off x="7616949" y="2987947"/>
            <a:ext cx="1301254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EdShed" pitchFamily="2" charset="77"/>
              </a:rPr>
              <a:t>weath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er</a:t>
            </a:r>
            <a:endParaRPr lang="en-GB" sz="24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BD5022E-CB88-9D5E-E288-C6A177B7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06625" y="2070510"/>
            <a:ext cx="1346067" cy="149956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5844EC9-7ED8-A999-1B1C-0214F1D6AEBA}"/>
              </a:ext>
            </a:extLst>
          </p:cNvPr>
          <p:cNvSpPr txBox="1">
            <a:spLocks/>
          </p:cNvSpPr>
          <p:nvPr/>
        </p:nvSpPr>
        <p:spPr>
          <a:xfrm>
            <a:off x="2916554" y="5222103"/>
            <a:ext cx="1091196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EdShed" pitchFamily="2" charset="77"/>
              </a:rPr>
              <a:t>ex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cept</a:t>
            </a:r>
            <a:endParaRPr lang="en-GB" sz="24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467D8DC-1A6B-9B45-0F25-B9CA66C0141E}"/>
              </a:ext>
            </a:extLst>
          </p:cNvPr>
          <p:cNvSpPr txBox="1">
            <a:spLocks/>
          </p:cNvSpPr>
          <p:nvPr/>
        </p:nvSpPr>
        <p:spPr>
          <a:xfrm>
            <a:off x="5266453" y="5222103"/>
            <a:ext cx="1303562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EdShed" pitchFamily="2" charset="77"/>
              </a:rPr>
              <a:t>wheth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er</a:t>
            </a:r>
            <a:endParaRPr lang="en-GB" sz="24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927B173-84FF-6574-4619-64E22465D265}"/>
              </a:ext>
            </a:extLst>
          </p:cNvPr>
          <p:cNvSpPr txBox="1">
            <a:spLocks/>
          </p:cNvSpPr>
          <p:nvPr/>
        </p:nvSpPr>
        <p:spPr>
          <a:xfrm>
            <a:off x="2813930" y="4682382"/>
            <a:ext cx="129644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except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886C9FC-DFC4-E286-5490-64693050FF7C}"/>
              </a:ext>
            </a:extLst>
          </p:cNvPr>
          <p:cNvSpPr txBox="1">
            <a:spLocks/>
          </p:cNvSpPr>
          <p:nvPr/>
        </p:nvSpPr>
        <p:spPr>
          <a:xfrm>
            <a:off x="5121766" y="4663916"/>
            <a:ext cx="1592937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latin typeface="EdShed" pitchFamily="2" charset="77"/>
              </a:rPr>
              <a:t>whether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D9211-05D6-521A-8E8F-65C622B0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763" y="4725470"/>
            <a:ext cx="904093" cy="99144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23C4756-55E2-F903-3820-68778D246D90}"/>
              </a:ext>
            </a:extLst>
          </p:cNvPr>
          <p:cNvGrpSpPr/>
          <p:nvPr/>
        </p:nvGrpSpPr>
        <p:grpSpPr>
          <a:xfrm>
            <a:off x="888773" y="2182227"/>
            <a:ext cx="3755816" cy="1752931"/>
            <a:chOff x="888773" y="2182227"/>
            <a:chExt cx="3755816" cy="17529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7A43FA4-3069-545C-9BB6-35201D7DED6A}"/>
                </a:ext>
              </a:extLst>
            </p:cNvPr>
            <p:cNvSpPr/>
            <p:nvPr/>
          </p:nvSpPr>
          <p:spPr>
            <a:xfrm>
              <a:off x="1881656" y="2212756"/>
              <a:ext cx="2762933" cy="1499565"/>
            </a:xfrm>
            <a:custGeom>
              <a:avLst/>
              <a:gdLst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0 w 2274673"/>
                <a:gd name="connsiteY8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07092 h 1252728"/>
                <a:gd name="connsiteX9" fmla="*/ 0 w 2274673"/>
                <a:gd name="connsiteY9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83292 h 1252728"/>
                <a:gd name="connsiteX9" fmla="*/ 690 w 2274673"/>
                <a:gd name="connsiteY9" fmla="*/ 307092 h 1252728"/>
                <a:gd name="connsiteX10" fmla="*/ 0 w 2274673"/>
                <a:gd name="connsiteY10" fmla="*/ 208792 h 1252728"/>
                <a:gd name="connsiteX0" fmla="*/ 2485 w 2277158"/>
                <a:gd name="connsiteY0" fmla="*/ 208792 h 1252728"/>
                <a:gd name="connsiteX1" fmla="*/ 211277 w 2277158"/>
                <a:gd name="connsiteY1" fmla="*/ 0 h 1252728"/>
                <a:gd name="connsiteX2" fmla="*/ 2068366 w 2277158"/>
                <a:gd name="connsiteY2" fmla="*/ 0 h 1252728"/>
                <a:gd name="connsiteX3" fmla="*/ 2277158 w 2277158"/>
                <a:gd name="connsiteY3" fmla="*/ 208792 h 1252728"/>
                <a:gd name="connsiteX4" fmla="*/ 2277158 w 2277158"/>
                <a:gd name="connsiteY4" fmla="*/ 1043936 h 1252728"/>
                <a:gd name="connsiteX5" fmla="*/ 2068366 w 2277158"/>
                <a:gd name="connsiteY5" fmla="*/ 1252728 h 1252728"/>
                <a:gd name="connsiteX6" fmla="*/ 211277 w 2277158"/>
                <a:gd name="connsiteY6" fmla="*/ 1252728 h 1252728"/>
                <a:gd name="connsiteX7" fmla="*/ 2485 w 2277158"/>
                <a:gd name="connsiteY7" fmla="*/ 1043936 h 1252728"/>
                <a:gd name="connsiteX8" fmla="*/ 0 w 2277158"/>
                <a:gd name="connsiteY8" fmla="*/ 481717 h 1252728"/>
                <a:gd name="connsiteX9" fmla="*/ 3175 w 2277158"/>
                <a:gd name="connsiteY9" fmla="*/ 383292 h 1252728"/>
                <a:gd name="connsiteX10" fmla="*/ 3175 w 2277158"/>
                <a:gd name="connsiteY10" fmla="*/ 307092 h 1252728"/>
                <a:gd name="connsiteX11" fmla="*/ 2485 w 2277158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85775 w 2762933"/>
                <a:gd name="connsiteY8" fmla="*/ 481717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933" h="1252728">
                  <a:moveTo>
                    <a:pt x="488260" y="208792"/>
                  </a:moveTo>
                  <a:cubicBezTo>
                    <a:pt x="488260" y="93479"/>
                    <a:pt x="581739" y="0"/>
                    <a:pt x="697052" y="0"/>
                  </a:cubicBezTo>
                  <a:lnTo>
                    <a:pt x="2554141" y="0"/>
                  </a:lnTo>
                  <a:cubicBezTo>
                    <a:pt x="2669454" y="0"/>
                    <a:pt x="2762933" y="93479"/>
                    <a:pt x="2762933" y="208792"/>
                  </a:cubicBezTo>
                  <a:lnTo>
                    <a:pt x="2762933" y="1043936"/>
                  </a:lnTo>
                  <a:cubicBezTo>
                    <a:pt x="2762933" y="1159249"/>
                    <a:pt x="2669454" y="1252728"/>
                    <a:pt x="2554141" y="1252728"/>
                  </a:cubicBezTo>
                  <a:lnTo>
                    <a:pt x="697052" y="1252728"/>
                  </a:lnTo>
                  <a:cubicBezTo>
                    <a:pt x="581739" y="1252728"/>
                    <a:pt x="488260" y="1159249"/>
                    <a:pt x="488260" y="1043936"/>
                  </a:cubicBezTo>
                  <a:cubicBezTo>
                    <a:pt x="487432" y="856530"/>
                    <a:pt x="486603" y="669123"/>
                    <a:pt x="485775" y="481717"/>
                  </a:cubicBezTo>
                  <a:lnTo>
                    <a:pt x="0" y="497592"/>
                  </a:lnTo>
                  <a:lnTo>
                    <a:pt x="488950" y="307092"/>
                  </a:lnTo>
                  <a:lnTo>
                    <a:pt x="488260" y="2087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F542A7-FD70-F866-AC92-EE12D761A796}"/>
                </a:ext>
              </a:extLst>
            </p:cNvPr>
            <p:cNvSpPr txBox="1"/>
            <p:nvPr/>
          </p:nvSpPr>
          <p:spPr>
            <a:xfrm>
              <a:off x="2401657" y="2314355"/>
              <a:ext cx="223139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Let’s look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at where the syllable breaks are in this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week’s two syllable words.</a:t>
              </a: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53C6458-E2E6-15C4-A70F-AF61DEFC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773" y="2182227"/>
              <a:ext cx="850683" cy="175293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C85C5-5A21-7D9F-913A-76CFE7FFBFCF}"/>
              </a:ext>
            </a:extLst>
          </p:cNvPr>
          <p:cNvGrpSpPr/>
          <p:nvPr/>
        </p:nvGrpSpPr>
        <p:grpSpPr>
          <a:xfrm>
            <a:off x="7558952" y="4519081"/>
            <a:ext cx="3937596" cy="1767311"/>
            <a:chOff x="7558952" y="4519081"/>
            <a:chExt cx="3937596" cy="176731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50E44FF0-43CF-5BA7-C3F7-270C80046797}"/>
                </a:ext>
              </a:extLst>
            </p:cNvPr>
            <p:cNvSpPr/>
            <p:nvPr/>
          </p:nvSpPr>
          <p:spPr>
            <a:xfrm flipH="1">
              <a:off x="7558952" y="4519081"/>
              <a:ext cx="2762933" cy="991446"/>
            </a:xfrm>
            <a:custGeom>
              <a:avLst/>
              <a:gdLst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0 w 2274673"/>
                <a:gd name="connsiteY8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07092 h 1252728"/>
                <a:gd name="connsiteX9" fmla="*/ 0 w 2274673"/>
                <a:gd name="connsiteY9" fmla="*/ 208792 h 1252728"/>
                <a:gd name="connsiteX0" fmla="*/ 0 w 2274673"/>
                <a:gd name="connsiteY0" fmla="*/ 208792 h 1252728"/>
                <a:gd name="connsiteX1" fmla="*/ 208792 w 2274673"/>
                <a:gd name="connsiteY1" fmla="*/ 0 h 1252728"/>
                <a:gd name="connsiteX2" fmla="*/ 2065881 w 2274673"/>
                <a:gd name="connsiteY2" fmla="*/ 0 h 1252728"/>
                <a:gd name="connsiteX3" fmla="*/ 2274673 w 2274673"/>
                <a:gd name="connsiteY3" fmla="*/ 208792 h 1252728"/>
                <a:gd name="connsiteX4" fmla="*/ 2274673 w 2274673"/>
                <a:gd name="connsiteY4" fmla="*/ 1043936 h 1252728"/>
                <a:gd name="connsiteX5" fmla="*/ 2065881 w 2274673"/>
                <a:gd name="connsiteY5" fmla="*/ 1252728 h 1252728"/>
                <a:gd name="connsiteX6" fmla="*/ 208792 w 2274673"/>
                <a:gd name="connsiteY6" fmla="*/ 1252728 h 1252728"/>
                <a:gd name="connsiteX7" fmla="*/ 0 w 2274673"/>
                <a:gd name="connsiteY7" fmla="*/ 1043936 h 1252728"/>
                <a:gd name="connsiteX8" fmla="*/ 690 w 2274673"/>
                <a:gd name="connsiteY8" fmla="*/ 383292 h 1252728"/>
                <a:gd name="connsiteX9" fmla="*/ 690 w 2274673"/>
                <a:gd name="connsiteY9" fmla="*/ 307092 h 1252728"/>
                <a:gd name="connsiteX10" fmla="*/ 0 w 2274673"/>
                <a:gd name="connsiteY10" fmla="*/ 208792 h 1252728"/>
                <a:gd name="connsiteX0" fmla="*/ 2485 w 2277158"/>
                <a:gd name="connsiteY0" fmla="*/ 208792 h 1252728"/>
                <a:gd name="connsiteX1" fmla="*/ 211277 w 2277158"/>
                <a:gd name="connsiteY1" fmla="*/ 0 h 1252728"/>
                <a:gd name="connsiteX2" fmla="*/ 2068366 w 2277158"/>
                <a:gd name="connsiteY2" fmla="*/ 0 h 1252728"/>
                <a:gd name="connsiteX3" fmla="*/ 2277158 w 2277158"/>
                <a:gd name="connsiteY3" fmla="*/ 208792 h 1252728"/>
                <a:gd name="connsiteX4" fmla="*/ 2277158 w 2277158"/>
                <a:gd name="connsiteY4" fmla="*/ 1043936 h 1252728"/>
                <a:gd name="connsiteX5" fmla="*/ 2068366 w 2277158"/>
                <a:gd name="connsiteY5" fmla="*/ 1252728 h 1252728"/>
                <a:gd name="connsiteX6" fmla="*/ 211277 w 2277158"/>
                <a:gd name="connsiteY6" fmla="*/ 1252728 h 1252728"/>
                <a:gd name="connsiteX7" fmla="*/ 2485 w 2277158"/>
                <a:gd name="connsiteY7" fmla="*/ 1043936 h 1252728"/>
                <a:gd name="connsiteX8" fmla="*/ 0 w 2277158"/>
                <a:gd name="connsiteY8" fmla="*/ 481717 h 1252728"/>
                <a:gd name="connsiteX9" fmla="*/ 3175 w 2277158"/>
                <a:gd name="connsiteY9" fmla="*/ 383292 h 1252728"/>
                <a:gd name="connsiteX10" fmla="*/ 3175 w 2277158"/>
                <a:gd name="connsiteY10" fmla="*/ 307092 h 1252728"/>
                <a:gd name="connsiteX11" fmla="*/ 2485 w 2277158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85775 w 2762933"/>
                <a:gd name="connsiteY8" fmla="*/ 481717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  <a:gd name="connsiteX0" fmla="*/ 488260 w 2762933"/>
                <a:gd name="connsiteY0" fmla="*/ 208792 h 1252728"/>
                <a:gd name="connsiteX1" fmla="*/ 697052 w 2762933"/>
                <a:gd name="connsiteY1" fmla="*/ 0 h 1252728"/>
                <a:gd name="connsiteX2" fmla="*/ 2554141 w 2762933"/>
                <a:gd name="connsiteY2" fmla="*/ 0 h 1252728"/>
                <a:gd name="connsiteX3" fmla="*/ 2762933 w 2762933"/>
                <a:gd name="connsiteY3" fmla="*/ 208792 h 1252728"/>
                <a:gd name="connsiteX4" fmla="*/ 2762933 w 2762933"/>
                <a:gd name="connsiteY4" fmla="*/ 1043936 h 1252728"/>
                <a:gd name="connsiteX5" fmla="*/ 2554141 w 2762933"/>
                <a:gd name="connsiteY5" fmla="*/ 1252728 h 1252728"/>
                <a:gd name="connsiteX6" fmla="*/ 697052 w 2762933"/>
                <a:gd name="connsiteY6" fmla="*/ 1252728 h 1252728"/>
                <a:gd name="connsiteX7" fmla="*/ 488260 w 2762933"/>
                <a:gd name="connsiteY7" fmla="*/ 1043936 h 1252728"/>
                <a:gd name="connsiteX8" fmla="*/ 475501 w 2762933"/>
                <a:gd name="connsiteY8" fmla="*/ 598554 h 1252728"/>
                <a:gd name="connsiteX9" fmla="*/ 0 w 2762933"/>
                <a:gd name="connsiteY9" fmla="*/ 497592 h 1252728"/>
                <a:gd name="connsiteX10" fmla="*/ 488950 w 2762933"/>
                <a:gd name="connsiteY10" fmla="*/ 307092 h 1252728"/>
                <a:gd name="connsiteX11" fmla="*/ 488260 w 2762933"/>
                <a:gd name="connsiteY11" fmla="*/ 208792 h 12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933" h="1252728">
                  <a:moveTo>
                    <a:pt x="488260" y="208792"/>
                  </a:moveTo>
                  <a:cubicBezTo>
                    <a:pt x="488260" y="93479"/>
                    <a:pt x="581739" y="0"/>
                    <a:pt x="697052" y="0"/>
                  </a:cubicBezTo>
                  <a:lnTo>
                    <a:pt x="2554141" y="0"/>
                  </a:lnTo>
                  <a:cubicBezTo>
                    <a:pt x="2669454" y="0"/>
                    <a:pt x="2762933" y="93479"/>
                    <a:pt x="2762933" y="208792"/>
                  </a:cubicBezTo>
                  <a:lnTo>
                    <a:pt x="2762933" y="1043936"/>
                  </a:lnTo>
                  <a:cubicBezTo>
                    <a:pt x="2762933" y="1159249"/>
                    <a:pt x="2669454" y="1252728"/>
                    <a:pt x="2554141" y="1252728"/>
                  </a:cubicBezTo>
                  <a:lnTo>
                    <a:pt x="697052" y="1252728"/>
                  </a:lnTo>
                  <a:cubicBezTo>
                    <a:pt x="581739" y="1252728"/>
                    <a:pt x="488260" y="1159249"/>
                    <a:pt x="488260" y="1043936"/>
                  </a:cubicBezTo>
                  <a:cubicBezTo>
                    <a:pt x="487432" y="856530"/>
                    <a:pt x="476329" y="785960"/>
                    <a:pt x="475501" y="598554"/>
                  </a:cubicBezTo>
                  <a:lnTo>
                    <a:pt x="0" y="497592"/>
                  </a:lnTo>
                  <a:lnTo>
                    <a:pt x="488950" y="307092"/>
                  </a:lnTo>
                  <a:lnTo>
                    <a:pt x="488260" y="208792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898F58-AAC5-4514-5E0E-9B72949DD6E4}"/>
                </a:ext>
              </a:extLst>
            </p:cNvPr>
            <p:cNvSpPr txBox="1"/>
            <p:nvPr/>
          </p:nvSpPr>
          <p:spPr>
            <a:xfrm>
              <a:off x="7580754" y="4593579"/>
              <a:ext cx="22221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Separate each word into syllables using a long syllable break.</a:t>
              </a:r>
            </a:p>
          </p:txBody>
        </p:sp>
        <p:pic>
          <p:nvPicPr>
            <p:cNvPr id="3" name="Picture 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C0559A3-BD09-E8E5-886A-D55A781C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503307" y="4519081"/>
              <a:ext cx="993241" cy="1767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6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5" grpId="0"/>
          <p:bldP spid="16" grpId="0"/>
          <p:bldP spid="17" grpId="0"/>
          <p:bldP spid="19" grpId="0"/>
          <p:bldP spid="21" grpId="0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5" grpId="0"/>
          <p:bldP spid="16" grpId="0"/>
          <p:bldP spid="17" grpId="0"/>
          <p:bldP spid="19" grpId="0"/>
          <p:bldP spid="21" grpId="0"/>
          <p:bldP spid="25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964936-1814-1AD3-1240-3569D1B226E0}"/>
              </a:ext>
            </a:extLst>
          </p:cNvPr>
          <p:cNvSpPr/>
          <p:nvPr/>
        </p:nvSpPr>
        <p:spPr>
          <a:xfrm>
            <a:off x="7675235" y="4674742"/>
            <a:ext cx="2696766" cy="1323439"/>
          </a:xfrm>
          <a:custGeom>
            <a:avLst/>
            <a:gdLst>
              <a:gd name="connsiteX0" fmla="*/ 0 w 2008267"/>
              <a:gd name="connsiteY0" fmla="*/ 220578 h 1323439"/>
              <a:gd name="connsiteX1" fmla="*/ 220578 w 2008267"/>
              <a:gd name="connsiteY1" fmla="*/ 0 h 1323439"/>
              <a:gd name="connsiteX2" fmla="*/ 1787689 w 2008267"/>
              <a:gd name="connsiteY2" fmla="*/ 0 h 1323439"/>
              <a:gd name="connsiteX3" fmla="*/ 2008267 w 2008267"/>
              <a:gd name="connsiteY3" fmla="*/ 220578 h 1323439"/>
              <a:gd name="connsiteX4" fmla="*/ 2008267 w 2008267"/>
              <a:gd name="connsiteY4" fmla="*/ 1102861 h 1323439"/>
              <a:gd name="connsiteX5" fmla="*/ 1787689 w 2008267"/>
              <a:gd name="connsiteY5" fmla="*/ 1323439 h 1323439"/>
              <a:gd name="connsiteX6" fmla="*/ 220578 w 2008267"/>
              <a:gd name="connsiteY6" fmla="*/ 1323439 h 1323439"/>
              <a:gd name="connsiteX7" fmla="*/ 0 w 2008267"/>
              <a:gd name="connsiteY7" fmla="*/ 1102861 h 1323439"/>
              <a:gd name="connsiteX8" fmla="*/ 0 w 2008267"/>
              <a:gd name="connsiteY8" fmla="*/ 220578 h 1323439"/>
              <a:gd name="connsiteX0" fmla="*/ 0 w 2008267"/>
              <a:gd name="connsiteY0" fmla="*/ 220578 h 1323439"/>
              <a:gd name="connsiteX1" fmla="*/ 220578 w 2008267"/>
              <a:gd name="connsiteY1" fmla="*/ 0 h 1323439"/>
              <a:gd name="connsiteX2" fmla="*/ 1787689 w 2008267"/>
              <a:gd name="connsiteY2" fmla="*/ 0 h 1323439"/>
              <a:gd name="connsiteX3" fmla="*/ 2008267 w 2008267"/>
              <a:gd name="connsiteY3" fmla="*/ 220578 h 1323439"/>
              <a:gd name="connsiteX4" fmla="*/ 2003539 w 2008267"/>
              <a:gd name="connsiteY4" fmla="*/ 349506 h 1323439"/>
              <a:gd name="connsiteX5" fmla="*/ 2008267 w 2008267"/>
              <a:gd name="connsiteY5" fmla="*/ 1102861 h 1323439"/>
              <a:gd name="connsiteX6" fmla="*/ 1787689 w 2008267"/>
              <a:gd name="connsiteY6" fmla="*/ 1323439 h 1323439"/>
              <a:gd name="connsiteX7" fmla="*/ 220578 w 2008267"/>
              <a:gd name="connsiteY7" fmla="*/ 1323439 h 1323439"/>
              <a:gd name="connsiteX8" fmla="*/ 0 w 2008267"/>
              <a:gd name="connsiteY8" fmla="*/ 1102861 h 1323439"/>
              <a:gd name="connsiteX9" fmla="*/ 0 w 2008267"/>
              <a:gd name="connsiteY9" fmla="*/ 220578 h 1323439"/>
              <a:gd name="connsiteX0" fmla="*/ 0 w 2008267"/>
              <a:gd name="connsiteY0" fmla="*/ 220578 h 1323439"/>
              <a:gd name="connsiteX1" fmla="*/ 220578 w 2008267"/>
              <a:gd name="connsiteY1" fmla="*/ 0 h 1323439"/>
              <a:gd name="connsiteX2" fmla="*/ 1787689 w 2008267"/>
              <a:gd name="connsiteY2" fmla="*/ 0 h 1323439"/>
              <a:gd name="connsiteX3" fmla="*/ 2008267 w 2008267"/>
              <a:gd name="connsiteY3" fmla="*/ 220578 h 1323439"/>
              <a:gd name="connsiteX4" fmla="*/ 2003539 w 2008267"/>
              <a:gd name="connsiteY4" fmla="*/ 349506 h 1323439"/>
              <a:gd name="connsiteX5" fmla="*/ 2000238 w 2008267"/>
              <a:gd name="connsiteY5" fmla="*/ 455141 h 1323439"/>
              <a:gd name="connsiteX6" fmla="*/ 2008267 w 2008267"/>
              <a:gd name="connsiteY6" fmla="*/ 1102861 h 1323439"/>
              <a:gd name="connsiteX7" fmla="*/ 1787689 w 2008267"/>
              <a:gd name="connsiteY7" fmla="*/ 1323439 h 1323439"/>
              <a:gd name="connsiteX8" fmla="*/ 220578 w 2008267"/>
              <a:gd name="connsiteY8" fmla="*/ 1323439 h 1323439"/>
              <a:gd name="connsiteX9" fmla="*/ 0 w 2008267"/>
              <a:gd name="connsiteY9" fmla="*/ 1102861 h 1323439"/>
              <a:gd name="connsiteX10" fmla="*/ 0 w 2008267"/>
              <a:gd name="connsiteY10" fmla="*/ 220578 h 1323439"/>
              <a:gd name="connsiteX0" fmla="*/ 0 w 2023381"/>
              <a:gd name="connsiteY0" fmla="*/ 220578 h 1323439"/>
              <a:gd name="connsiteX1" fmla="*/ 220578 w 2023381"/>
              <a:gd name="connsiteY1" fmla="*/ 0 h 1323439"/>
              <a:gd name="connsiteX2" fmla="*/ 1787689 w 2023381"/>
              <a:gd name="connsiteY2" fmla="*/ 0 h 1323439"/>
              <a:gd name="connsiteX3" fmla="*/ 2008267 w 2023381"/>
              <a:gd name="connsiteY3" fmla="*/ 220578 h 1323439"/>
              <a:gd name="connsiteX4" fmla="*/ 2003539 w 2023381"/>
              <a:gd name="connsiteY4" fmla="*/ 349506 h 1323439"/>
              <a:gd name="connsiteX5" fmla="*/ 2000238 w 2023381"/>
              <a:gd name="connsiteY5" fmla="*/ 455141 h 1323439"/>
              <a:gd name="connsiteX6" fmla="*/ 2003539 w 2023381"/>
              <a:gd name="connsiteY6" fmla="*/ 573980 h 1323439"/>
              <a:gd name="connsiteX7" fmla="*/ 2008267 w 2023381"/>
              <a:gd name="connsiteY7" fmla="*/ 1102861 h 1323439"/>
              <a:gd name="connsiteX8" fmla="*/ 1787689 w 2023381"/>
              <a:gd name="connsiteY8" fmla="*/ 1323439 h 1323439"/>
              <a:gd name="connsiteX9" fmla="*/ 220578 w 2023381"/>
              <a:gd name="connsiteY9" fmla="*/ 1323439 h 1323439"/>
              <a:gd name="connsiteX10" fmla="*/ 0 w 2023381"/>
              <a:gd name="connsiteY10" fmla="*/ 1102861 h 1323439"/>
              <a:gd name="connsiteX11" fmla="*/ 0 w 2023381"/>
              <a:gd name="connsiteY11" fmla="*/ 220578 h 1323439"/>
              <a:gd name="connsiteX0" fmla="*/ 0 w 2009046"/>
              <a:gd name="connsiteY0" fmla="*/ 220578 h 1323439"/>
              <a:gd name="connsiteX1" fmla="*/ 220578 w 2009046"/>
              <a:gd name="connsiteY1" fmla="*/ 0 h 1323439"/>
              <a:gd name="connsiteX2" fmla="*/ 1787689 w 2009046"/>
              <a:gd name="connsiteY2" fmla="*/ 0 h 1323439"/>
              <a:gd name="connsiteX3" fmla="*/ 2008267 w 2009046"/>
              <a:gd name="connsiteY3" fmla="*/ 220578 h 1323439"/>
              <a:gd name="connsiteX4" fmla="*/ 2003539 w 2009046"/>
              <a:gd name="connsiteY4" fmla="*/ 349506 h 1323439"/>
              <a:gd name="connsiteX5" fmla="*/ 2000238 w 2009046"/>
              <a:gd name="connsiteY5" fmla="*/ 455141 h 1323439"/>
              <a:gd name="connsiteX6" fmla="*/ 2003539 w 2009046"/>
              <a:gd name="connsiteY6" fmla="*/ 573980 h 1323439"/>
              <a:gd name="connsiteX7" fmla="*/ 2008267 w 2009046"/>
              <a:gd name="connsiteY7" fmla="*/ 1102861 h 1323439"/>
              <a:gd name="connsiteX8" fmla="*/ 1787689 w 2009046"/>
              <a:gd name="connsiteY8" fmla="*/ 1323439 h 1323439"/>
              <a:gd name="connsiteX9" fmla="*/ 220578 w 2009046"/>
              <a:gd name="connsiteY9" fmla="*/ 1323439 h 1323439"/>
              <a:gd name="connsiteX10" fmla="*/ 0 w 2009046"/>
              <a:gd name="connsiteY10" fmla="*/ 1102861 h 1323439"/>
              <a:gd name="connsiteX11" fmla="*/ 0 w 2009046"/>
              <a:gd name="connsiteY11" fmla="*/ 220578 h 1323439"/>
              <a:gd name="connsiteX0" fmla="*/ 0 w 2828810"/>
              <a:gd name="connsiteY0" fmla="*/ 220578 h 1323439"/>
              <a:gd name="connsiteX1" fmla="*/ 220578 w 2828810"/>
              <a:gd name="connsiteY1" fmla="*/ 0 h 1323439"/>
              <a:gd name="connsiteX2" fmla="*/ 1787689 w 2828810"/>
              <a:gd name="connsiteY2" fmla="*/ 0 h 1323439"/>
              <a:gd name="connsiteX3" fmla="*/ 2008267 w 2828810"/>
              <a:gd name="connsiteY3" fmla="*/ 220578 h 1323439"/>
              <a:gd name="connsiteX4" fmla="*/ 2003539 w 2828810"/>
              <a:gd name="connsiteY4" fmla="*/ 349506 h 1323439"/>
              <a:gd name="connsiteX5" fmla="*/ 2828809 w 2828810"/>
              <a:gd name="connsiteY5" fmla="*/ 491453 h 1323439"/>
              <a:gd name="connsiteX6" fmla="*/ 2003539 w 2828810"/>
              <a:gd name="connsiteY6" fmla="*/ 573980 h 1323439"/>
              <a:gd name="connsiteX7" fmla="*/ 2008267 w 2828810"/>
              <a:gd name="connsiteY7" fmla="*/ 1102861 h 1323439"/>
              <a:gd name="connsiteX8" fmla="*/ 1787689 w 2828810"/>
              <a:gd name="connsiteY8" fmla="*/ 1323439 h 1323439"/>
              <a:gd name="connsiteX9" fmla="*/ 220578 w 2828810"/>
              <a:gd name="connsiteY9" fmla="*/ 1323439 h 1323439"/>
              <a:gd name="connsiteX10" fmla="*/ 0 w 2828810"/>
              <a:gd name="connsiteY10" fmla="*/ 1102861 h 1323439"/>
              <a:gd name="connsiteX11" fmla="*/ 0 w 2828810"/>
              <a:gd name="connsiteY11" fmla="*/ 220578 h 1323439"/>
              <a:gd name="connsiteX0" fmla="*/ 0 w 2828810"/>
              <a:gd name="connsiteY0" fmla="*/ 220578 h 1323439"/>
              <a:gd name="connsiteX1" fmla="*/ 220578 w 2828810"/>
              <a:gd name="connsiteY1" fmla="*/ 0 h 1323439"/>
              <a:gd name="connsiteX2" fmla="*/ 1787689 w 2828810"/>
              <a:gd name="connsiteY2" fmla="*/ 0 h 1323439"/>
              <a:gd name="connsiteX3" fmla="*/ 2008267 w 2828810"/>
              <a:gd name="connsiteY3" fmla="*/ 220578 h 1323439"/>
              <a:gd name="connsiteX4" fmla="*/ 2003539 w 2828810"/>
              <a:gd name="connsiteY4" fmla="*/ 349506 h 1323439"/>
              <a:gd name="connsiteX5" fmla="*/ 2828809 w 2828810"/>
              <a:gd name="connsiteY5" fmla="*/ 491453 h 1323439"/>
              <a:gd name="connsiteX6" fmla="*/ 2003539 w 2828810"/>
              <a:gd name="connsiteY6" fmla="*/ 573980 h 1323439"/>
              <a:gd name="connsiteX7" fmla="*/ 2008267 w 2828810"/>
              <a:gd name="connsiteY7" fmla="*/ 1102861 h 1323439"/>
              <a:gd name="connsiteX8" fmla="*/ 1787689 w 2828810"/>
              <a:gd name="connsiteY8" fmla="*/ 1323439 h 1323439"/>
              <a:gd name="connsiteX9" fmla="*/ 220578 w 2828810"/>
              <a:gd name="connsiteY9" fmla="*/ 1323439 h 1323439"/>
              <a:gd name="connsiteX10" fmla="*/ 0 w 2828810"/>
              <a:gd name="connsiteY10" fmla="*/ 1102861 h 1323439"/>
              <a:gd name="connsiteX11" fmla="*/ 0 w 2828810"/>
              <a:gd name="connsiteY11" fmla="*/ 220578 h 1323439"/>
              <a:gd name="connsiteX0" fmla="*/ 0 w 2828809"/>
              <a:gd name="connsiteY0" fmla="*/ 220578 h 1323439"/>
              <a:gd name="connsiteX1" fmla="*/ 220578 w 2828809"/>
              <a:gd name="connsiteY1" fmla="*/ 0 h 1323439"/>
              <a:gd name="connsiteX2" fmla="*/ 1787689 w 2828809"/>
              <a:gd name="connsiteY2" fmla="*/ 0 h 1323439"/>
              <a:gd name="connsiteX3" fmla="*/ 2008267 w 2828809"/>
              <a:gd name="connsiteY3" fmla="*/ 220578 h 1323439"/>
              <a:gd name="connsiteX4" fmla="*/ 2003539 w 2828809"/>
              <a:gd name="connsiteY4" fmla="*/ 349506 h 1323439"/>
              <a:gd name="connsiteX5" fmla="*/ 2828809 w 2828809"/>
              <a:gd name="connsiteY5" fmla="*/ 491453 h 1323439"/>
              <a:gd name="connsiteX6" fmla="*/ 2003539 w 2828809"/>
              <a:gd name="connsiteY6" fmla="*/ 573980 h 1323439"/>
              <a:gd name="connsiteX7" fmla="*/ 2008267 w 2828809"/>
              <a:gd name="connsiteY7" fmla="*/ 1102861 h 1323439"/>
              <a:gd name="connsiteX8" fmla="*/ 1787689 w 2828809"/>
              <a:gd name="connsiteY8" fmla="*/ 1323439 h 1323439"/>
              <a:gd name="connsiteX9" fmla="*/ 220578 w 2828809"/>
              <a:gd name="connsiteY9" fmla="*/ 1323439 h 1323439"/>
              <a:gd name="connsiteX10" fmla="*/ 0 w 2828809"/>
              <a:gd name="connsiteY10" fmla="*/ 1102861 h 1323439"/>
              <a:gd name="connsiteX11" fmla="*/ 0 w 2828809"/>
              <a:gd name="connsiteY11" fmla="*/ 220578 h 1323439"/>
              <a:gd name="connsiteX0" fmla="*/ 0 w 2828809"/>
              <a:gd name="connsiteY0" fmla="*/ 220578 h 1323439"/>
              <a:gd name="connsiteX1" fmla="*/ 220578 w 2828809"/>
              <a:gd name="connsiteY1" fmla="*/ 0 h 1323439"/>
              <a:gd name="connsiteX2" fmla="*/ 1787689 w 2828809"/>
              <a:gd name="connsiteY2" fmla="*/ 0 h 1323439"/>
              <a:gd name="connsiteX3" fmla="*/ 2008267 w 2828809"/>
              <a:gd name="connsiteY3" fmla="*/ 220578 h 1323439"/>
              <a:gd name="connsiteX4" fmla="*/ 2003539 w 2828809"/>
              <a:gd name="connsiteY4" fmla="*/ 349506 h 1323439"/>
              <a:gd name="connsiteX5" fmla="*/ 2828809 w 2828809"/>
              <a:gd name="connsiteY5" fmla="*/ 491453 h 1323439"/>
              <a:gd name="connsiteX6" fmla="*/ 2010141 w 2828809"/>
              <a:gd name="connsiteY6" fmla="*/ 739034 h 1323439"/>
              <a:gd name="connsiteX7" fmla="*/ 2008267 w 2828809"/>
              <a:gd name="connsiteY7" fmla="*/ 1102861 h 1323439"/>
              <a:gd name="connsiteX8" fmla="*/ 1787689 w 2828809"/>
              <a:gd name="connsiteY8" fmla="*/ 1323439 h 1323439"/>
              <a:gd name="connsiteX9" fmla="*/ 220578 w 2828809"/>
              <a:gd name="connsiteY9" fmla="*/ 1323439 h 1323439"/>
              <a:gd name="connsiteX10" fmla="*/ 0 w 2828809"/>
              <a:gd name="connsiteY10" fmla="*/ 1102861 h 1323439"/>
              <a:gd name="connsiteX11" fmla="*/ 0 w 2828809"/>
              <a:gd name="connsiteY11" fmla="*/ 220578 h 1323439"/>
              <a:gd name="connsiteX0" fmla="*/ 0 w 2696766"/>
              <a:gd name="connsiteY0" fmla="*/ 220578 h 1323439"/>
              <a:gd name="connsiteX1" fmla="*/ 220578 w 2696766"/>
              <a:gd name="connsiteY1" fmla="*/ 0 h 1323439"/>
              <a:gd name="connsiteX2" fmla="*/ 1787689 w 2696766"/>
              <a:gd name="connsiteY2" fmla="*/ 0 h 1323439"/>
              <a:gd name="connsiteX3" fmla="*/ 2008267 w 2696766"/>
              <a:gd name="connsiteY3" fmla="*/ 220578 h 1323439"/>
              <a:gd name="connsiteX4" fmla="*/ 2003539 w 2696766"/>
              <a:gd name="connsiteY4" fmla="*/ 349506 h 1323439"/>
              <a:gd name="connsiteX5" fmla="*/ 2696766 w 2696766"/>
              <a:gd name="connsiteY5" fmla="*/ 491453 h 1323439"/>
              <a:gd name="connsiteX6" fmla="*/ 2010141 w 2696766"/>
              <a:gd name="connsiteY6" fmla="*/ 739034 h 1323439"/>
              <a:gd name="connsiteX7" fmla="*/ 2008267 w 2696766"/>
              <a:gd name="connsiteY7" fmla="*/ 1102861 h 1323439"/>
              <a:gd name="connsiteX8" fmla="*/ 1787689 w 2696766"/>
              <a:gd name="connsiteY8" fmla="*/ 1323439 h 1323439"/>
              <a:gd name="connsiteX9" fmla="*/ 220578 w 2696766"/>
              <a:gd name="connsiteY9" fmla="*/ 1323439 h 1323439"/>
              <a:gd name="connsiteX10" fmla="*/ 0 w 2696766"/>
              <a:gd name="connsiteY10" fmla="*/ 1102861 h 1323439"/>
              <a:gd name="connsiteX11" fmla="*/ 0 w 2696766"/>
              <a:gd name="connsiteY11" fmla="*/ 220578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6766" h="1323439">
                <a:moveTo>
                  <a:pt x="0" y="220578"/>
                </a:moveTo>
                <a:cubicBezTo>
                  <a:pt x="0" y="98756"/>
                  <a:pt x="98756" y="0"/>
                  <a:pt x="220578" y="0"/>
                </a:cubicBezTo>
                <a:lnTo>
                  <a:pt x="1787689" y="0"/>
                </a:lnTo>
                <a:cubicBezTo>
                  <a:pt x="1909511" y="0"/>
                  <a:pt x="2008267" y="98756"/>
                  <a:pt x="2008267" y="220578"/>
                </a:cubicBezTo>
                <a:lnTo>
                  <a:pt x="2003539" y="349506"/>
                </a:lnTo>
                <a:cubicBezTo>
                  <a:pt x="2002439" y="384718"/>
                  <a:pt x="2245618" y="400122"/>
                  <a:pt x="2696766" y="491453"/>
                </a:cubicBezTo>
                <a:cubicBezTo>
                  <a:pt x="2343550" y="522263"/>
                  <a:pt x="2008803" y="631081"/>
                  <a:pt x="2010141" y="739034"/>
                </a:cubicBezTo>
                <a:cubicBezTo>
                  <a:pt x="2011479" y="846987"/>
                  <a:pt x="2011232" y="964747"/>
                  <a:pt x="2008267" y="1102861"/>
                </a:cubicBezTo>
                <a:cubicBezTo>
                  <a:pt x="2008267" y="1224683"/>
                  <a:pt x="1909511" y="1323439"/>
                  <a:pt x="1787689" y="1323439"/>
                </a:cubicBezTo>
                <a:lnTo>
                  <a:pt x="220578" y="1323439"/>
                </a:lnTo>
                <a:cubicBezTo>
                  <a:pt x="98756" y="1323439"/>
                  <a:pt x="0" y="1224683"/>
                  <a:pt x="0" y="1102861"/>
                </a:cubicBezTo>
                <a:lnTo>
                  <a:pt x="0" y="22057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DE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8E4DB9-1CCE-3EA8-AD5D-ECF862C662A5}"/>
              </a:ext>
            </a:extLst>
          </p:cNvPr>
          <p:cNvSpPr/>
          <p:nvPr/>
        </p:nvSpPr>
        <p:spPr>
          <a:xfrm>
            <a:off x="2211726" y="4674742"/>
            <a:ext cx="3015416" cy="1584388"/>
          </a:xfrm>
          <a:custGeom>
            <a:avLst/>
            <a:gdLst>
              <a:gd name="connsiteX0" fmla="*/ 0 w 2712209"/>
              <a:gd name="connsiteY0" fmla="*/ 264070 h 1584388"/>
              <a:gd name="connsiteX1" fmla="*/ 264070 w 2712209"/>
              <a:gd name="connsiteY1" fmla="*/ 0 h 1584388"/>
              <a:gd name="connsiteX2" fmla="*/ 2448139 w 2712209"/>
              <a:gd name="connsiteY2" fmla="*/ 0 h 1584388"/>
              <a:gd name="connsiteX3" fmla="*/ 2712209 w 2712209"/>
              <a:gd name="connsiteY3" fmla="*/ 264070 h 1584388"/>
              <a:gd name="connsiteX4" fmla="*/ 2712209 w 2712209"/>
              <a:gd name="connsiteY4" fmla="*/ 1320318 h 1584388"/>
              <a:gd name="connsiteX5" fmla="*/ 2448139 w 2712209"/>
              <a:gd name="connsiteY5" fmla="*/ 1584388 h 1584388"/>
              <a:gd name="connsiteX6" fmla="*/ 264070 w 2712209"/>
              <a:gd name="connsiteY6" fmla="*/ 1584388 h 1584388"/>
              <a:gd name="connsiteX7" fmla="*/ 0 w 2712209"/>
              <a:gd name="connsiteY7" fmla="*/ 1320318 h 1584388"/>
              <a:gd name="connsiteX8" fmla="*/ 0 w 2712209"/>
              <a:gd name="connsiteY8" fmla="*/ 264070 h 1584388"/>
              <a:gd name="connsiteX0" fmla="*/ 2809 w 2715018"/>
              <a:gd name="connsiteY0" fmla="*/ 264070 h 1584388"/>
              <a:gd name="connsiteX1" fmla="*/ 266879 w 2715018"/>
              <a:gd name="connsiteY1" fmla="*/ 0 h 1584388"/>
              <a:gd name="connsiteX2" fmla="*/ 2450948 w 2715018"/>
              <a:gd name="connsiteY2" fmla="*/ 0 h 1584388"/>
              <a:gd name="connsiteX3" fmla="*/ 2715018 w 2715018"/>
              <a:gd name="connsiteY3" fmla="*/ 264070 h 1584388"/>
              <a:gd name="connsiteX4" fmla="*/ 2715018 w 2715018"/>
              <a:gd name="connsiteY4" fmla="*/ 1320318 h 1584388"/>
              <a:gd name="connsiteX5" fmla="*/ 2450948 w 2715018"/>
              <a:gd name="connsiteY5" fmla="*/ 1584388 h 1584388"/>
              <a:gd name="connsiteX6" fmla="*/ 266879 w 2715018"/>
              <a:gd name="connsiteY6" fmla="*/ 1584388 h 1584388"/>
              <a:gd name="connsiteX7" fmla="*/ 2809 w 2715018"/>
              <a:gd name="connsiteY7" fmla="*/ 1320318 h 1584388"/>
              <a:gd name="connsiteX8" fmla="*/ 0 w 2715018"/>
              <a:gd name="connsiteY8" fmla="*/ 465044 h 1584388"/>
              <a:gd name="connsiteX9" fmla="*/ 2809 w 2715018"/>
              <a:gd name="connsiteY9" fmla="*/ 264070 h 1584388"/>
              <a:gd name="connsiteX0" fmla="*/ 21611 w 2733820"/>
              <a:gd name="connsiteY0" fmla="*/ 264070 h 1584388"/>
              <a:gd name="connsiteX1" fmla="*/ 285681 w 2733820"/>
              <a:gd name="connsiteY1" fmla="*/ 0 h 1584388"/>
              <a:gd name="connsiteX2" fmla="*/ 2469750 w 2733820"/>
              <a:gd name="connsiteY2" fmla="*/ 0 h 1584388"/>
              <a:gd name="connsiteX3" fmla="*/ 2733820 w 2733820"/>
              <a:gd name="connsiteY3" fmla="*/ 264070 h 1584388"/>
              <a:gd name="connsiteX4" fmla="*/ 2733820 w 2733820"/>
              <a:gd name="connsiteY4" fmla="*/ 1320318 h 1584388"/>
              <a:gd name="connsiteX5" fmla="*/ 2469750 w 2733820"/>
              <a:gd name="connsiteY5" fmla="*/ 1584388 h 1584388"/>
              <a:gd name="connsiteX6" fmla="*/ 285681 w 2733820"/>
              <a:gd name="connsiteY6" fmla="*/ 1584388 h 1584388"/>
              <a:gd name="connsiteX7" fmla="*/ 21611 w 2733820"/>
              <a:gd name="connsiteY7" fmla="*/ 1320318 h 1584388"/>
              <a:gd name="connsiteX8" fmla="*/ 15501 w 2733820"/>
              <a:gd name="connsiteY8" fmla="*/ 646604 h 1584388"/>
              <a:gd name="connsiteX9" fmla="*/ 18802 w 2733820"/>
              <a:gd name="connsiteY9" fmla="*/ 465044 h 1584388"/>
              <a:gd name="connsiteX10" fmla="*/ 21611 w 2733820"/>
              <a:gd name="connsiteY10" fmla="*/ 264070 h 1584388"/>
              <a:gd name="connsiteX0" fmla="*/ 30712 w 2742921"/>
              <a:gd name="connsiteY0" fmla="*/ 264070 h 1584388"/>
              <a:gd name="connsiteX1" fmla="*/ 294782 w 2742921"/>
              <a:gd name="connsiteY1" fmla="*/ 0 h 1584388"/>
              <a:gd name="connsiteX2" fmla="*/ 2478851 w 2742921"/>
              <a:gd name="connsiteY2" fmla="*/ 0 h 1584388"/>
              <a:gd name="connsiteX3" fmla="*/ 2742921 w 2742921"/>
              <a:gd name="connsiteY3" fmla="*/ 264070 h 1584388"/>
              <a:gd name="connsiteX4" fmla="*/ 2742921 w 2742921"/>
              <a:gd name="connsiteY4" fmla="*/ 1320318 h 1584388"/>
              <a:gd name="connsiteX5" fmla="*/ 2478851 w 2742921"/>
              <a:gd name="connsiteY5" fmla="*/ 1584388 h 1584388"/>
              <a:gd name="connsiteX6" fmla="*/ 294782 w 2742921"/>
              <a:gd name="connsiteY6" fmla="*/ 1584388 h 1584388"/>
              <a:gd name="connsiteX7" fmla="*/ 30712 w 2742921"/>
              <a:gd name="connsiteY7" fmla="*/ 1320318 h 1584388"/>
              <a:gd name="connsiteX8" fmla="*/ 4796 w 2742921"/>
              <a:gd name="connsiteY8" fmla="*/ 937099 h 1584388"/>
              <a:gd name="connsiteX9" fmla="*/ 24602 w 2742921"/>
              <a:gd name="connsiteY9" fmla="*/ 646604 h 1584388"/>
              <a:gd name="connsiteX10" fmla="*/ 27903 w 2742921"/>
              <a:gd name="connsiteY10" fmla="*/ 465044 h 1584388"/>
              <a:gd name="connsiteX11" fmla="*/ 30712 w 2742921"/>
              <a:gd name="connsiteY11" fmla="*/ 264070 h 1584388"/>
              <a:gd name="connsiteX0" fmla="*/ 303246 w 3015455"/>
              <a:gd name="connsiteY0" fmla="*/ 264070 h 1584388"/>
              <a:gd name="connsiteX1" fmla="*/ 567316 w 3015455"/>
              <a:gd name="connsiteY1" fmla="*/ 0 h 1584388"/>
              <a:gd name="connsiteX2" fmla="*/ 2751385 w 3015455"/>
              <a:gd name="connsiteY2" fmla="*/ 0 h 1584388"/>
              <a:gd name="connsiteX3" fmla="*/ 3015455 w 3015455"/>
              <a:gd name="connsiteY3" fmla="*/ 264070 h 1584388"/>
              <a:gd name="connsiteX4" fmla="*/ 3015455 w 3015455"/>
              <a:gd name="connsiteY4" fmla="*/ 1320318 h 1584388"/>
              <a:gd name="connsiteX5" fmla="*/ 2751385 w 3015455"/>
              <a:gd name="connsiteY5" fmla="*/ 1584388 h 1584388"/>
              <a:gd name="connsiteX6" fmla="*/ 567316 w 3015455"/>
              <a:gd name="connsiteY6" fmla="*/ 1584388 h 1584388"/>
              <a:gd name="connsiteX7" fmla="*/ 303246 w 3015455"/>
              <a:gd name="connsiteY7" fmla="*/ 1320318 h 1584388"/>
              <a:gd name="connsiteX8" fmla="*/ 277330 w 3015455"/>
              <a:gd name="connsiteY8" fmla="*/ 937099 h 1584388"/>
              <a:gd name="connsiteX9" fmla="*/ 39 w 3015455"/>
              <a:gd name="connsiteY9" fmla="*/ 864475 h 1584388"/>
              <a:gd name="connsiteX10" fmla="*/ 300437 w 3015455"/>
              <a:gd name="connsiteY10" fmla="*/ 465044 h 1584388"/>
              <a:gd name="connsiteX11" fmla="*/ 303246 w 3015455"/>
              <a:gd name="connsiteY11" fmla="*/ 264070 h 1584388"/>
              <a:gd name="connsiteX0" fmla="*/ 303246 w 3015455"/>
              <a:gd name="connsiteY0" fmla="*/ 264070 h 1584388"/>
              <a:gd name="connsiteX1" fmla="*/ 567316 w 3015455"/>
              <a:gd name="connsiteY1" fmla="*/ 0 h 1584388"/>
              <a:gd name="connsiteX2" fmla="*/ 2751385 w 3015455"/>
              <a:gd name="connsiteY2" fmla="*/ 0 h 1584388"/>
              <a:gd name="connsiteX3" fmla="*/ 3015455 w 3015455"/>
              <a:gd name="connsiteY3" fmla="*/ 264070 h 1584388"/>
              <a:gd name="connsiteX4" fmla="*/ 3015455 w 3015455"/>
              <a:gd name="connsiteY4" fmla="*/ 1320318 h 1584388"/>
              <a:gd name="connsiteX5" fmla="*/ 2751385 w 3015455"/>
              <a:gd name="connsiteY5" fmla="*/ 1584388 h 1584388"/>
              <a:gd name="connsiteX6" fmla="*/ 567316 w 3015455"/>
              <a:gd name="connsiteY6" fmla="*/ 1584388 h 1584388"/>
              <a:gd name="connsiteX7" fmla="*/ 303246 w 3015455"/>
              <a:gd name="connsiteY7" fmla="*/ 1320318 h 1584388"/>
              <a:gd name="connsiteX8" fmla="*/ 277330 w 3015455"/>
              <a:gd name="connsiteY8" fmla="*/ 937099 h 1584388"/>
              <a:gd name="connsiteX9" fmla="*/ 39 w 3015455"/>
              <a:gd name="connsiteY9" fmla="*/ 864475 h 1584388"/>
              <a:gd name="connsiteX10" fmla="*/ 300437 w 3015455"/>
              <a:gd name="connsiteY10" fmla="*/ 465044 h 1584388"/>
              <a:gd name="connsiteX11" fmla="*/ 303246 w 3015455"/>
              <a:gd name="connsiteY11" fmla="*/ 264070 h 1584388"/>
              <a:gd name="connsiteX0" fmla="*/ 303207 w 3015416"/>
              <a:gd name="connsiteY0" fmla="*/ 264070 h 1584388"/>
              <a:gd name="connsiteX1" fmla="*/ 567277 w 3015416"/>
              <a:gd name="connsiteY1" fmla="*/ 0 h 1584388"/>
              <a:gd name="connsiteX2" fmla="*/ 2751346 w 3015416"/>
              <a:gd name="connsiteY2" fmla="*/ 0 h 1584388"/>
              <a:gd name="connsiteX3" fmla="*/ 3015416 w 3015416"/>
              <a:gd name="connsiteY3" fmla="*/ 264070 h 1584388"/>
              <a:gd name="connsiteX4" fmla="*/ 3015416 w 3015416"/>
              <a:gd name="connsiteY4" fmla="*/ 1320318 h 1584388"/>
              <a:gd name="connsiteX5" fmla="*/ 2751346 w 3015416"/>
              <a:gd name="connsiteY5" fmla="*/ 1584388 h 1584388"/>
              <a:gd name="connsiteX6" fmla="*/ 567277 w 3015416"/>
              <a:gd name="connsiteY6" fmla="*/ 1584388 h 1584388"/>
              <a:gd name="connsiteX7" fmla="*/ 303207 w 3015416"/>
              <a:gd name="connsiteY7" fmla="*/ 1320318 h 1584388"/>
              <a:gd name="connsiteX8" fmla="*/ 277291 w 3015416"/>
              <a:gd name="connsiteY8" fmla="*/ 937099 h 1584388"/>
              <a:gd name="connsiteX9" fmla="*/ 0 w 3015416"/>
              <a:gd name="connsiteY9" fmla="*/ 864475 h 1584388"/>
              <a:gd name="connsiteX10" fmla="*/ 300398 w 3015416"/>
              <a:gd name="connsiteY10" fmla="*/ 465044 h 1584388"/>
              <a:gd name="connsiteX11" fmla="*/ 303207 w 3015416"/>
              <a:gd name="connsiteY11" fmla="*/ 264070 h 1584388"/>
              <a:gd name="connsiteX0" fmla="*/ 303207 w 3015416"/>
              <a:gd name="connsiteY0" fmla="*/ 264070 h 1584388"/>
              <a:gd name="connsiteX1" fmla="*/ 567277 w 3015416"/>
              <a:gd name="connsiteY1" fmla="*/ 0 h 1584388"/>
              <a:gd name="connsiteX2" fmla="*/ 2751346 w 3015416"/>
              <a:gd name="connsiteY2" fmla="*/ 0 h 1584388"/>
              <a:gd name="connsiteX3" fmla="*/ 3015416 w 3015416"/>
              <a:gd name="connsiteY3" fmla="*/ 264070 h 1584388"/>
              <a:gd name="connsiteX4" fmla="*/ 3015416 w 3015416"/>
              <a:gd name="connsiteY4" fmla="*/ 1320318 h 1584388"/>
              <a:gd name="connsiteX5" fmla="*/ 2751346 w 3015416"/>
              <a:gd name="connsiteY5" fmla="*/ 1584388 h 1584388"/>
              <a:gd name="connsiteX6" fmla="*/ 567277 w 3015416"/>
              <a:gd name="connsiteY6" fmla="*/ 1584388 h 1584388"/>
              <a:gd name="connsiteX7" fmla="*/ 303207 w 3015416"/>
              <a:gd name="connsiteY7" fmla="*/ 1320318 h 1584388"/>
              <a:gd name="connsiteX8" fmla="*/ 277291 w 3015416"/>
              <a:gd name="connsiteY8" fmla="*/ 937099 h 1584388"/>
              <a:gd name="connsiteX9" fmla="*/ 0 w 3015416"/>
              <a:gd name="connsiteY9" fmla="*/ 864475 h 1584388"/>
              <a:gd name="connsiteX10" fmla="*/ 300398 w 3015416"/>
              <a:gd name="connsiteY10" fmla="*/ 465044 h 1584388"/>
              <a:gd name="connsiteX11" fmla="*/ 303207 w 3015416"/>
              <a:gd name="connsiteY11" fmla="*/ 264070 h 158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416" h="1584388">
                <a:moveTo>
                  <a:pt x="303207" y="264070"/>
                </a:moveTo>
                <a:cubicBezTo>
                  <a:pt x="303207" y="118228"/>
                  <a:pt x="421435" y="0"/>
                  <a:pt x="567277" y="0"/>
                </a:cubicBezTo>
                <a:lnTo>
                  <a:pt x="2751346" y="0"/>
                </a:lnTo>
                <a:cubicBezTo>
                  <a:pt x="2897188" y="0"/>
                  <a:pt x="3015416" y="118228"/>
                  <a:pt x="3015416" y="264070"/>
                </a:cubicBezTo>
                <a:lnTo>
                  <a:pt x="3015416" y="1320318"/>
                </a:lnTo>
                <a:cubicBezTo>
                  <a:pt x="3015416" y="1466160"/>
                  <a:pt x="2897188" y="1584388"/>
                  <a:pt x="2751346" y="1584388"/>
                </a:cubicBezTo>
                <a:lnTo>
                  <a:pt x="567277" y="1584388"/>
                </a:lnTo>
                <a:cubicBezTo>
                  <a:pt x="421435" y="1584388"/>
                  <a:pt x="303207" y="1466160"/>
                  <a:pt x="303207" y="1320318"/>
                </a:cubicBezTo>
                <a:cubicBezTo>
                  <a:pt x="297790" y="1143114"/>
                  <a:pt x="278309" y="1049385"/>
                  <a:pt x="277291" y="937099"/>
                </a:cubicBezTo>
                <a:cubicBezTo>
                  <a:pt x="276273" y="824813"/>
                  <a:pt x="184310" y="870527"/>
                  <a:pt x="0" y="864475"/>
                </a:cubicBezTo>
                <a:cubicBezTo>
                  <a:pt x="135894" y="732982"/>
                  <a:pt x="299380" y="528800"/>
                  <a:pt x="300398" y="465044"/>
                </a:cubicBezTo>
                <a:cubicBezTo>
                  <a:pt x="301334" y="398053"/>
                  <a:pt x="302271" y="331061"/>
                  <a:pt x="303207" y="2640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956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082AD-A3E0-C3E8-FF7D-3566175D86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EE6A0-13E2-8654-01F4-21C0FD926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0D98-0F76-8727-B0C7-8A366374E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do the sound buttons go in these words?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909C9-C8F7-57D7-4951-6FE7774A2330}"/>
              </a:ext>
            </a:extLst>
          </p:cNvPr>
          <p:cNvSpPr/>
          <p:nvPr/>
        </p:nvSpPr>
        <p:spPr>
          <a:xfrm>
            <a:off x="2485469" y="2009638"/>
            <a:ext cx="15183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cap="none" dirty="0">
                <a:ln w="0"/>
                <a:latin typeface="EdShed" pitchFamily="2" charset="77"/>
              </a:rPr>
              <a:t>piece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1426A-42DD-3023-B90F-C0D8CFA1D3CF}"/>
              </a:ext>
            </a:extLst>
          </p:cNvPr>
          <p:cNvGrpSpPr/>
          <p:nvPr/>
        </p:nvGrpSpPr>
        <p:grpSpPr>
          <a:xfrm>
            <a:off x="2655607" y="2848788"/>
            <a:ext cx="1197933" cy="125999"/>
            <a:chOff x="7375769" y="6010862"/>
            <a:chExt cx="1413369" cy="148659"/>
          </a:xfrm>
          <a:solidFill>
            <a:srgbClr val="3372DC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94364C-18F0-2F22-5083-D3DF65E901CF}"/>
                </a:ext>
              </a:extLst>
            </p:cNvPr>
            <p:cNvSpPr/>
            <p:nvPr/>
          </p:nvSpPr>
          <p:spPr>
            <a:xfrm>
              <a:off x="7702181" y="6021480"/>
              <a:ext cx="385077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4D210D-A111-6FB1-E0C0-172799261E78}"/>
                </a:ext>
              </a:extLst>
            </p:cNvPr>
            <p:cNvSpPr/>
            <p:nvPr/>
          </p:nvSpPr>
          <p:spPr>
            <a:xfrm>
              <a:off x="7375769" y="6010862"/>
              <a:ext cx="148659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CC59B9-DBE5-0A6D-9BD3-E51095E78ED6}"/>
                </a:ext>
              </a:extLst>
            </p:cNvPr>
            <p:cNvSpPr/>
            <p:nvPr/>
          </p:nvSpPr>
          <p:spPr>
            <a:xfrm>
              <a:off x="8215055" y="6021480"/>
              <a:ext cx="574083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7D9DCA-3626-0311-2819-0BAF61A705A7}"/>
              </a:ext>
            </a:extLst>
          </p:cNvPr>
          <p:cNvSpPr/>
          <p:nvPr/>
        </p:nvSpPr>
        <p:spPr>
          <a:xfrm>
            <a:off x="1615024" y="3345950"/>
            <a:ext cx="32255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cap="none" dirty="0">
                <a:ln w="0"/>
                <a:latin typeface="EdShed" pitchFamily="2" charset="77"/>
              </a:rPr>
              <a:t>whether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7CC3A-4CB7-AFF5-C5EC-537351BAFE1A}"/>
              </a:ext>
            </a:extLst>
          </p:cNvPr>
          <p:cNvGrpSpPr/>
          <p:nvPr/>
        </p:nvGrpSpPr>
        <p:grpSpPr>
          <a:xfrm>
            <a:off x="2287456" y="4022729"/>
            <a:ext cx="1948009" cy="125999"/>
            <a:chOff x="6501886" y="6025369"/>
            <a:chExt cx="2298336" cy="148659"/>
          </a:xfrm>
          <a:solidFill>
            <a:srgbClr val="3372DC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A5A28C-BE6D-EB92-8FF6-8C6D0D448D73}"/>
                </a:ext>
              </a:extLst>
            </p:cNvPr>
            <p:cNvSpPr/>
            <p:nvPr/>
          </p:nvSpPr>
          <p:spPr>
            <a:xfrm>
              <a:off x="7401964" y="6025369"/>
              <a:ext cx="148658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66C3ED-4CB0-4193-A724-30A90F26126E}"/>
                </a:ext>
              </a:extLst>
            </p:cNvPr>
            <p:cNvSpPr/>
            <p:nvPr/>
          </p:nvSpPr>
          <p:spPr>
            <a:xfrm>
              <a:off x="7696337" y="6035987"/>
              <a:ext cx="511023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0577A5-A9AF-F1EE-C954-E9CEB2E12B4C}"/>
                </a:ext>
              </a:extLst>
            </p:cNvPr>
            <p:cNvSpPr/>
            <p:nvPr/>
          </p:nvSpPr>
          <p:spPr>
            <a:xfrm>
              <a:off x="8289199" y="6035987"/>
              <a:ext cx="511023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5B23F49-A31E-EF7F-D432-B2F1740DD172}"/>
                </a:ext>
              </a:extLst>
            </p:cNvPr>
            <p:cNvSpPr/>
            <p:nvPr/>
          </p:nvSpPr>
          <p:spPr>
            <a:xfrm>
              <a:off x="6501886" y="6035986"/>
              <a:ext cx="753409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EAA2C9C-9133-7E65-F585-9C599D08013F}"/>
              </a:ext>
            </a:extLst>
          </p:cNvPr>
          <p:cNvSpPr/>
          <p:nvPr/>
        </p:nvSpPr>
        <p:spPr>
          <a:xfrm>
            <a:off x="5137934" y="3345950"/>
            <a:ext cx="19271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latin typeface="EdShed" pitchFamily="2" charset="77"/>
              </a:rPr>
              <a:t>plain</a:t>
            </a:r>
            <a:endParaRPr lang="en-GB" sz="4800" cap="none" dirty="0">
              <a:ln w="0"/>
              <a:latin typeface="EdShed" pitchFamily="2" charset="77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59BC72-0B64-90C7-20AD-DF238F6666C3}"/>
              </a:ext>
            </a:extLst>
          </p:cNvPr>
          <p:cNvGrpSpPr/>
          <p:nvPr/>
        </p:nvGrpSpPr>
        <p:grpSpPr>
          <a:xfrm>
            <a:off x="5586129" y="4150001"/>
            <a:ext cx="1024777" cy="126018"/>
            <a:chOff x="7237988" y="6018857"/>
            <a:chExt cx="1209071" cy="148681"/>
          </a:xfrm>
          <a:solidFill>
            <a:srgbClr val="3372DC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FE7F75-E4AF-225B-9F9D-CF8FAD845B13}"/>
                </a:ext>
              </a:extLst>
            </p:cNvPr>
            <p:cNvSpPr/>
            <p:nvPr/>
          </p:nvSpPr>
          <p:spPr>
            <a:xfrm>
              <a:off x="7237988" y="6018862"/>
              <a:ext cx="148658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A24C7C-3A2A-AF47-A21C-C77FE7CEC365}"/>
                </a:ext>
              </a:extLst>
            </p:cNvPr>
            <p:cNvSpPr/>
            <p:nvPr/>
          </p:nvSpPr>
          <p:spPr>
            <a:xfrm>
              <a:off x="7501959" y="6018879"/>
              <a:ext cx="148658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1D6FFF-0D7F-1A24-0C5F-65CE58A56492}"/>
                </a:ext>
              </a:extLst>
            </p:cNvPr>
            <p:cNvSpPr/>
            <p:nvPr/>
          </p:nvSpPr>
          <p:spPr>
            <a:xfrm>
              <a:off x="7732235" y="6029496"/>
              <a:ext cx="430467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D4EB80D-C799-96F8-0D24-0F1EEA811BB8}"/>
                </a:ext>
              </a:extLst>
            </p:cNvPr>
            <p:cNvSpPr/>
            <p:nvPr/>
          </p:nvSpPr>
          <p:spPr>
            <a:xfrm>
              <a:off x="8298401" y="6018857"/>
              <a:ext cx="148658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97AA9-ACD5-3B98-F540-F0AEDEEB8450}"/>
              </a:ext>
            </a:extLst>
          </p:cNvPr>
          <p:cNvSpPr/>
          <p:nvPr/>
        </p:nvSpPr>
        <p:spPr>
          <a:xfrm>
            <a:off x="7378538" y="3345950"/>
            <a:ext cx="32143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cap="none" dirty="0">
                <a:ln w="0"/>
                <a:latin typeface="EdShed" pitchFamily="2" charset="77"/>
              </a:rPr>
              <a:t>weather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0A33F8A-7D4D-A6F3-B168-18B0E527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888" y="3292710"/>
            <a:ext cx="1064261" cy="116708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AFC764D-7726-C5DE-132D-1E0223BA4639}"/>
              </a:ext>
            </a:extLst>
          </p:cNvPr>
          <p:cNvGrpSpPr/>
          <p:nvPr/>
        </p:nvGrpSpPr>
        <p:grpSpPr>
          <a:xfrm>
            <a:off x="8114220" y="4007772"/>
            <a:ext cx="1879856" cy="125999"/>
            <a:chOff x="7409635" y="6017161"/>
            <a:chExt cx="2217925" cy="148659"/>
          </a:xfrm>
          <a:solidFill>
            <a:srgbClr val="3372DC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320E28-2B82-1E6E-5318-69CF1EA3C912}"/>
                </a:ext>
              </a:extLst>
            </p:cNvPr>
            <p:cNvSpPr/>
            <p:nvPr/>
          </p:nvSpPr>
          <p:spPr>
            <a:xfrm>
              <a:off x="7409635" y="6017161"/>
              <a:ext cx="148658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D30D9D-3B74-D6D1-3270-C99DD2E354A6}"/>
                </a:ext>
              </a:extLst>
            </p:cNvPr>
            <p:cNvSpPr/>
            <p:nvPr/>
          </p:nvSpPr>
          <p:spPr>
            <a:xfrm>
              <a:off x="7822711" y="6027778"/>
              <a:ext cx="619597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893CA15-58C4-7F75-CA77-8D98BE7E0DB3}"/>
                </a:ext>
              </a:extLst>
            </p:cNvPr>
            <p:cNvSpPr/>
            <p:nvPr/>
          </p:nvSpPr>
          <p:spPr>
            <a:xfrm>
              <a:off x="8529902" y="6027778"/>
              <a:ext cx="484536" cy="12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E10A6B-D656-031C-E644-1D126AC654E0}"/>
                </a:ext>
              </a:extLst>
            </p:cNvPr>
            <p:cNvSpPr/>
            <p:nvPr/>
          </p:nvSpPr>
          <p:spPr>
            <a:xfrm>
              <a:off x="9102033" y="6021752"/>
              <a:ext cx="525527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7CBD11C-A633-1870-09E3-9292EA218507}"/>
              </a:ext>
            </a:extLst>
          </p:cNvPr>
          <p:cNvSpPr/>
          <p:nvPr/>
        </p:nvSpPr>
        <p:spPr>
          <a:xfrm>
            <a:off x="5465504" y="2009638"/>
            <a:ext cx="12862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cap="none" dirty="0">
                <a:ln w="0"/>
                <a:latin typeface="EdShed" pitchFamily="2" charset="77"/>
              </a:rPr>
              <a:t>knot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25DAF9-24BA-9256-C0DD-E1EC9088A6BE}"/>
              </a:ext>
            </a:extLst>
          </p:cNvPr>
          <p:cNvGrpSpPr/>
          <p:nvPr/>
        </p:nvGrpSpPr>
        <p:grpSpPr>
          <a:xfrm>
            <a:off x="5611111" y="2682255"/>
            <a:ext cx="1017680" cy="133200"/>
            <a:chOff x="7719562" y="6009922"/>
            <a:chExt cx="1200698" cy="157531"/>
          </a:xfrm>
          <a:solidFill>
            <a:srgbClr val="3372DC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A62CEE-532E-B4C9-0789-B1C61CE6CE66}"/>
                </a:ext>
              </a:extLst>
            </p:cNvPr>
            <p:cNvSpPr/>
            <p:nvPr/>
          </p:nvSpPr>
          <p:spPr>
            <a:xfrm>
              <a:off x="7719562" y="6032770"/>
              <a:ext cx="573138" cy="127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266F523-0DD5-9860-0F64-A4C5DB621203}"/>
                </a:ext>
              </a:extLst>
            </p:cNvPr>
            <p:cNvSpPr/>
            <p:nvPr/>
          </p:nvSpPr>
          <p:spPr>
            <a:xfrm>
              <a:off x="8450840" y="6009924"/>
              <a:ext cx="148659" cy="1486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E6B683-2FA9-CE88-A9B0-75231A240AB0}"/>
                </a:ext>
              </a:extLst>
            </p:cNvPr>
            <p:cNvSpPr/>
            <p:nvPr/>
          </p:nvSpPr>
          <p:spPr>
            <a:xfrm>
              <a:off x="8762727" y="600992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2E4DB07-9832-6A54-AD42-FB511F720F91}"/>
              </a:ext>
            </a:extLst>
          </p:cNvPr>
          <p:cNvSpPr/>
          <p:nvPr/>
        </p:nvSpPr>
        <p:spPr>
          <a:xfrm>
            <a:off x="8197141" y="2009638"/>
            <a:ext cx="1550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cap="none" dirty="0">
                <a:ln w="0"/>
                <a:latin typeface="EdShed" pitchFamily="2" charset="77"/>
              </a:rPr>
              <a:t>plane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A2E770E-2E02-C77C-D9AA-1CC9501CD1B6}"/>
              </a:ext>
            </a:extLst>
          </p:cNvPr>
          <p:cNvGrpSpPr/>
          <p:nvPr/>
        </p:nvGrpSpPr>
        <p:grpSpPr>
          <a:xfrm>
            <a:off x="8328996" y="2633182"/>
            <a:ext cx="1302110" cy="586506"/>
            <a:chOff x="9251000" y="4097006"/>
            <a:chExt cx="1302110" cy="5865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86D1512-8DF2-9921-54FD-015FDA579269}"/>
                </a:ext>
              </a:extLst>
            </p:cNvPr>
            <p:cNvGrpSpPr/>
            <p:nvPr/>
          </p:nvGrpSpPr>
          <p:grpSpPr>
            <a:xfrm>
              <a:off x="9251000" y="4320021"/>
              <a:ext cx="1302110" cy="129697"/>
              <a:chOff x="7369617" y="6009924"/>
              <a:chExt cx="1536281" cy="153023"/>
            </a:xfrm>
            <a:solidFill>
              <a:srgbClr val="3372DC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E5E4E39-8239-493E-28C7-B13489F2B734}"/>
                  </a:ext>
                </a:extLst>
              </p:cNvPr>
              <p:cNvSpPr/>
              <p:nvPr/>
            </p:nvSpPr>
            <p:spPr>
              <a:xfrm>
                <a:off x="7937365" y="6026422"/>
                <a:ext cx="245237" cy="1274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3270E3C-EC15-40E0-5463-38195A9E6FD3}"/>
                  </a:ext>
                </a:extLst>
              </p:cNvPr>
              <p:cNvSpPr/>
              <p:nvPr/>
            </p:nvSpPr>
            <p:spPr>
              <a:xfrm>
                <a:off x="7369617" y="6014271"/>
                <a:ext cx="148659" cy="1486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A3CF58F-2F4C-F9B0-187D-CB1462234269}"/>
                  </a:ext>
                </a:extLst>
              </p:cNvPr>
              <p:cNvSpPr/>
              <p:nvPr/>
            </p:nvSpPr>
            <p:spPr>
              <a:xfrm>
                <a:off x="7696710" y="6009924"/>
                <a:ext cx="148659" cy="1486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2364917-F4C9-B42A-1FAA-2BBCF82B24E2}"/>
                  </a:ext>
                </a:extLst>
              </p:cNvPr>
              <p:cNvSpPr/>
              <p:nvPr/>
            </p:nvSpPr>
            <p:spPr>
              <a:xfrm>
                <a:off x="8609897" y="6035524"/>
                <a:ext cx="296001" cy="1274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AE8F4B4-5EB4-2130-19F6-2EC40B9BA54A}"/>
                  </a:ext>
                </a:extLst>
              </p:cNvPr>
              <p:cNvSpPr/>
              <p:nvPr/>
            </p:nvSpPr>
            <p:spPr>
              <a:xfrm>
                <a:off x="8330408" y="6014271"/>
                <a:ext cx="148659" cy="1486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uli" pitchFamily="2" charset="77"/>
                </a:endParaRPr>
              </a:p>
            </p:txBody>
          </p:sp>
        </p:grpSp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ACB4E513-15A0-065E-BD17-2498E2FB816B}"/>
                </a:ext>
              </a:extLst>
            </p:cNvPr>
            <p:cNvSpPr/>
            <p:nvPr/>
          </p:nvSpPr>
          <p:spPr>
            <a:xfrm rot="10800000">
              <a:off x="9818475" y="4097006"/>
              <a:ext cx="682257" cy="586506"/>
            </a:xfrm>
            <a:prstGeom prst="blockArc">
              <a:avLst>
                <a:gd name="adj1" fmla="val 10676733"/>
                <a:gd name="adj2" fmla="val 22313"/>
                <a:gd name="adj3" fmla="val 6979"/>
              </a:avLst>
            </a:prstGeom>
            <a:solidFill>
              <a:srgbClr val="3372DC"/>
            </a:solidFill>
            <a:ln w="28575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Muli" pitchFamily="2" charset="77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97D8AF-84E3-742E-472E-00B86CA31BAA}"/>
              </a:ext>
            </a:extLst>
          </p:cNvPr>
          <p:cNvSpPr txBox="1"/>
          <p:nvPr/>
        </p:nvSpPr>
        <p:spPr>
          <a:xfrm>
            <a:off x="2538533" y="4838899"/>
            <a:ext cx="2654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Use sound buttons for each phoneme. Draw a dot for each single letter sound and a line when two or more letters make one sound. </a:t>
            </a:r>
          </a:p>
        </p:txBody>
      </p:sp>
      <p:pic>
        <p:nvPicPr>
          <p:cNvPr id="7" name="Picture 6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0450A4C8-F8A4-DBD0-8A43-FFCBEA75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98" y="4658669"/>
            <a:ext cx="1271164" cy="195848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23E6AF3-9348-1EBB-4A0D-26AD1049D6CE}"/>
              </a:ext>
            </a:extLst>
          </p:cNvPr>
          <p:cNvSpPr txBox="1"/>
          <p:nvPr/>
        </p:nvSpPr>
        <p:spPr>
          <a:xfrm>
            <a:off x="7678826" y="4821314"/>
            <a:ext cx="2008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EdShed" pitchFamily="2" charset="77"/>
              </a:rPr>
              <a:t>Let’s look at </a:t>
            </a:r>
            <a:br>
              <a:rPr lang="en-GB" sz="1600" dirty="0">
                <a:latin typeface="EdShed" pitchFamily="2" charset="77"/>
              </a:rPr>
            </a:br>
            <a:r>
              <a:rPr lang="en-GB" sz="1600" dirty="0">
                <a:latin typeface="EdShed" pitchFamily="2" charset="77"/>
              </a:rPr>
              <a:t>the sounds made </a:t>
            </a:r>
            <a:br>
              <a:rPr lang="en-GB" sz="1600" dirty="0">
                <a:latin typeface="EdShed" pitchFamily="2" charset="77"/>
              </a:rPr>
            </a:br>
            <a:r>
              <a:rPr lang="en-GB" sz="1600" dirty="0">
                <a:latin typeface="EdShed" pitchFamily="2" charset="77"/>
              </a:rPr>
              <a:t>by some of our </a:t>
            </a:r>
            <a:br>
              <a:rPr lang="en-GB" sz="1600" dirty="0">
                <a:latin typeface="EdShed" pitchFamily="2" charset="77"/>
              </a:rPr>
            </a:br>
            <a:r>
              <a:rPr lang="en-GB" sz="1600" dirty="0">
                <a:latin typeface="EdShed" pitchFamily="2" charset="77"/>
              </a:rPr>
              <a:t>new words.</a:t>
            </a:r>
          </a:p>
        </p:txBody>
      </p:sp>
      <p:pic>
        <p:nvPicPr>
          <p:cNvPr id="78" name="Picture 7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2B82CF0-932A-4E94-13F5-F28DD7BA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060" y="4536982"/>
            <a:ext cx="869609" cy="20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  <p:bldP spid="30" grpId="0"/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4B7364-20DD-EC7B-1741-B96734BB5127}"/>
              </a:ext>
            </a:extLst>
          </p:cNvPr>
          <p:cNvSpPr/>
          <p:nvPr/>
        </p:nvSpPr>
        <p:spPr>
          <a:xfrm>
            <a:off x="435237" y="4419175"/>
            <a:ext cx="11315700" cy="2134025"/>
          </a:xfrm>
          <a:prstGeom prst="rect">
            <a:avLst/>
          </a:pr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3B6E8-3640-66A6-4971-0176420C07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618DD-2564-8FA1-B3B3-D6CE688CE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Meanings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67F8-ADD0-5941-068D-057444FC3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look at what this week’s words mean.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3D2FAA-A74B-6178-21D7-312D81819205}"/>
              </a:ext>
            </a:extLst>
          </p:cNvPr>
          <p:cNvGrpSpPr/>
          <p:nvPr/>
        </p:nvGrpSpPr>
        <p:grpSpPr>
          <a:xfrm>
            <a:off x="854841" y="1844812"/>
            <a:ext cx="4629050" cy="461665"/>
            <a:chOff x="939590" y="1757976"/>
            <a:chExt cx="3378619" cy="503635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049681-6F9F-CE8D-FF52-6E875F9F3502}"/>
                </a:ext>
              </a:extLst>
            </p:cNvPr>
            <p:cNvSpPr txBox="1"/>
            <p:nvPr/>
          </p:nvSpPr>
          <p:spPr>
            <a:xfrm>
              <a:off x="939590" y="1757976"/>
              <a:ext cx="1193385" cy="5036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accept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D2FC59-D2A2-D83D-8288-2DA403A31AC9}"/>
                </a:ext>
              </a:extLst>
            </p:cNvPr>
            <p:cNvSpPr txBox="1"/>
            <p:nvPr/>
          </p:nvSpPr>
          <p:spPr>
            <a:xfrm>
              <a:off x="3234674" y="1757976"/>
              <a:ext cx="1083535" cy="503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except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527765-B0C7-3E6A-7C24-34547151DD51}"/>
                </a:ext>
              </a:extLst>
            </p:cNvPr>
            <p:cNvSpPr txBox="1"/>
            <p:nvPr/>
          </p:nvSpPr>
          <p:spPr>
            <a:xfrm>
              <a:off x="2481236" y="1757976"/>
              <a:ext cx="329563" cy="50363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  <a:latin typeface="EdShed" pitchFamily="2" charset="77"/>
                </a:rPr>
                <a:t>vs</a:t>
              </a:r>
              <a:endParaRPr lang="en-GB" dirty="0">
                <a:solidFill>
                  <a:srgbClr val="FF0000"/>
                </a:solidFill>
                <a:latin typeface="EdShed" pitchFamily="2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D375B-487B-4FA0-1BA3-3CB8DFF3EA27}"/>
              </a:ext>
            </a:extLst>
          </p:cNvPr>
          <p:cNvGrpSpPr/>
          <p:nvPr/>
        </p:nvGrpSpPr>
        <p:grpSpPr>
          <a:xfrm>
            <a:off x="6800458" y="1842790"/>
            <a:ext cx="4536701" cy="461665"/>
            <a:chOff x="7493627" y="1762378"/>
            <a:chExt cx="3256920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048B35-E21C-7C2D-57D6-486B7CA87467}"/>
                </a:ext>
              </a:extLst>
            </p:cNvPr>
            <p:cNvSpPr txBox="1"/>
            <p:nvPr/>
          </p:nvSpPr>
          <p:spPr>
            <a:xfrm>
              <a:off x="7493627" y="1762378"/>
              <a:ext cx="993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knot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9C1BD-3CD5-1012-E03A-6394B355F0BE}"/>
                </a:ext>
              </a:extLst>
            </p:cNvPr>
            <p:cNvSpPr txBox="1"/>
            <p:nvPr/>
          </p:nvSpPr>
          <p:spPr>
            <a:xfrm>
              <a:off x="9534251" y="1762378"/>
              <a:ext cx="121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not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4AC21-855C-83E0-E9F5-6DCB8B989ACD}"/>
                </a:ext>
              </a:extLst>
            </p:cNvPr>
            <p:cNvSpPr txBox="1"/>
            <p:nvPr/>
          </p:nvSpPr>
          <p:spPr>
            <a:xfrm>
              <a:off x="8939790" y="1762378"/>
              <a:ext cx="324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vs</a:t>
              </a:r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C65CB-48F9-1FC5-29D9-4C8BAE2E335E}"/>
              </a:ext>
            </a:extLst>
          </p:cNvPr>
          <p:cNvGrpSpPr/>
          <p:nvPr/>
        </p:nvGrpSpPr>
        <p:grpSpPr>
          <a:xfrm>
            <a:off x="551447" y="4758765"/>
            <a:ext cx="2300807" cy="1675470"/>
            <a:chOff x="58859" y="4139330"/>
            <a:chExt cx="2300807" cy="16754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C40634-0C63-2079-5930-C8EF9565C6D9}"/>
                </a:ext>
              </a:extLst>
            </p:cNvPr>
            <p:cNvSpPr txBox="1"/>
            <p:nvPr/>
          </p:nvSpPr>
          <p:spPr>
            <a:xfrm>
              <a:off x="58859" y="5291580"/>
              <a:ext cx="2300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Used to tie together </a:t>
              </a:r>
              <a:br>
                <a:rPr lang="en-GB" sz="1400" dirty="0">
                  <a:latin typeface="EdShed" pitchFamily="2" charset="77"/>
                </a:rPr>
              </a:br>
              <a:r>
                <a:rPr lang="en-GB" sz="1400" dirty="0">
                  <a:latin typeface="EdShed" pitchFamily="2" charset="77"/>
                </a:rPr>
                <a:t>rope or string.</a:t>
              </a:r>
              <a:endParaRPr lang="en-GB" sz="1200" dirty="0">
                <a:latin typeface="EdShed" pitchFamily="2" charset="77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BE4846D-14CE-FC22-53CF-B484FF2AA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356905" y="4139330"/>
              <a:ext cx="1704714" cy="8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C5230D-67F4-B228-EC7D-4E989E53E861}"/>
              </a:ext>
            </a:extLst>
          </p:cNvPr>
          <p:cNvGrpSpPr/>
          <p:nvPr/>
        </p:nvGrpSpPr>
        <p:grpSpPr>
          <a:xfrm>
            <a:off x="9210911" y="4672217"/>
            <a:ext cx="2516826" cy="1571078"/>
            <a:chOff x="9231634" y="4737875"/>
            <a:chExt cx="2516826" cy="15710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DD2CC9-A9E3-7D5C-4DD1-D6ABF2166424}"/>
                </a:ext>
              </a:extLst>
            </p:cNvPr>
            <p:cNvSpPr txBox="1"/>
            <p:nvPr/>
          </p:nvSpPr>
          <p:spPr>
            <a:xfrm>
              <a:off x="9231634" y="6001176"/>
              <a:ext cx="251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In no way, never.</a:t>
              </a:r>
            </a:p>
          </p:txBody>
        </p:sp>
        <p:pic>
          <p:nvPicPr>
            <p:cNvPr id="22" name="Picture 4" descr="Dislike, Hand, Thumb, Down, No, Red">
              <a:extLst>
                <a:ext uri="{FF2B5EF4-FFF2-40B4-BE49-F238E27FC236}">
                  <a16:creationId xmlns:a16="http://schemas.microsoft.com/office/drawing/2014/main" id="{F69A60BA-BB81-5012-9B69-C4AE511BA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40857">
              <a:off x="10044825" y="4737875"/>
              <a:ext cx="890443" cy="98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7EF8EC-8278-CB40-3CA8-6A08BFB7A5C2}"/>
              </a:ext>
            </a:extLst>
          </p:cNvPr>
          <p:cNvGrpSpPr/>
          <p:nvPr/>
        </p:nvGrpSpPr>
        <p:grpSpPr>
          <a:xfrm>
            <a:off x="3605008" y="4615470"/>
            <a:ext cx="2365445" cy="1845361"/>
            <a:chOff x="3496074" y="4271469"/>
            <a:chExt cx="2365445" cy="18453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ECCC2-6314-C1B2-E4AD-F43CDE7EE10E}"/>
                </a:ext>
              </a:extLst>
            </p:cNvPr>
            <p:cNvSpPr txBox="1"/>
            <p:nvPr/>
          </p:nvSpPr>
          <p:spPr>
            <a:xfrm>
              <a:off x="3496074" y="5593610"/>
              <a:ext cx="2365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To say yes or receive something willingly.</a:t>
              </a:r>
              <a:endParaRPr lang="en-GB" sz="1200" dirty="0">
                <a:latin typeface="EdShed" pitchFamily="2" charset="77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F1FCB11-8B13-0FA1-2DAB-B0AAA12C9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776" b="4649"/>
            <a:stretch/>
          </p:blipFill>
          <p:spPr>
            <a:xfrm>
              <a:off x="4220721" y="4271469"/>
              <a:ext cx="916149" cy="129554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26024D-EC30-182D-882C-EE6D9D856E1E}"/>
              </a:ext>
            </a:extLst>
          </p:cNvPr>
          <p:cNvGrpSpPr/>
          <p:nvPr/>
        </p:nvGrpSpPr>
        <p:grpSpPr>
          <a:xfrm>
            <a:off x="6503898" y="4624291"/>
            <a:ext cx="2470872" cy="1623591"/>
            <a:chOff x="6282654" y="4533724"/>
            <a:chExt cx="2470872" cy="16235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FAA2B-B5E9-7AA6-F8E5-60D34B53BB42}"/>
                </a:ext>
              </a:extLst>
            </p:cNvPr>
            <p:cNvSpPr txBox="1"/>
            <p:nvPr/>
          </p:nvSpPr>
          <p:spPr>
            <a:xfrm>
              <a:off x="6282654" y="5849538"/>
              <a:ext cx="2470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Apart from, not including.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5333DB-4880-D8EB-6CE4-95224AD5DD5A}"/>
                </a:ext>
              </a:extLst>
            </p:cNvPr>
            <p:cNvGrpSpPr/>
            <p:nvPr/>
          </p:nvGrpSpPr>
          <p:grpSpPr>
            <a:xfrm>
              <a:off x="6753614" y="4533724"/>
              <a:ext cx="1528952" cy="1135466"/>
              <a:chOff x="7264315" y="2725084"/>
              <a:chExt cx="3829107" cy="2552737"/>
            </a:xfrm>
          </p:grpSpPr>
          <p:pic>
            <p:nvPicPr>
              <p:cNvPr id="29" name="Picture 8" descr="People, Special, Different, Employment, Hiring, Job">
                <a:extLst>
                  <a:ext uri="{FF2B5EF4-FFF2-40B4-BE49-F238E27FC236}">
                    <a16:creationId xmlns:a16="http://schemas.microsoft.com/office/drawing/2014/main" id="{894C8EBC-0625-5D20-ED18-89B7AA037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4315" y="2725084"/>
                <a:ext cx="3829107" cy="2552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58D7C8B-48C1-0BB1-DD4B-531BF0843D74}"/>
                  </a:ext>
                </a:extLst>
              </p:cNvPr>
              <p:cNvSpPr/>
              <p:nvPr/>
            </p:nvSpPr>
            <p:spPr>
              <a:xfrm>
                <a:off x="9557080" y="3367613"/>
                <a:ext cx="200382" cy="1930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uli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5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218 L 0.47526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435 L -0.2556 -0.325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1504 L -0.24792 -0.32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3935 L 0.00079 -0.32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3B6E8-3640-66A6-4971-0176420C07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618DD-2564-8FA1-B3B3-D6CE688CE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Meanings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67F8-ADD0-5941-068D-057444FC3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look at what this week’s words mean.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3D2FAA-A74B-6178-21D7-312D81819205}"/>
              </a:ext>
            </a:extLst>
          </p:cNvPr>
          <p:cNvGrpSpPr/>
          <p:nvPr/>
        </p:nvGrpSpPr>
        <p:grpSpPr>
          <a:xfrm>
            <a:off x="854841" y="1844812"/>
            <a:ext cx="4629050" cy="461665"/>
            <a:chOff x="939590" y="1757976"/>
            <a:chExt cx="3378619" cy="503635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049681-6F9F-CE8D-FF52-6E875F9F3502}"/>
                </a:ext>
              </a:extLst>
            </p:cNvPr>
            <p:cNvSpPr txBox="1"/>
            <p:nvPr/>
          </p:nvSpPr>
          <p:spPr>
            <a:xfrm>
              <a:off x="939590" y="1757976"/>
              <a:ext cx="1193385" cy="5036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peace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D2FC59-D2A2-D83D-8288-2DA403A31AC9}"/>
                </a:ext>
              </a:extLst>
            </p:cNvPr>
            <p:cNvSpPr txBox="1"/>
            <p:nvPr/>
          </p:nvSpPr>
          <p:spPr>
            <a:xfrm>
              <a:off x="3234674" y="1757976"/>
              <a:ext cx="1083535" cy="503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piece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527765-B0C7-3E6A-7C24-34547151DD51}"/>
                </a:ext>
              </a:extLst>
            </p:cNvPr>
            <p:cNvSpPr txBox="1"/>
            <p:nvPr/>
          </p:nvSpPr>
          <p:spPr>
            <a:xfrm>
              <a:off x="2481235" y="1757976"/>
              <a:ext cx="329563" cy="50363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vs</a:t>
              </a:r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D375B-487B-4FA0-1BA3-3CB8DFF3EA27}"/>
              </a:ext>
            </a:extLst>
          </p:cNvPr>
          <p:cNvGrpSpPr/>
          <p:nvPr/>
        </p:nvGrpSpPr>
        <p:grpSpPr>
          <a:xfrm>
            <a:off x="6800464" y="1842790"/>
            <a:ext cx="4464509" cy="461665"/>
            <a:chOff x="7545455" y="1762378"/>
            <a:chExt cx="3205092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048B35-E21C-7C2D-57D6-486B7CA87467}"/>
                </a:ext>
              </a:extLst>
            </p:cNvPr>
            <p:cNvSpPr txBox="1"/>
            <p:nvPr/>
          </p:nvSpPr>
          <p:spPr>
            <a:xfrm>
              <a:off x="7545455" y="1762378"/>
              <a:ext cx="993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plain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9C1BD-3CD5-1012-E03A-6394B355F0BE}"/>
                </a:ext>
              </a:extLst>
            </p:cNvPr>
            <p:cNvSpPr txBox="1"/>
            <p:nvPr/>
          </p:nvSpPr>
          <p:spPr>
            <a:xfrm>
              <a:off x="9534251" y="1762378"/>
              <a:ext cx="121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EdShed" pitchFamily="2" charset="77"/>
                  <a:ea typeface="OpenDyslexic" charset="0"/>
                  <a:cs typeface="OpenDyslexic" charset="0"/>
                </a:rPr>
                <a:t>plane</a:t>
              </a:r>
              <a:endParaRPr lang="en-GB" sz="2400" dirty="0">
                <a:latin typeface="Muli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4AC21-855C-83E0-E9F5-6DCB8B989ACD}"/>
                </a:ext>
              </a:extLst>
            </p:cNvPr>
            <p:cNvSpPr txBox="1"/>
            <p:nvPr/>
          </p:nvSpPr>
          <p:spPr>
            <a:xfrm>
              <a:off x="8939788" y="1762378"/>
              <a:ext cx="324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3760"/>
                  </a:solidFill>
                  <a:latin typeface="EdShed" pitchFamily="2" charset="77"/>
                </a:rPr>
                <a:t>vs</a:t>
              </a:r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14B7364-20DD-EC7B-1741-B96734BB5127}"/>
              </a:ext>
            </a:extLst>
          </p:cNvPr>
          <p:cNvSpPr/>
          <p:nvPr/>
        </p:nvSpPr>
        <p:spPr>
          <a:xfrm>
            <a:off x="435237" y="4419175"/>
            <a:ext cx="11315700" cy="2134025"/>
          </a:xfrm>
          <a:prstGeom prst="rect">
            <a:avLst/>
          </a:pr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3CDA43-7E93-50E2-15A5-3D5DE63A5686}"/>
              </a:ext>
            </a:extLst>
          </p:cNvPr>
          <p:cNvGrpSpPr/>
          <p:nvPr/>
        </p:nvGrpSpPr>
        <p:grpSpPr>
          <a:xfrm>
            <a:off x="9138814" y="4363293"/>
            <a:ext cx="2470872" cy="2088000"/>
            <a:chOff x="9138814" y="4363293"/>
            <a:chExt cx="2470872" cy="208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B4F0EE-E180-3C4F-B6E7-C93C56FAF11F}"/>
                </a:ext>
              </a:extLst>
            </p:cNvPr>
            <p:cNvSpPr txBox="1"/>
            <p:nvPr/>
          </p:nvSpPr>
          <p:spPr>
            <a:xfrm>
              <a:off x="9138814" y="5928073"/>
              <a:ext cx="2470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Blank; very simple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in style.</a:t>
              </a:r>
            </a:p>
          </p:txBody>
        </p:sp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92A46772-EE66-7A7F-8632-EBD0FB3AD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9714017" y="4363293"/>
              <a:ext cx="1330036" cy="187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EB7A6A-D2D6-6598-9F75-CCE26B031576}"/>
              </a:ext>
            </a:extLst>
          </p:cNvPr>
          <p:cNvGrpSpPr/>
          <p:nvPr/>
        </p:nvGrpSpPr>
        <p:grpSpPr>
          <a:xfrm>
            <a:off x="6301690" y="4669107"/>
            <a:ext cx="2470872" cy="1566743"/>
            <a:chOff x="6301690" y="4669107"/>
            <a:chExt cx="2470872" cy="15667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FAA2B-B5E9-7AA6-F8E5-60D34B53BB42}"/>
                </a:ext>
              </a:extLst>
            </p:cNvPr>
            <p:cNvSpPr txBox="1"/>
            <p:nvPr/>
          </p:nvSpPr>
          <p:spPr>
            <a:xfrm>
              <a:off x="6301690" y="5928073"/>
              <a:ext cx="2470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A feeling of calm and quiet.</a:t>
              </a: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286788F9-DA9F-4A23-E198-4F1E2BA7A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7008126" y="4669107"/>
              <a:ext cx="1057998" cy="1135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5CD392-62A6-8CF9-E1E0-0ACCCE12F7DE}"/>
              </a:ext>
            </a:extLst>
          </p:cNvPr>
          <p:cNvGrpSpPr/>
          <p:nvPr/>
        </p:nvGrpSpPr>
        <p:grpSpPr>
          <a:xfrm>
            <a:off x="3362673" y="4666922"/>
            <a:ext cx="2365445" cy="1784371"/>
            <a:chOff x="3362673" y="4666922"/>
            <a:chExt cx="2365445" cy="17843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ECCC2-6314-C1B2-E4AD-F43CDE7EE10E}"/>
                </a:ext>
              </a:extLst>
            </p:cNvPr>
            <p:cNvSpPr txBox="1"/>
            <p:nvPr/>
          </p:nvSpPr>
          <p:spPr>
            <a:xfrm>
              <a:off x="3362673" y="5928073"/>
              <a:ext cx="2365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A small section or part of a whole.</a:t>
              </a:r>
              <a:endParaRPr lang="en-GB" sz="1200" dirty="0">
                <a:latin typeface="EdShed" pitchFamily="2" charset="77"/>
              </a:endParaRPr>
            </a:p>
          </p:txBody>
        </p:sp>
        <p:pic>
          <p:nvPicPr>
            <p:cNvPr id="35" name="Picture 4" descr="Jigsaw, Puzzle, Piece, Join, Part">
              <a:extLst>
                <a:ext uri="{FF2B5EF4-FFF2-40B4-BE49-F238E27FC236}">
                  <a16:creationId xmlns:a16="http://schemas.microsoft.com/office/drawing/2014/main" id="{83F83852-F095-48C4-7A5C-D05C5638F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355" y="4666922"/>
              <a:ext cx="1351799" cy="1137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857A3E-577C-2BE4-F1D3-EBA99DFB4D71}"/>
              </a:ext>
            </a:extLst>
          </p:cNvPr>
          <p:cNvGrpSpPr/>
          <p:nvPr/>
        </p:nvGrpSpPr>
        <p:grpSpPr>
          <a:xfrm>
            <a:off x="582314" y="4764184"/>
            <a:ext cx="2300807" cy="1687109"/>
            <a:chOff x="582314" y="4764184"/>
            <a:chExt cx="2300807" cy="16871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C40634-0C63-2079-5930-C8EF9565C6D9}"/>
                </a:ext>
              </a:extLst>
            </p:cNvPr>
            <p:cNvSpPr txBox="1"/>
            <p:nvPr/>
          </p:nvSpPr>
          <p:spPr>
            <a:xfrm>
              <a:off x="582314" y="5928073"/>
              <a:ext cx="2300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A flying vehicle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with wings.</a:t>
              </a:r>
              <a:endParaRPr lang="en-GB" sz="1200" dirty="0">
                <a:latin typeface="EdShed" pitchFamily="2" charset="77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9461538-E2AD-4341-B44A-17B32C77B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26038">
              <a:off x="726493" y="4764184"/>
              <a:ext cx="1819560" cy="1147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4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7 L 0.72148 -0.34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151 -0.3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48008 -0.3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3411 -0.3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8E770-88CB-49B2-B723-AE51A456A1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0B4D3E-C42C-4993-8EB4-8CF69A173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4814F-A620-4E0A-BE44-BE48702A3B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1170</Words>
  <Application>Microsoft Macintosh PowerPoint</Application>
  <PresentationFormat>Widescreen</PresentationFormat>
  <Paragraphs>287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 Light</vt:lpstr>
      <vt:lpstr>Arial</vt:lpstr>
      <vt:lpstr>Muli</vt:lpstr>
      <vt:lpstr>EdShed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Paul Blyth</cp:lastModifiedBy>
  <cp:revision>170</cp:revision>
  <dcterms:created xsi:type="dcterms:W3CDTF">2022-07-19T20:08:30Z</dcterms:created>
  <dcterms:modified xsi:type="dcterms:W3CDTF">2025-07-29T14:13:38Z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</Properties>
</file>