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57" r:id="rId6"/>
    <p:sldId id="260" r:id="rId7"/>
    <p:sldId id="261" r:id="rId8"/>
    <p:sldId id="262" r:id="rId9"/>
    <p:sldId id="291" r:id="rId10"/>
    <p:sldId id="263" r:id="rId11"/>
    <p:sldId id="264" r:id="rId12"/>
    <p:sldId id="265" r:id="rId13"/>
    <p:sldId id="292" r:id="rId14"/>
    <p:sldId id="269" r:id="rId15"/>
    <p:sldId id="273" r:id="rId16"/>
    <p:sldId id="285" r:id="rId17"/>
    <p:sldId id="275" r:id="rId18"/>
    <p:sldId id="286" r:id="rId19"/>
    <p:sldId id="277" r:id="rId20"/>
    <p:sldId id="278" r:id="rId21"/>
    <p:sldId id="279" r:id="rId22"/>
    <p:sldId id="280" r:id="rId23"/>
    <p:sldId id="281" r:id="rId24"/>
    <p:sldId id="282" r:id="rId25"/>
  </p:sldIdLst>
  <p:sldSz cx="12192000" cy="6858000"/>
  <p:notesSz cx="6858000" cy="9144000"/>
  <p:embeddedFontLst>
    <p:embeddedFont>
      <p:font typeface="EdShed" panose="020B0604020202020204" charset="0"/>
      <p:regular r:id="rId28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4A4A"/>
    <a:srgbClr val="D2CECE"/>
    <a:srgbClr val="F139C4"/>
    <a:srgbClr val="7956D6"/>
    <a:srgbClr val="25D160"/>
    <a:srgbClr val="219CEE"/>
    <a:srgbClr val="D1CECE"/>
    <a:srgbClr val="FFDE57"/>
    <a:srgbClr val="3372DC"/>
    <a:srgbClr val="FF3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93A258-3B71-88A9-7AD5-26ACF98A0CC7}" v="16" dt="2025-06-07T03:00:39.2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708"/>
    <p:restoredTop sz="89864"/>
  </p:normalViewPr>
  <p:slideViewPr>
    <p:cSldViewPr snapToGrid="0" snapToObjects="1">
      <p:cViewPr varScale="1">
        <p:scale>
          <a:sx n="110" d="100"/>
          <a:sy n="110" d="100"/>
        </p:scale>
        <p:origin x="368" y="17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61" d="100"/>
        <a:sy n="161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Athienitis" userId="S::alexander.athienitis@edshed.com::2cbbe83c-bee7-4ce3-8c5e-5ea8eb612f0e" providerId="AD" clId="Web-{0B93A258-3B71-88A9-7AD5-26ACF98A0CC7}"/>
    <pc:docChg chg="modSld">
      <pc:chgData name="Alexander Athienitis" userId="S::alexander.athienitis@edshed.com::2cbbe83c-bee7-4ce3-8c5e-5ea8eb612f0e" providerId="AD" clId="Web-{0B93A258-3B71-88A9-7AD5-26ACF98A0CC7}" dt="2025-06-07T03:00:36.255" v="9" actId="20577"/>
      <pc:docMkLst>
        <pc:docMk/>
      </pc:docMkLst>
      <pc:sldChg chg="modSp">
        <pc:chgData name="Alexander Athienitis" userId="S::alexander.athienitis@edshed.com::2cbbe83c-bee7-4ce3-8c5e-5ea8eb612f0e" providerId="AD" clId="Web-{0B93A258-3B71-88A9-7AD5-26ACF98A0CC7}" dt="2025-06-07T03:00:36.255" v="9" actId="20577"/>
        <pc:sldMkLst>
          <pc:docMk/>
          <pc:sldMk cId="2359571300" sldId="282"/>
        </pc:sldMkLst>
        <pc:spChg chg="mod">
          <ac:chgData name="Alexander Athienitis" userId="S::alexander.athienitis@edshed.com::2cbbe83c-bee7-4ce3-8c5e-5ea8eb612f0e" providerId="AD" clId="Web-{0B93A258-3B71-88A9-7AD5-26ACF98A0CC7}" dt="2025-06-07T03:00:36.255" v="9" actId="20577"/>
          <ac:spMkLst>
            <pc:docMk/>
            <pc:sldMk cId="2359571300" sldId="282"/>
            <ac:spMk id="40" creationId="{4830DB41-ED01-10EA-C619-74832BF4ED00}"/>
          </ac:spMkLst>
        </pc:spChg>
      </pc:sldChg>
    </pc:docChg>
  </pc:docChgLst>
  <pc:docChgLst>
    <pc:chgData name="Alexandra Oliver" userId="395a97b8-c40b-45e0-a5ff-c17a83b55a8e" providerId="ADAL" clId="{7FFAE3F4-1CEC-3C48-B62D-DC00287E3E46}"/>
    <pc:docChg chg="custSel modSld modMainMaster">
      <pc:chgData name="Alexandra Oliver" userId="395a97b8-c40b-45e0-a5ff-c17a83b55a8e" providerId="ADAL" clId="{7FFAE3F4-1CEC-3C48-B62D-DC00287E3E46}" dt="2025-03-28T14:41:48.758" v="28" actId="6549"/>
      <pc:docMkLst>
        <pc:docMk/>
      </pc:docMkLst>
      <pc:sldChg chg="modSp mod">
        <pc:chgData name="Alexandra Oliver" userId="395a97b8-c40b-45e0-a5ff-c17a83b55a8e" providerId="ADAL" clId="{7FFAE3F4-1CEC-3C48-B62D-DC00287E3E46}" dt="2025-03-28T14:34:14.180" v="3" actId="27636"/>
        <pc:sldMkLst>
          <pc:docMk/>
          <pc:sldMk cId="1988751330" sldId="257"/>
        </pc:sldMkLst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1988751330" sldId="257"/>
            <ac:spMk id="9" creationId="{FD1F0A12-A644-50CE-895A-1CEC2C6012F1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1988751330" sldId="257"/>
            <ac:spMk id="11" creationId="{467A8FB3-0B27-D0F1-7FFC-B47D33956072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1988751330" sldId="257"/>
            <ac:spMk id="12" creationId="{E93DF27A-E717-0BF9-B3EC-E6FA06B079D1}"/>
          </ac:spMkLst>
        </pc:spChg>
        <pc:spChg chg="mod">
          <ac:chgData name="Alexandra Oliver" userId="395a97b8-c40b-45e0-a5ff-c17a83b55a8e" providerId="ADAL" clId="{7FFAE3F4-1CEC-3C48-B62D-DC00287E3E46}" dt="2025-03-28T14:34:14.177" v="2" actId="27636"/>
          <ac:spMkLst>
            <pc:docMk/>
            <pc:sldMk cId="1988751330" sldId="257"/>
            <ac:spMk id="13" creationId="{C7FB4803-58BF-D86C-AD0C-FF19196C6C02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1988751330" sldId="257"/>
            <ac:spMk id="18" creationId="{79244CA2-7816-F150-C7F0-FAE8687EBEC1}"/>
          </ac:spMkLst>
        </pc:spChg>
        <pc:spChg chg="mod">
          <ac:chgData name="Alexandra Oliver" userId="395a97b8-c40b-45e0-a5ff-c17a83b55a8e" providerId="ADAL" clId="{7FFAE3F4-1CEC-3C48-B62D-DC00287E3E46}" dt="2025-03-28T14:34:14.180" v="3" actId="27636"/>
          <ac:spMkLst>
            <pc:docMk/>
            <pc:sldMk cId="1988751330" sldId="257"/>
            <ac:spMk id="20" creationId="{D9389F3B-BF3A-C495-585A-68101A4F9820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1988751330" sldId="257"/>
            <ac:spMk id="37" creationId="{F8FD9438-36B1-0586-EFB6-7EC804EA5114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1988751330" sldId="257"/>
            <ac:spMk id="38" creationId="{BC6CE466-3CA0-4ED8-C254-44D1A7A514E9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1988751330" sldId="257"/>
            <ac:spMk id="43" creationId="{C3C865AB-E9E9-4F12-5E6B-BD4E2A4A0AA2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1988751330" sldId="257"/>
            <ac:spMk id="45" creationId="{B80531F4-221A-6AD9-3D3A-CDF7AAC1BC83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1988751330" sldId="257"/>
            <ac:spMk id="47" creationId="{62D8475C-D21B-F805-A78E-61CE94461554}"/>
          </ac:spMkLst>
        </pc:spChg>
        <pc:spChg chg="mod">
          <ac:chgData name="Alexandra Oliver" userId="395a97b8-c40b-45e0-a5ff-c17a83b55a8e" providerId="ADAL" clId="{7FFAE3F4-1CEC-3C48-B62D-DC00287E3E46}" dt="2025-03-28T14:34:14.176" v="1" actId="27636"/>
          <ac:spMkLst>
            <pc:docMk/>
            <pc:sldMk cId="1988751330" sldId="257"/>
            <ac:spMk id="50" creationId="{FA57007F-E280-1472-B550-325E80D8784C}"/>
          </ac:spMkLst>
        </pc:spChg>
      </pc:sldChg>
      <pc:sldChg chg="modSp">
        <pc:chgData name="Alexandra Oliver" userId="395a97b8-c40b-45e0-a5ff-c17a83b55a8e" providerId="ADAL" clId="{7FFAE3F4-1CEC-3C48-B62D-DC00287E3E46}" dt="2025-03-28T14:34:14.075" v="0"/>
        <pc:sldMkLst>
          <pc:docMk/>
          <pc:sldMk cId="3362134703" sldId="260"/>
        </pc:sldMkLst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3362134703" sldId="260"/>
            <ac:spMk id="4" creationId="{AD3BFC16-56BB-5020-E216-0909A9A531B2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3362134703" sldId="260"/>
            <ac:spMk id="7" creationId="{22419075-383D-8E76-5F9E-D5D6883DF4D7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3362134703" sldId="260"/>
            <ac:spMk id="8" creationId="{9245CDA2-99EC-335F-3E69-DF6BF341849B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3362134703" sldId="260"/>
            <ac:spMk id="9" creationId="{99BD2976-7F2D-7D5D-DCB3-FB8B7AE1B8BD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3362134703" sldId="260"/>
            <ac:spMk id="10" creationId="{C5BF2B76-5E8D-C3D5-0EFE-87E743F49CCC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3362134703" sldId="260"/>
            <ac:spMk id="11" creationId="{EEC723F7-8D5A-4429-DB8C-EFDB179C694F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3362134703" sldId="260"/>
            <ac:spMk id="12" creationId="{D0415594-2ED8-9D51-A5E6-4BA7B5F8F383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3362134703" sldId="260"/>
            <ac:spMk id="14" creationId="{8F306858-5E17-8F03-E2FB-306F0AE05176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3362134703" sldId="260"/>
            <ac:spMk id="18" creationId="{53EE25EB-2B8E-FE73-BD43-8C4A4DBA0F70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3362134703" sldId="260"/>
            <ac:spMk id="20" creationId="{0D60BB77-D11D-6BB7-C048-EAB37533253D}"/>
          </ac:spMkLst>
        </pc:spChg>
      </pc:sldChg>
      <pc:sldChg chg="modSp mod modClrScheme chgLayout">
        <pc:chgData name="Alexandra Oliver" userId="395a97b8-c40b-45e0-a5ff-c17a83b55a8e" providerId="ADAL" clId="{7FFAE3F4-1CEC-3C48-B62D-DC00287E3E46}" dt="2025-03-28T14:35:22.268" v="4" actId="700"/>
        <pc:sldMkLst>
          <pc:docMk/>
          <pc:sldMk cId="2786800923" sldId="261"/>
        </pc:sldMkLst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2786800923" sldId="261"/>
            <ac:spMk id="2" creationId="{0C754A98-659D-C36B-06AC-FED90344FDE7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2786800923" sldId="261"/>
            <ac:spMk id="3" creationId="{1DBD897F-0284-BF94-979A-B7518EE79A01}"/>
          </ac:spMkLst>
        </pc:spChg>
        <pc:spChg chg="mod ord">
          <ac:chgData name="Alexandra Oliver" userId="395a97b8-c40b-45e0-a5ff-c17a83b55a8e" providerId="ADAL" clId="{7FFAE3F4-1CEC-3C48-B62D-DC00287E3E46}" dt="2025-03-28T14:35:22.268" v="4" actId="700"/>
          <ac:spMkLst>
            <pc:docMk/>
            <pc:sldMk cId="2786800923" sldId="261"/>
            <ac:spMk id="4" creationId="{AD3BFC16-56BB-5020-E216-0909A9A531B2}"/>
          </ac:spMkLst>
        </pc:spChg>
        <pc:spChg chg="mod ord">
          <ac:chgData name="Alexandra Oliver" userId="395a97b8-c40b-45e0-a5ff-c17a83b55a8e" providerId="ADAL" clId="{7FFAE3F4-1CEC-3C48-B62D-DC00287E3E46}" dt="2025-03-28T14:35:22.268" v="4" actId="700"/>
          <ac:spMkLst>
            <pc:docMk/>
            <pc:sldMk cId="2786800923" sldId="261"/>
            <ac:spMk id="5" creationId="{6D2CC55A-5FA0-9B90-C128-1F1E02C81CE4}"/>
          </ac:spMkLst>
        </pc:spChg>
        <pc:spChg chg="mod ord">
          <ac:chgData name="Alexandra Oliver" userId="395a97b8-c40b-45e0-a5ff-c17a83b55a8e" providerId="ADAL" clId="{7FFAE3F4-1CEC-3C48-B62D-DC00287E3E46}" dt="2025-03-28T14:35:22.268" v="4" actId="700"/>
          <ac:spMkLst>
            <pc:docMk/>
            <pc:sldMk cId="2786800923" sldId="261"/>
            <ac:spMk id="6" creationId="{F1B664AF-C25C-04B5-F490-CB576DD154F2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2786800923" sldId="261"/>
            <ac:spMk id="13" creationId="{3934C0F2-DA39-743E-84A4-A2811A7FE2EB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2786800923" sldId="261"/>
            <ac:spMk id="14" creationId="{5D2AF05D-FB82-00DE-16EA-6F9FE9C15007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2786800923" sldId="261"/>
            <ac:spMk id="18" creationId="{C958F1E1-7902-5016-09F6-7BF292F60B66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2786800923" sldId="261"/>
            <ac:spMk id="25" creationId="{2A4CFCD3-7A85-A39D-05E2-FF789B7D2D5A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2786800923" sldId="261"/>
            <ac:spMk id="28" creationId="{4DD0D43D-89EF-9AC0-1304-58D59A650841}"/>
          </ac:spMkLst>
        </pc:spChg>
        <pc:picChg chg="mod">
          <ac:chgData name="Alexandra Oliver" userId="395a97b8-c40b-45e0-a5ff-c17a83b55a8e" providerId="ADAL" clId="{7FFAE3F4-1CEC-3C48-B62D-DC00287E3E46}" dt="2025-03-28T14:34:14.075" v="0"/>
          <ac:picMkLst>
            <pc:docMk/>
            <pc:sldMk cId="2786800923" sldId="261"/>
            <ac:picMk id="23" creationId="{CC0C76B4-1BC3-660E-3B57-A305B8AF225F}"/>
          </ac:picMkLst>
        </pc:picChg>
        <pc:picChg chg="mod">
          <ac:chgData name="Alexandra Oliver" userId="395a97b8-c40b-45e0-a5ff-c17a83b55a8e" providerId="ADAL" clId="{7FFAE3F4-1CEC-3C48-B62D-DC00287E3E46}" dt="2025-03-28T14:34:14.075" v="0"/>
          <ac:picMkLst>
            <pc:docMk/>
            <pc:sldMk cId="2786800923" sldId="261"/>
            <ac:picMk id="29" creationId="{41D124A3-2DEA-0408-2D6C-F9446A3A9FFF}"/>
          </ac:picMkLst>
        </pc:picChg>
      </pc:sldChg>
      <pc:sldChg chg="modSp">
        <pc:chgData name="Alexandra Oliver" userId="395a97b8-c40b-45e0-a5ff-c17a83b55a8e" providerId="ADAL" clId="{7FFAE3F4-1CEC-3C48-B62D-DC00287E3E46}" dt="2025-03-28T14:34:14.075" v="0"/>
        <pc:sldMkLst>
          <pc:docMk/>
          <pc:sldMk cId="2711726081" sldId="262"/>
        </pc:sldMkLst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2711726081" sldId="262"/>
            <ac:spMk id="2" creationId="{517B5A88-7B6D-4E76-06CF-5BA763CDC5D1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2711726081" sldId="262"/>
            <ac:spMk id="3" creationId="{CF8D4BA6-5C7A-57CC-54C2-5931373FFC94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2711726081" sldId="262"/>
            <ac:spMk id="4" creationId="{AD3BFC16-56BB-5020-E216-0909A9A531B2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2711726081" sldId="262"/>
            <ac:spMk id="9" creationId="{F5BC1F13-6706-9284-82C5-9CEFEA478A86}"/>
          </ac:spMkLst>
        </pc:spChg>
        <pc:grpChg chg="mod">
          <ac:chgData name="Alexandra Oliver" userId="395a97b8-c40b-45e0-a5ff-c17a83b55a8e" providerId="ADAL" clId="{7FFAE3F4-1CEC-3C48-B62D-DC00287E3E46}" dt="2025-03-28T14:34:14.075" v="0"/>
          <ac:grpSpMkLst>
            <pc:docMk/>
            <pc:sldMk cId="2711726081" sldId="262"/>
            <ac:grpSpMk id="7" creationId="{3EA49B95-737B-60F7-08AE-A0A6B2DF5ABF}"/>
          </ac:grpSpMkLst>
        </pc:grpChg>
        <pc:picChg chg="mod">
          <ac:chgData name="Alexandra Oliver" userId="395a97b8-c40b-45e0-a5ff-c17a83b55a8e" providerId="ADAL" clId="{7FFAE3F4-1CEC-3C48-B62D-DC00287E3E46}" dt="2025-03-28T14:34:14.075" v="0"/>
          <ac:picMkLst>
            <pc:docMk/>
            <pc:sldMk cId="2711726081" sldId="262"/>
            <ac:picMk id="10" creationId="{DCF5CADE-0D57-579B-3746-6B8073BE37C5}"/>
          </ac:picMkLst>
        </pc:picChg>
      </pc:sldChg>
      <pc:sldChg chg="modSp">
        <pc:chgData name="Alexandra Oliver" userId="395a97b8-c40b-45e0-a5ff-c17a83b55a8e" providerId="ADAL" clId="{7FFAE3F4-1CEC-3C48-B62D-DC00287E3E46}" dt="2025-03-28T14:34:14.075" v="0"/>
        <pc:sldMkLst>
          <pc:docMk/>
          <pc:sldMk cId="985770025" sldId="263"/>
        </pc:sldMkLst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985770025" sldId="263"/>
            <ac:spMk id="4" creationId="{AD3BFC16-56BB-5020-E216-0909A9A531B2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985770025" sldId="263"/>
            <ac:spMk id="7" creationId="{3AF49484-6DB2-741E-1BEE-8351E32D1804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985770025" sldId="263"/>
            <ac:spMk id="8" creationId="{5533EE26-C805-9131-3EBB-BD3086597130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985770025" sldId="263"/>
            <ac:spMk id="11" creationId="{716B53D7-ECE1-271E-FF0F-B8FBEB061966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985770025" sldId="263"/>
            <ac:spMk id="24" creationId="{35569D45-BB62-78E6-51C7-49FF56A4FF52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985770025" sldId="263"/>
            <ac:spMk id="25" creationId="{990BA866-7B89-AA4F-84C8-F670EDA73E44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985770025" sldId="263"/>
            <ac:spMk id="30" creationId="{06BDD9C3-E9B7-8E3F-29AF-F369546C9F45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985770025" sldId="263"/>
            <ac:spMk id="32" creationId="{B6F07441-70BF-11BE-FC0C-3D3BC04D7F0D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985770025" sldId="263"/>
            <ac:spMk id="34" creationId="{F069300E-9BC8-E00E-4914-4CBD96F3210E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985770025" sldId="263"/>
            <ac:spMk id="36" creationId="{E9D0DBD4-FBB4-48F2-B795-762F1E29B440}"/>
          </ac:spMkLst>
        </pc:spChg>
      </pc:sldChg>
      <pc:sldChg chg="addSp delSp modSp mod modClrScheme chgLayout">
        <pc:chgData name="Alexandra Oliver" userId="395a97b8-c40b-45e0-a5ff-c17a83b55a8e" providerId="ADAL" clId="{7FFAE3F4-1CEC-3C48-B62D-DC00287E3E46}" dt="2025-03-28T14:41:48.758" v="28" actId="6549"/>
        <pc:sldMkLst>
          <pc:docMk/>
          <pc:sldMk cId="2181738733" sldId="264"/>
        </pc:sldMkLst>
        <pc:spChg chg="del mod">
          <ac:chgData name="Alexandra Oliver" userId="395a97b8-c40b-45e0-a5ff-c17a83b55a8e" providerId="ADAL" clId="{7FFAE3F4-1CEC-3C48-B62D-DC00287E3E46}" dt="2025-03-28T14:41:35.398" v="23" actId="478"/>
          <ac:spMkLst>
            <pc:docMk/>
            <pc:sldMk cId="2181738733" sldId="264"/>
            <ac:spMk id="2" creationId="{489EB2B7-92A7-D312-FA54-78987F1B5D08}"/>
          </ac:spMkLst>
        </pc:spChg>
        <pc:spChg chg="mod ord">
          <ac:chgData name="Alexandra Oliver" userId="395a97b8-c40b-45e0-a5ff-c17a83b55a8e" providerId="ADAL" clId="{7FFAE3F4-1CEC-3C48-B62D-DC00287E3E46}" dt="2025-03-28T14:41:29.205" v="20" actId="700"/>
          <ac:spMkLst>
            <pc:docMk/>
            <pc:sldMk cId="2181738733" sldId="264"/>
            <ac:spMk id="4" creationId="{AD3BFC16-56BB-5020-E216-0909A9A531B2}"/>
          </ac:spMkLst>
        </pc:spChg>
        <pc:spChg chg="mod ord">
          <ac:chgData name="Alexandra Oliver" userId="395a97b8-c40b-45e0-a5ff-c17a83b55a8e" providerId="ADAL" clId="{7FFAE3F4-1CEC-3C48-B62D-DC00287E3E46}" dt="2025-03-28T14:41:32.548" v="22" actId="113"/>
          <ac:spMkLst>
            <pc:docMk/>
            <pc:sldMk cId="2181738733" sldId="264"/>
            <ac:spMk id="14" creationId="{45D26179-A33C-54DD-13DE-D219BD8654F5}"/>
          </ac:spMkLst>
        </pc:spChg>
        <pc:spChg chg="mod ord">
          <ac:chgData name="Alexandra Oliver" userId="395a97b8-c40b-45e0-a5ff-c17a83b55a8e" providerId="ADAL" clId="{7FFAE3F4-1CEC-3C48-B62D-DC00287E3E46}" dt="2025-03-28T14:41:29.205" v="20" actId="700"/>
          <ac:spMkLst>
            <pc:docMk/>
            <pc:sldMk cId="2181738733" sldId="264"/>
            <ac:spMk id="15" creationId="{7C988863-B2E0-AB43-5A1B-9EF1E0C61582}"/>
          </ac:spMkLst>
        </pc:spChg>
        <pc:graphicFrameChg chg="add mod modGraphic">
          <ac:chgData name="Alexandra Oliver" userId="395a97b8-c40b-45e0-a5ff-c17a83b55a8e" providerId="ADAL" clId="{7FFAE3F4-1CEC-3C48-B62D-DC00287E3E46}" dt="2025-03-28T14:41:48.758" v="28" actId="6549"/>
          <ac:graphicFrameMkLst>
            <pc:docMk/>
            <pc:sldMk cId="2181738733" sldId="264"/>
            <ac:graphicFrameMk id="3" creationId="{6F71DC7F-B43D-C739-C8EC-328F9FDC0950}"/>
          </ac:graphicFrameMkLst>
        </pc:graphicFrameChg>
        <pc:graphicFrameChg chg="del mod modGraphic">
          <ac:chgData name="Alexandra Oliver" userId="395a97b8-c40b-45e0-a5ff-c17a83b55a8e" providerId="ADAL" clId="{7FFAE3F4-1CEC-3C48-B62D-DC00287E3E46}" dt="2025-03-28T14:41:39.254" v="25" actId="478"/>
          <ac:graphicFrameMkLst>
            <pc:docMk/>
            <pc:sldMk cId="2181738733" sldId="264"/>
            <ac:graphicFrameMk id="5" creationId="{2E80619E-DF82-514D-F42A-19E2DB7F7DDD}"/>
          </ac:graphicFrameMkLst>
        </pc:graphicFrameChg>
      </pc:sldChg>
      <pc:sldChg chg="modSp">
        <pc:chgData name="Alexandra Oliver" userId="395a97b8-c40b-45e0-a5ff-c17a83b55a8e" providerId="ADAL" clId="{7FFAE3F4-1CEC-3C48-B62D-DC00287E3E46}" dt="2025-03-28T14:34:14.075" v="0"/>
        <pc:sldMkLst>
          <pc:docMk/>
          <pc:sldMk cId="906612059" sldId="265"/>
        </pc:sldMkLst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906612059" sldId="265"/>
            <ac:spMk id="4" creationId="{AD3BFC16-56BB-5020-E216-0909A9A531B2}"/>
          </ac:spMkLst>
        </pc:spChg>
        <pc:graphicFrameChg chg="mod">
          <ac:chgData name="Alexandra Oliver" userId="395a97b8-c40b-45e0-a5ff-c17a83b55a8e" providerId="ADAL" clId="{7FFAE3F4-1CEC-3C48-B62D-DC00287E3E46}" dt="2025-03-28T14:34:14.075" v="0"/>
          <ac:graphicFrameMkLst>
            <pc:docMk/>
            <pc:sldMk cId="906612059" sldId="265"/>
            <ac:graphicFrameMk id="2" creationId="{D05EB493-6E1A-0215-2921-50F02B7D4F89}"/>
          </ac:graphicFrameMkLst>
        </pc:graphicFrameChg>
      </pc:sldChg>
      <pc:sldChg chg="modSp">
        <pc:chgData name="Alexandra Oliver" userId="395a97b8-c40b-45e0-a5ff-c17a83b55a8e" providerId="ADAL" clId="{7FFAE3F4-1CEC-3C48-B62D-DC00287E3E46}" dt="2025-03-28T14:34:14.075" v="0"/>
        <pc:sldMkLst>
          <pc:docMk/>
          <pc:sldMk cId="898158863" sldId="269"/>
        </pc:sldMkLst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898158863" sldId="269"/>
            <ac:spMk id="4" creationId="{AD3BFC16-56BB-5020-E216-0909A9A531B2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898158863" sldId="269"/>
            <ac:spMk id="30" creationId="{C5CEEE0E-052B-5E25-5112-5CC8D068ECF4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898158863" sldId="269"/>
            <ac:spMk id="35" creationId="{70969D4F-D033-370D-648E-AE48121AF619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898158863" sldId="269"/>
            <ac:spMk id="36" creationId="{C504ED56-0032-51AF-80DD-C3F6168BF35E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898158863" sldId="269"/>
            <ac:spMk id="37" creationId="{79333450-0B7C-55EF-89B2-A822B14E7D1E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898158863" sldId="269"/>
            <ac:spMk id="39" creationId="{D5C63CE7-38D4-A1DC-C443-60A46444DC93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898158863" sldId="269"/>
            <ac:spMk id="42" creationId="{C31C2DBC-31E0-C08A-04DF-077DAD30E359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898158863" sldId="269"/>
            <ac:spMk id="45" creationId="{D4F610E5-25D1-2570-3DB2-487EB39014CC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898158863" sldId="269"/>
            <ac:spMk id="47" creationId="{4D7164B2-3DF9-A755-C09A-A0EBF56A81E8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898158863" sldId="269"/>
            <ac:spMk id="49" creationId="{28FCDC8F-7AFB-2DC0-2830-A042BFF9EB2D}"/>
          </ac:spMkLst>
        </pc:spChg>
      </pc:sldChg>
      <pc:sldChg chg="modSp">
        <pc:chgData name="Alexandra Oliver" userId="395a97b8-c40b-45e0-a5ff-c17a83b55a8e" providerId="ADAL" clId="{7FFAE3F4-1CEC-3C48-B62D-DC00287E3E46}" dt="2025-03-28T14:34:14.075" v="0"/>
        <pc:sldMkLst>
          <pc:docMk/>
          <pc:sldMk cId="3252777604" sldId="273"/>
        </pc:sldMkLst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3252777604" sldId="273"/>
            <ac:spMk id="4" creationId="{AD3BFC16-56BB-5020-E216-0909A9A531B2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3252777604" sldId="273"/>
            <ac:spMk id="11" creationId="{AE4E2E30-D2DF-FDA6-C3E4-E4B6C68C01B5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3252777604" sldId="273"/>
            <ac:spMk id="12" creationId="{0E3114B6-3700-05BF-FEE8-57BEBF80C87B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3252777604" sldId="273"/>
            <ac:spMk id="13" creationId="{5BF0678E-93E6-5F29-5A6E-D46480945BC9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3252777604" sldId="273"/>
            <ac:spMk id="14" creationId="{515165FE-6E75-6DC3-CEC0-D69645024F1D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3252777604" sldId="273"/>
            <ac:spMk id="15" creationId="{573EDE9E-DCA2-ADA5-8B86-A1037A321816}"/>
          </ac:spMkLst>
        </pc:spChg>
        <pc:graphicFrameChg chg="mod">
          <ac:chgData name="Alexandra Oliver" userId="395a97b8-c40b-45e0-a5ff-c17a83b55a8e" providerId="ADAL" clId="{7FFAE3F4-1CEC-3C48-B62D-DC00287E3E46}" dt="2025-03-28T14:34:14.075" v="0"/>
          <ac:graphicFrameMkLst>
            <pc:docMk/>
            <pc:sldMk cId="3252777604" sldId="273"/>
            <ac:graphicFrameMk id="7" creationId="{4DBABB8F-2327-FBED-80FB-BD22A60CC5F8}"/>
          </ac:graphicFrameMkLst>
        </pc:graphicFrameChg>
      </pc:sldChg>
      <pc:sldChg chg="modSp">
        <pc:chgData name="Alexandra Oliver" userId="395a97b8-c40b-45e0-a5ff-c17a83b55a8e" providerId="ADAL" clId="{7FFAE3F4-1CEC-3C48-B62D-DC00287E3E46}" dt="2025-03-28T14:34:14.075" v="0"/>
        <pc:sldMkLst>
          <pc:docMk/>
          <pc:sldMk cId="3507401668" sldId="275"/>
        </pc:sldMkLst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3507401668" sldId="275"/>
            <ac:spMk id="4" creationId="{AD3BFC16-56BB-5020-E216-0909A9A531B2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3507401668" sldId="275"/>
            <ac:spMk id="6" creationId="{892DB2CF-5634-52DD-9CCC-45D86F199426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3507401668" sldId="275"/>
            <ac:spMk id="13" creationId="{3202E5C3-0DED-B7F7-07A2-A04C71148795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3507401668" sldId="275"/>
            <ac:spMk id="14" creationId="{E4B42111-ABC1-17BF-1651-5B074F8123AA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3507401668" sldId="275"/>
            <ac:spMk id="15" creationId="{CCD5D159-6AF6-2CF2-B716-5C23FE5CC302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3507401668" sldId="275"/>
            <ac:spMk id="37" creationId="{539740B1-DCE6-46AA-C3D5-1B5050FB6A94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3507401668" sldId="275"/>
            <ac:spMk id="38" creationId="{9C97C2A0-7596-5AA6-F33C-862E67D276A1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3507401668" sldId="275"/>
            <ac:spMk id="39" creationId="{3023A0A5-7CA9-88CB-CF11-C1A5963C4E11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3507401668" sldId="275"/>
            <ac:spMk id="40" creationId="{ED16CD3D-FCFD-FF6F-B899-AD9813E77E72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3507401668" sldId="275"/>
            <ac:spMk id="41" creationId="{5F145747-6E10-2600-5E51-8F906D4CF8DD}"/>
          </ac:spMkLst>
        </pc:spChg>
      </pc:sldChg>
      <pc:sldChg chg="modSp">
        <pc:chgData name="Alexandra Oliver" userId="395a97b8-c40b-45e0-a5ff-c17a83b55a8e" providerId="ADAL" clId="{7FFAE3F4-1CEC-3C48-B62D-DC00287E3E46}" dt="2025-03-28T14:34:14.075" v="0"/>
        <pc:sldMkLst>
          <pc:docMk/>
          <pc:sldMk cId="1542297651" sldId="277"/>
        </pc:sldMkLst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1542297651" sldId="277"/>
            <ac:spMk id="4" creationId="{AD3BFC16-56BB-5020-E216-0909A9A531B2}"/>
          </ac:spMkLst>
        </pc:spChg>
        <pc:graphicFrameChg chg="mod">
          <ac:chgData name="Alexandra Oliver" userId="395a97b8-c40b-45e0-a5ff-c17a83b55a8e" providerId="ADAL" clId="{7FFAE3F4-1CEC-3C48-B62D-DC00287E3E46}" dt="2025-03-28T14:34:14.075" v="0"/>
          <ac:graphicFrameMkLst>
            <pc:docMk/>
            <pc:sldMk cId="1542297651" sldId="277"/>
            <ac:graphicFrameMk id="2" creationId="{23C04D25-460F-B93B-B3DB-DE9B4CDB310C}"/>
          </ac:graphicFrameMkLst>
        </pc:graphicFrameChg>
      </pc:sldChg>
      <pc:sldChg chg="modSp">
        <pc:chgData name="Alexandra Oliver" userId="395a97b8-c40b-45e0-a5ff-c17a83b55a8e" providerId="ADAL" clId="{7FFAE3F4-1CEC-3C48-B62D-DC00287E3E46}" dt="2025-03-28T14:34:14.075" v="0"/>
        <pc:sldMkLst>
          <pc:docMk/>
          <pc:sldMk cId="2687611461" sldId="278"/>
        </pc:sldMkLst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2687611461" sldId="278"/>
            <ac:spMk id="4" creationId="{AD3BFC16-56BB-5020-E216-0909A9A531B2}"/>
          </ac:spMkLst>
        </pc:spChg>
        <pc:graphicFrameChg chg="mod">
          <ac:chgData name="Alexandra Oliver" userId="395a97b8-c40b-45e0-a5ff-c17a83b55a8e" providerId="ADAL" clId="{7FFAE3F4-1CEC-3C48-B62D-DC00287E3E46}" dt="2025-03-28T14:34:14.075" v="0"/>
          <ac:graphicFrameMkLst>
            <pc:docMk/>
            <pc:sldMk cId="2687611461" sldId="278"/>
            <ac:graphicFrameMk id="6" creationId="{E2D47603-A169-5688-7EC7-7527A9F354DE}"/>
          </ac:graphicFrameMkLst>
        </pc:graphicFrameChg>
      </pc:sldChg>
      <pc:sldChg chg="modSp">
        <pc:chgData name="Alexandra Oliver" userId="395a97b8-c40b-45e0-a5ff-c17a83b55a8e" providerId="ADAL" clId="{7FFAE3F4-1CEC-3C48-B62D-DC00287E3E46}" dt="2025-03-28T14:34:14.075" v="0"/>
        <pc:sldMkLst>
          <pc:docMk/>
          <pc:sldMk cId="686461848" sldId="279"/>
        </pc:sldMkLst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686461848" sldId="279"/>
            <ac:spMk id="3" creationId="{B3AE848A-E227-7711-23F3-092C5DDD0B74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686461848" sldId="279"/>
            <ac:spMk id="4" creationId="{AD3BFC16-56BB-5020-E216-0909A9A531B2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686461848" sldId="279"/>
            <ac:spMk id="6" creationId="{28ECBD01-0377-04CD-656D-98B03379A9B8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686461848" sldId="279"/>
            <ac:spMk id="7" creationId="{BD67D5A1-C4C9-6FFA-FC5E-BCCDB151AE5C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686461848" sldId="279"/>
            <ac:spMk id="9" creationId="{881A5156-C23B-749B-C4CD-DC9E763C6CF4}"/>
          </ac:spMkLst>
        </pc:spChg>
      </pc:sldChg>
      <pc:sldChg chg="modSp">
        <pc:chgData name="Alexandra Oliver" userId="395a97b8-c40b-45e0-a5ff-c17a83b55a8e" providerId="ADAL" clId="{7FFAE3F4-1CEC-3C48-B62D-DC00287E3E46}" dt="2025-03-28T14:34:14.075" v="0"/>
        <pc:sldMkLst>
          <pc:docMk/>
          <pc:sldMk cId="2136795609" sldId="280"/>
        </pc:sldMkLst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2136795609" sldId="280"/>
            <ac:spMk id="2" creationId="{2A7FDB05-BD9E-D1A2-F14E-89FC0721091C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2136795609" sldId="280"/>
            <ac:spMk id="3" creationId="{64390236-2020-58C1-A6CE-1D4B7B717A71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2136795609" sldId="280"/>
            <ac:spMk id="4" creationId="{AD3BFC16-56BB-5020-E216-0909A9A531B2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2136795609" sldId="280"/>
            <ac:spMk id="5" creationId="{1C72196B-35D1-C38B-932C-0C07E4FBDB11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2136795609" sldId="280"/>
            <ac:spMk id="7" creationId="{840FADE8-41A6-725C-BEE2-0CA8253F2AEF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2136795609" sldId="280"/>
            <ac:spMk id="11" creationId="{523A7F02-2A83-8E3B-A841-675B703B2D28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2136795609" sldId="280"/>
            <ac:spMk id="12" creationId="{29C9CBF1-FB21-B214-674E-EC5C571F5237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2136795609" sldId="280"/>
            <ac:spMk id="14" creationId="{782A0F29-C08B-14E1-63C2-6465DE843B31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2136795609" sldId="280"/>
            <ac:spMk id="16" creationId="{255FDD80-5FC4-D3D2-E63A-ADCE652944C3}"/>
          </ac:spMkLst>
        </pc:spChg>
      </pc:sldChg>
      <pc:sldChg chg="modSp">
        <pc:chgData name="Alexandra Oliver" userId="395a97b8-c40b-45e0-a5ff-c17a83b55a8e" providerId="ADAL" clId="{7FFAE3F4-1CEC-3C48-B62D-DC00287E3E46}" dt="2025-03-28T14:34:14.075" v="0"/>
        <pc:sldMkLst>
          <pc:docMk/>
          <pc:sldMk cId="1642779681" sldId="281"/>
        </pc:sldMkLst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1642779681" sldId="281"/>
            <ac:spMk id="6" creationId="{7C0BE35B-D1F8-9F8D-FEF1-79CB59C15C58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1642779681" sldId="281"/>
            <ac:spMk id="7" creationId="{9ED938F2-31D6-E71F-3805-EB32EE0BA2AB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1642779681" sldId="281"/>
            <ac:spMk id="8" creationId="{BA7A0EDE-AAD6-8D25-D021-C6DCE2E7DAF6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1642779681" sldId="281"/>
            <ac:spMk id="11" creationId="{5A7AD62F-E15C-A7B4-FE1E-ADCD5C503CE4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1642779681" sldId="281"/>
            <ac:spMk id="15" creationId="{08CE3B61-189D-9946-3F26-C0A69DB389D5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1642779681" sldId="281"/>
            <ac:spMk id="18" creationId="{AA2E2A53-AED3-98F2-0288-ABED733591ED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1642779681" sldId="281"/>
            <ac:spMk id="19" creationId="{1C900930-67AE-64FC-EEEF-C57F594E025E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1642779681" sldId="281"/>
            <ac:spMk id="22" creationId="{D54CFCC8-0BDD-3B44-5922-CBA66D4F53C6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1642779681" sldId="281"/>
            <ac:spMk id="23" creationId="{BC68A034-C8CD-0B0B-4030-1761726250D1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1642779681" sldId="281"/>
            <ac:spMk id="24" creationId="{AA6DC3FE-AB62-DE2E-EC63-F81BDD7E4523}"/>
          </ac:spMkLst>
        </pc:spChg>
      </pc:sldChg>
      <pc:sldChg chg="modSp">
        <pc:chgData name="Alexandra Oliver" userId="395a97b8-c40b-45e0-a5ff-c17a83b55a8e" providerId="ADAL" clId="{7FFAE3F4-1CEC-3C48-B62D-DC00287E3E46}" dt="2025-03-28T14:34:14.075" v="0"/>
        <pc:sldMkLst>
          <pc:docMk/>
          <pc:sldMk cId="2359571300" sldId="282"/>
        </pc:sldMkLst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2359571300" sldId="282"/>
            <ac:spMk id="4" creationId="{AD3BFC16-56BB-5020-E216-0909A9A531B2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2359571300" sldId="282"/>
            <ac:spMk id="49" creationId="{61B994B4-7172-8785-132E-849B1AC1B615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2359571300" sldId="282"/>
            <ac:spMk id="50" creationId="{C263E583-FC7A-0AAF-8C08-4FBDEBC8CE33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2359571300" sldId="282"/>
            <ac:spMk id="51" creationId="{7338B99C-089A-CFAB-C8BB-9C8891D6F118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2359571300" sldId="282"/>
            <ac:spMk id="59" creationId="{AAA85D8E-DAB9-0659-FE9A-C2AB64A302CD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2359571300" sldId="282"/>
            <ac:spMk id="60" creationId="{D44D7DC8-216E-B396-751E-2B67866FEF80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2359571300" sldId="282"/>
            <ac:spMk id="62" creationId="{21014793-B2B0-6599-C6E5-DAE7B94E06FC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2359571300" sldId="282"/>
            <ac:spMk id="64" creationId="{20EF989F-FB01-754A-2F6E-FCB5E41ED607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2359571300" sldId="282"/>
            <ac:spMk id="65" creationId="{CB0140CD-6BAF-B6E1-18AF-DB2191758F28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2359571300" sldId="282"/>
            <ac:spMk id="68" creationId="{C4E1DFFB-35B7-33CD-7269-F535C7060F59}"/>
          </ac:spMkLst>
        </pc:spChg>
      </pc:sldChg>
      <pc:sldChg chg="modSp">
        <pc:chgData name="Alexandra Oliver" userId="395a97b8-c40b-45e0-a5ff-c17a83b55a8e" providerId="ADAL" clId="{7FFAE3F4-1CEC-3C48-B62D-DC00287E3E46}" dt="2025-03-28T14:34:14.075" v="0"/>
        <pc:sldMkLst>
          <pc:docMk/>
          <pc:sldMk cId="3553942684" sldId="285"/>
        </pc:sldMkLst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3553942684" sldId="285"/>
            <ac:spMk id="4" creationId="{AD3BFC16-56BB-5020-E216-0909A9A531B2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3553942684" sldId="285"/>
            <ac:spMk id="7" creationId="{E46F688F-4474-693C-1825-AA91D7BE935F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3553942684" sldId="285"/>
            <ac:spMk id="8" creationId="{821EFA0F-D170-E0E1-2018-EA637847092F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3553942684" sldId="285"/>
            <ac:spMk id="9" creationId="{80414228-E5D2-CFD9-2E19-3B5AA7112861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3553942684" sldId="285"/>
            <ac:spMk id="11" creationId="{986AC810-F0CC-9A44-07A4-86C26B8678F9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3553942684" sldId="285"/>
            <ac:spMk id="12" creationId="{25D19B45-9646-1061-2F2C-4397BD27F12D}"/>
          </ac:spMkLst>
        </pc:spChg>
      </pc:sldChg>
      <pc:sldChg chg="modSp">
        <pc:chgData name="Alexandra Oliver" userId="395a97b8-c40b-45e0-a5ff-c17a83b55a8e" providerId="ADAL" clId="{7FFAE3F4-1CEC-3C48-B62D-DC00287E3E46}" dt="2025-03-28T14:34:14.075" v="0"/>
        <pc:sldMkLst>
          <pc:docMk/>
          <pc:sldMk cId="2972382528" sldId="286"/>
        </pc:sldMkLst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2972382528" sldId="286"/>
            <ac:spMk id="2" creationId="{529448F3-58D0-9B9D-8F2D-692D6AEC365E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2972382528" sldId="286"/>
            <ac:spMk id="4" creationId="{AD3BFC16-56BB-5020-E216-0909A9A531B2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2972382528" sldId="286"/>
            <ac:spMk id="6" creationId="{88B82BD0-9054-B04A-FFC6-95098ABCAEF1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2972382528" sldId="286"/>
            <ac:spMk id="8" creationId="{C29A9A81-2806-CBF8-D1E2-DEA6291BBA10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2972382528" sldId="286"/>
            <ac:spMk id="9" creationId="{F8F33DC8-CA33-6AE5-D015-DEDBDDDC538E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2972382528" sldId="286"/>
            <ac:spMk id="17" creationId="{6AAE810E-0878-E5DB-9C30-DB39CED0FF8E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2972382528" sldId="286"/>
            <ac:spMk id="18" creationId="{A1195A43-A6B0-22DF-4457-867FDDB6F6F0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2972382528" sldId="286"/>
            <ac:spMk id="19" creationId="{5FA62099-A7F4-B870-1A19-D36C93FE866C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2972382528" sldId="286"/>
            <ac:spMk id="20" creationId="{04C86EC8-E45C-9469-C038-2F76BDBEB25B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2972382528" sldId="286"/>
            <ac:spMk id="21" creationId="{50F78D6B-A41B-985B-B4AF-00B6F94FA8AC}"/>
          </ac:spMkLst>
        </pc:spChg>
      </pc:sldChg>
      <pc:sldChg chg="modSp">
        <pc:chgData name="Alexandra Oliver" userId="395a97b8-c40b-45e0-a5ff-c17a83b55a8e" providerId="ADAL" clId="{7FFAE3F4-1CEC-3C48-B62D-DC00287E3E46}" dt="2025-03-28T14:34:14.075" v="0"/>
        <pc:sldMkLst>
          <pc:docMk/>
          <pc:sldMk cId="798375684" sldId="291"/>
        </pc:sldMkLst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798375684" sldId="291"/>
            <ac:spMk id="3" creationId="{CDEAEF3F-B588-E109-37AD-22E9D8B8AEB2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798375684" sldId="291"/>
            <ac:spMk id="4" creationId="{AD3BFC16-56BB-5020-E216-0909A9A531B2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798375684" sldId="291"/>
            <ac:spMk id="7" creationId="{46DA900C-0B7A-9AD9-11C7-6AAECD05AAB9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798375684" sldId="291"/>
            <ac:spMk id="10" creationId="{C16FD3DF-E034-82E4-70E8-FA3325253D6C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798375684" sldId="291"/>
            <ac:spMk id="11" creationId="{EE00BEF7-3BCA-0141-B108-2CECE6EBFFE4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798375684" sldId="291"/>
            <ac:spMk id="22" creationId="{5ACC4267-0B0D-FABB-4759-CF92CD460EDB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798375684" sldId="291"/>
            <ac:spMk id="23" creationId="{DD6CB957-5943-F8BC-C686-ECD4A8736EF4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798375684" sldId="291"/>
            <ac:spMk id="24" creationId="{8FCA30B9-6B18-84B1-C4D5-663DCC76B8C7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798375684" sldId="291"/>
            <ac:spMk id="27" creationId="{7B5D1666-4625-5269-D029-75A429A5D609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798375684" sldId="291"/>
            <ac:spMk id="31" creationId="{8377AB2A-7895-F7F8-059F-C3C4FD1765B1}"/>
          </ac:spMkLst>
        </pc:spChg>
      </pc:sldChg>
      <pc:sldChg chg="modSp">
        <pc:chgData name="Alexandra Oliver" userId="395a97b8-c40b-45e0-a5ff-c17a83b55a8e" providerId="ADAL" clId="{7FFAE3F4-1CEC-3C48-B62D-DC00287E3E46}" dt="2025-03-28T14:34:14.075" v="0"/>
        <pc:sldMkLst>
          <pc:docMk/>
          <pc:sldMk cId="232290167" sldId="292"/>
        </pc:sldMkLst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232290167" sldId="292"/>
            <ac:spMk id="4" creationId="{AD3BFC16-56BB-5020-E216-0909A9A531B2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232290167" sldId="292"/>
            <ac:spMk id="28" creationId="{0B64D8EA-A4EE-9AB0-B9FB-F7AD0244F156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232290167" sldId="292"/>
            <ac:spMk id="29" creationId="{F93271F8-81C8-75AB-CCA2-14E4E6F4CE73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232290167" sldId="292"/>
            <ac:spMk id="30" creationId="{30E29C8E-34F3-0872-44CD-C797AC609950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232290167" sldId="292"/>
            <ac:spMk id="34" creationId="{6FC8A5AE-9ECC-31B7-FB6C-8AE9890356DF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232290167" sldId="292"/>
            <ac:spMk id="35" creationId="{67B8BD47-8D88-AA33-9849-10A1EAB0870A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232290167" sldId="292"/>
            <ac:spMk id="37" creationId="{6D40FB5F-E5E8-B9F1-4FED-D5B1CAC9A391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232290167" sldId="292"/>
            <ac:spMk id="38" creationId="{C29DE578-46F4-738C-B4A9-FF6722A21235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232290167" sldId="292"/>
            <ac:spMk id="41" creationId="{6B98C886-0762-BC57-79BA-2E585983EEB7}"/>
          </ac:spMkLst>
        </pc:spChg>
        <pc:spChg chg="mod">
          <ac:chgData name="Alexandra Oliver" userId="395a97b8-c40b-45e0-a5ff-c17a83b55a8e" providerId="ADAL" clId="{7FFAE3F4-1CEC-3C48-B62D-DC00287E3E46}" dt="2025-03-28T14:34:14.075" v="0"/>
          <ac:spMkLst>
            <pc:docMk/>
            <pc:sldMk cId="232290167" sldId="292"/>
            <ac:spMk id="44" creationId="{02FB9E40-65D8-8229-8A8B-6B605851206A}"/>
          </ac:spMkLst>
        </pc:spChg>
      </pc:sldChg>
      <pc:sldMasterChg chg="modSldLayout">
        <pc:chgData name="Alexandra Oliver" userId="395a97b8-c40b-45e0-a5ff-c17a83b55a8e" providerId="ADAL" clId="{7FFAE3F4-1CEC-3C48-B62D-DC00287E3E46}" dt="2025-03-28T14:34:14.075" v="0"/>
        <pc:sldMasterMkLst>
          <pc:docMk/>
          <pc:sldMasterMk cId="1128399202" sldId="2147483648"/>
        </pc:sldMasterMkLst>
        <pc:sldLayoutChg chg="modSp">
          <pc:chgData name="Alexandra Oliver" userId="395a97b8-c40b-45e0-a5ff-c17a83b55a8e" providerId="ADAL" clId="{7FFAE3F4-1CEC-3C48-B62D-DC00287E3E46}" dt="2025-03-28T14:34:14.075" v="0"/>
          <pc:sldLayoutMkLst>
            <pc:docMk/>
            <pc:sldMasterMk cId="1128399202" sldId="2147483648"/>
            <pc:sldLayoutMk cId="1619599351" sldId="2147483649"/>
          </pc:sldLayoutMkLst>
          <pc:spChg chg="mod">
            <ac:chgData name="Alexandra Oliver" userId="395a97b8-c40b-45e0-a5ff-c17a83b55a8e" providerId="ADAL" clId="{7FFAE3F4-1CEC-3C48-B62D-DC00287E3E46}" dt="2025-03-28T14:34:14.075" v="0"/>
            <ac:spMkLst>
              <pc:docMk/>
              <pc:sldMasterMk cId="1128399202" sldId="2147483648"/>
              <pc:sldLayoutMk cId="1619599351" sldId="2147483649"/>
              <ac:spMk id="9" creationId="{28222327-3CA8-86D0-9AA8-F9DEF02F127A}"/>
            </ac:spMkLst>
          </pc:spChg>
          <pc:spChg chg="mod">
            <ac:chgData name="Alexandra Oliver" userId="395a97b8-c40b-45e0-a5ff-c17a83b55a8e" providerId="ADAL" clId="{7FFAE3F4-1CEC-3C48-B62D-DC00287E3E46}" dt="2025-03-28T14:34:14.075" v="0"/>
            <ac:spMkLst>
              <pc:docMk/>
              <pc:sldMasterMk cId="1128399202" sldId="2147483648"/>
              <pc:sldLayoutMk cId="1619599351" sldId="2147483649"/>
              <ac:spMk id="13" creationId="{4BE9772B-C7C1-353F-2475-A7E844F441C0}"/>
            </ac:spMkLst>
          </pc:spChg>
          <pc:spChg chg="mod">
            <ac:chgData name="Alexandra Oliver" userId="395a97b8-c40b-45e0-a5ff-c17a83b55a8e" providerId="ADAL" clId="{7FFAE3F4-1CEC-3C48-B62D-DC00287E3E46}" dt="2025-03-28T14:34:14.075" v="0"/>
            <ac:spMkLst>
              <pc:docMk/>
              <pc:sldMasterMk cId="1128399202" sldId="2147483648"/>
              <pc:sldLayoutMk cId="1619599351" sldId="2147483649"/>
              <ac:spMk id="15" creationId="{F1D6F095-6BB8-9DC8-585C-714F7FE767D5}"/>
            </ac:spMkLst>
          </pc:spChg>
        </pc:sldLayoutChg>
        <pc:sldLayoutChg chg="modSp">
          <pc:chgData name="Alexandra Oliver" userId="395a97b8-c40b-45e0-a5ff-c17a83b55a8e" providerId="ADAL" clId="{7FFAE3F4-1CEC-3C48-B62D-DC00287E3E46}" dt="2025-03-28T14:34:14.075" v="0"/>
          <pc:sldLayoutMkLst>
            <pc:docMk/>
            <pc:sldMasterMk cId="1128399202" sldId="2147483648"/>
            <pc:sldLayoutMk cId="1434829665" sldId="2147483650"/>
          </pc:sldLayoutMkLst>
          <pc:spChg chg="mod">
            <ac:chgData name="Alexandra Oliver" userId="395a97b8-c40b-45e0-a5ff-c17a83b55a8e" providerId="ADAL" clId="{7FFAE3F4-1CEC-3C48-B62D-DC00287E3E46}" dt="2025-03-28T14:34:14.075" v="0"/>
            <ac:spMkLst>
              <pc:docMk/>
              <pc:sldMasterMk cId="1128399202" sldId="2147483648"/>
              <pc:sldLayoutMk cId="1434829665" sldId="2147483650"/>
              <ac:spMk id="19" creationId="{E6B56E1D-72D2-E4A7-8F9D-B24C7816F637}"/>
            </ac:spMkLst>
          </pc:spChg>
          <pc:spChg chg="mod">
            <ac:chgData name="Alexandra Oliver" userId="395a97b8-c40b-45e0-a5ff-c17a83b55a8e" providerId="ADAL" clId="{7FFAE3F4-1CEC-3C48-B62D-DC00287E3E46}" dt="2025-03-28T14:34:14.075" v="0"/>
            <ac:spMkLst>
              <pc:docMk/>
              <pc:sldMasterMk cId="1128399202" sldId="2147483648"/>
              <pc:sldLayoutMk cId="1434829665" sldId="2147483650"/>
              <ac:spMk id="30" creationId="{FE031085-FAC1-41D0-C607-A2501FFEDA5C}"/>
            </ac:spMkLst>
          </pc:spChg>
          <pc:spChg chg="mod">
            <ac:chgData name="Alexandra Oliver" userId="395a97b8-c40b-45e0-a5ff-c17a83b55a8e" providerId="ADAL" clId="{7FFAE3F4-1CEC-3C48-B62D-DC00287E3E46}" dt="2025-03-28T14:34:14.075" v="0"/>
            <ac:spMkLst>
              <pc:docMk/>
              <pc:sldMasterMk cId="1128399202" sldId="2147483648"/>
              <pc:sldLayoutMk cId="1434829665" sldId="2147483650"/>
              <ac:spMk id="31" creationId="{4ED28F8C-91C9-BCB2-C480-60C25248FE80}"/>
            </ac:spMkLst>
          </pc:spChg>
        </pc:sldLayoutChg>
        <pc:sldLayoutChg chg="modSp">
          <pc:chgData name="Alexandra Oliver" userId="395a97b8-c40b-45e0-a5ff-c17a83b55a8e" providerId="ADAL" clId="{7FFAE3F4-1CEC-3C48-B62D-DC00287E3E46}" dt="2025-03-28T14:34:14.075" v="0"/>
          <pc:sldLayoutMkLst>
            <pc:docMk/>
            <pc:sldMasterMk cId="1128399202" sldId="2147483648"/>
            <pc:sldLayoutMk cId="3664899157" sldId="2147483660"/>
          </pc:sldLayoutMkLst>
          <pc:spChg chg="mod">
            <ac:chgData name="Alexandra Oliver" userId="395a97b8-c40b-45e0-a5ff-c17a83b55a8e" providerId="ADAL" clId="{7FFAE3F4-1CEC-3C48-B62D-DC00287E3E46}" dt="2025-03-28T14:34:14.075" v="0"/>
            <ac:spMkLst>
              <pc:docMk/>
              <pc:sldMasterMk cId="1128399202" sldId="2147483648"/>
              <pc:sldLayoutMk cId="3664899157" sldId="2147483660"/>
              <ac:spMk id="19" creationId="{E6B56E1D-72D2-E4A7-8F9D-B24C7816F637}"/>
            </ac:spMkLst>
          </pc:spChg>
          <pc:spChg chg="mod">
            <ac:chgData name="Alexandra Oliver" userId="395a97b8-c40b-45e0-a5ff-c17a83b55a8e" providerId="ADAL" clId="{7FFAE3F4-1CEC-3C48-B62D-DC00287E3E46}" dt="2025-03-28T14:34:14.075" v="0"/>
            <ac:spMkLst>
              <pc:docMk/>
              <pc:sldMasterMk cId="1128399202" sldId="2147483648"/>
              <pc:sldLayoutMk cId="3664899157" sldId="2147483660"/>
              <ac:spMk id="20" creationId="{079C0F05-E004-32BC-D5DD-0CB84D181444}"/>
            </ac:spMkLst>
          </pc:spChg>
          <pc:spChg chg="mod">
            <ac:chgData name="Alexandra Oliver" userId="395a97b8-c40b-45e0-a5ff-c17a83b55a8e" providerId="ADAL" clId="{7FFAE3F4-1CEC-3C48-B62D-DC00287E3E46}" dt="2025-03-28T14:34:14.075" v="0"/>
            <ac:spMkLst>
              <pc:docMk/>
              <pc:sldMasterMk cId="1128399202" sldId="2147483648"/>
              <pc:sldLayoutMk cId="3664899157" sldId="2147483660"/>
              <ac:spMk id="30" creationId="{FE031085-FAC1-41D0-C607-A2501FFEDA5C}"/>
            </ac:spMkLst>
          </pc:spChg>
        </pc:sldLayoutChg>
        <pc:sldLayoutChg chg="modSp">
          <pc:chgData name="Alexandra Oliver" userId="395a97b8-c40b-45e0-a5ff-c17a83b55a8e" providerId="ADAL" clId="{7FFAE3F4-1CEC-3C48-B62D-DC00287E3E46}" dt="2025-03-28T14:34:14.075" v="0"/>
          <pc:sldLayoutMkLst>
            <pc:docMk/>
            <pc:sldMasterMk cId="1128399202" sldId="2147483648"/>
            <pc:sldLayoutMk cId="2039813540" sldId="2147483661"/>
          </pc:sldLayoutMkLst>
          <pc:spChg chg="mod">
            <ac:chgData name="Alexandra Oliver" userId="395a97b8-c40b-45e0-a5ff-c17a83b55a8e" providerId="ADAL" clId="{7FFAE3F4-1CEC-3C48-B62D-DC00287E3E46}" dt="2025-03-28T14:34:14.075" v="0"/>
            <ac:spMkLst>
              <pc:docMk/>
              <pc:sldMasterMk cId="1128399202" sldId="2147483648"/>
              <pc:sldLayoutMk cId="2039813540" sldId="2147483661"/>
              <ac:spMk id="19" creationId="{E6B56E1D-72D2-E4A7-8F9D-B24C7816F637}"/>
            </ac:spMkLst>
          </pc:spChg>
          <pc:spChg chg="mod">
            <ac:chgData name="Alexandra Oliver" userId="395a97b8-c40b-45e0-a5ff-c17a83b55a8e" providerId="ADAL" clId="{7FFAE3F4-1CEC-3C48-B62D-DC00287E3E46}" dt="2025-03-28T14:34:14.075" v="0"/>
            <ac:spMkLst>
              <pc:docMk/>
              <pc:sldMasterMk cId="1128399202" sldId="2147483648"/>
              <pc:sldLayoutMk cId="2039813540" sldId="2147483661"/>
              <ac:spMk id="30" creationId="{FE031085-FAC1-41D0-C607-A2501FFEDA5C}"/>
            </ac:spMkLst>
          </pc:spChg>
        </pc:sldLayoutChg>
        <pc:sldLayoutChg chg="modSp">
          <pc:chgData name="Alexandra Oliver" userId="395a97b8-c40b-45e0-a5ff-c17a83b55a8e" providerId="ADAL" clId="{7FFAE3F4-1CEC-3C48-B62D-DC00287E3E46}" dt="2025-03-28T14:34:14.075" v="0"/>
          <pc:sldLayoutMkLst>
            <pc:docMk/>
            <pc:sldMasterMk cId="1128399202" sldId="2147483648"/>
            <pc:sldLayoutMk cId="3132237558" sldId="2147483663"/>
          </pc:sldLayoutMkLst>
          <pc:spChg chg="mod">
            <ac:chgData name="Alexandra Oliver" userId="395a97b8-c40b-45e0-a5ff-c17a83b55a8e" providerId="ADAL" clId="{7FFAE3F4-1CEC-3C48-B62D-DC00287E3E46}" dt="2025-03-28T14:34:14.075" v="0"/>
            <ac:spMkLst>
              <pc:docMk/>
              <pc:sldMasterMk cId="1128399202" sldId="2147483648"/>
              <pc:sldLayoutMk cId="3132237558" sldId="2147483663"/>
              <ac:spMk id="19" creationId="{E6B56E1D-72D2-E4A7-8F9D-B24C7816F637}"/>
            </ac:spMkLst>
          </pc:spChg>
          <pc:spChg chg="mod">
            <ac:chgData name="Alexandra Oliver" userId="395a97b8-c40b-45e0-a5ff-c17a83b55a8e" providerId="ADAL" clId="{7FFAE3F4-1CEC-3C48-B62D-DC00287E3E46}" dt="2025-03-28T14:34:14.075" v="0"/>
            <ac:spMkLst>
              <pc:docMk/>
              <pc:sldMasterMk cId="1128399202" sldId="2147483648"/>
              <pc:sldLayoutMk cId="3132237558" sldId="2147483663"/>
              <ac:spMk id="30" creationId="{FE031085-FAC1-41D0-C607-A2501FFEDA5C}"/>
            </ac:spMkLst>
          </pc:spChg>
          <pc:spChg chg="mod">
            <ac:chgData name="Alexandra Oliver" userId="395a97b8-c40b-45e0-a5ff-c17a83b55a8e" providerId="ADAL" clId="{7FFAE3F4-1CEC-3C48-B62D-DC00287E3E46}" dt="2025-03-28T14:34:14.075" v="0"/>
            <ac:spMkLst>
              <pc:docMk/>
              <pc:sldMasterMk cId="1128399202" sldId="2147483648"/>
              <pc:sldLayoutMk cId="3132237558" sldId="2147483663"/>
              <ac:spMk id="31" creationId="{4ED28F8C-91C9-BCB2-C480-60C25248FE80}"/>
            </ac:spMkLst>
          </pc:spChg>
        </pc:sldLayoutChg>
        <pc:sldLayoutChg chg="modSp">
          <pc:chgData name="Alexandra Oliver" userId="395a97b8-c40b-45e0-a5ff-c17a83b55a8e" providerId="ADAL" clId="{7FFAE3F4-1CEC-3C48-B62D-DC00287E3E46}" dt="2025-03-28T14:34:14.075" v="0"/>
          <pc:sldLayoutMkLst>
            <pc:docMk/>
            <pc:sldMasterMk cId="1128399202" sldId="2147483648"/>
            <pc:sldLayoutMk cId="1168355860" sldId="2147483666"/>
          </pc:sldLayoutMkLst>
          <pc:spChg chg="mod">
            <ac:chgData name="Alexandra Oliver" userId="395a97b8-c40b-45e0-a5ff-c17a83b55a8e" providerId="ADAL" clId="{7FFAE3F4-1CEC-3C48-B62D-DC00287E3E46}" dt="2025-03-28T14:34:14.075" v="0"/>
            <ac:spMkLst>
              <pc:docMk/>
              <pc:sldMasterMk cId="1128399202" sldId="2147483648"/>
              <pc:sldLayoutMk cId="1168355860" sldId="2147483666"/>
              <ac:spMk id="12" creationId="{CC1FD4EF-E3AC-4BFD-123B-C5310FFF8F1B}"/>
            </ac:spMkLst>
          </pc:spChg>
          <pc:spChg chg="mod">
            <ac:chgData name="Alexandra Oliver" userId="395a97b8-c40b-45e0-a5ff-c17a83b55a8e" providerId="ADAL" clId="{7FFAE3F4-1CEC-3C48-B62D-DC00287E3E46}" dt="2025-03-28T14:34:14.075" v="0"/>
            <ac:spMkLst>
              <pc:docMk/>
              <pc:sldMasterMk cId="1128399202" sldId="2147483648"/>
              <pc:sldLayoutMk cId="1168355860" sldId="2147483666"/>
              <ac:spMk id="21" creationId="{81E2199E-F359-2404-55C9-935E12C78AAF}"/>
            </ac:spMkLst>
          </pc:spChg>
          <pc:spChg chg="mod">
            <ac:chgData name="Alexandra Oliver" userId="395a97b8-c40b-45e0-a5ff-c17a83b55a8e" providerId="ADAL" clId="{7FFAE3F4-1CEC-3C48-B62D-DC00287E3E46}" dt="2025-03-28T14:34:14.075" v="0"/>
            <ac:spMkLst>
              <pc:docMk/>
              <pc:sldMasterMk cId="1128399202" sldId="2147483648"/>
              <pc:sldLayoutMk cId="1168355860" sldId="2147483666"/>
              <ac:spMk id="30" creationId="{FE031085-FAC1-41D0-C607-A2501FFEDA5C}"/>
            </ac:spMkLst>
          </pc:spChg>
        </pc:sldLayoutChg>
        <pc:sldLayoutChg chg="modSp">
          <pc:chgData name="Alexandra Oliver" userId="395a97b8-c40b-45e0-a5ff-c17a83b55a8e" providerId="ADAL" clId="{7FFAE3F4-1CEC-3C48-B62D-DC00287E3E46}" dt="2025-03-28T14:34:14.075" v="0"/>
          <pc:sldLayoutMkLst>
            <pc:docMk/>
            <pc:sldMasterMk cId="1128399202" sldId="2147483648"/>
            <pc:sldLayoutMk cId="3691273995" sldId="2147483667"/>
          </pc:sldLayoutMkLst>
          <pc:spChg chg="mod">
            <ac:chgData name="Alexandra Oliver" userId="395a97b8-c40b-45e0-a5ff-c17a83b55a8e" providerId="ADAL" clId="{7FFAE3F4-1CEC-3C48-B62D-DC00287E3E46}" dt="2025-03-28T14:34:14.075" v="0"/>
            <ac:spMkLst>
              <pc:docMk/>
              <pc:sldMasterMk cId="1128399202" sldId="2147483648"/>
              <pc:sldLayoutMk cId="3691273995" sldId="2147483667"/>
              <ac:spMk id="16" creationId="{FB451504-0DC0-0134-175A-109A85965815}"/>
            </ac:spMkLst>
          </pc:spChg>
          <pc:spChg chg="mod">
            <ac:chgData name="Alexandra Oliver" userId="395a97b8-c40b-45e0-a5ff-c17a83b55a8e" providerId="ADAL" clId="{7FFAE3F4-1CEC-3C48-B62D-DC00287E3E46}" dt="2025-03-28T14:34:14.075" v="0"/>
            <ac:spMkLst>
              <pc:docMk/>
              <pc:sldMasterMk cId="1128399202" sldId="2147483648"/>
              <pc:sldLayoutMk cId="3691273995" sldId="2147483667"/>
              <ac:spMk id="17" creationId="{D25F8FB2-15B5-5F07-D02D-FCD1D3F0EE82}"/>
            </ac:spMkLst>
          </pc:spChg>
          <pc:spChg chg="mod">
            <ac:chgData name="Alexandra Oliver" userId="395a97b8-c40b-45e0-a5ff-c17a83b55a8e" providerId="ADAL" clId="{7FFAE3F4-1CEC-3C48-B62D-DC00287E3E46}" dt="2025-03-28T14:34:14.075" v="0"/>
            <ac:spMkLst>
              <pc:docMk/>
              <pc:sldMasterMk cId="1128399202" sldId="2147483648"/>
              <pc:sldLayoutMk cId="3691273995" sldId="2147483667"/>
              <ac:spMk id="30" creationId="{FE031085-FAC1-41D0-C607-A2501FFEDA5C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FBDBF2-E0CC-ABCE-C3DF-BD12B5C19C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EdShed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77D3C0-0598-E91C-6199-EEC00BBE4C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71E75-F88C-B947-AD7D-D88D20E295CE}" type="datetimeFigureOut">
              <a:rPr lang="en-US" smtClean="0">
                <a:latin typeface="EdShed" pitchFamily="2" charset="77"/>
              </a:rPr>
              <a:t>6/6/2025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EF2D00-464E-81FB-3D6D-001FB92E05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EdShed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1819C-C27C-8BD2-2ED7-E3A30ABAC4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3EF08-EA61-9C4E-8C30-F57133C96BF4}" type="slidenum">
              <a:rPr lang="en-US" smtClean="0">
                <a:latin typeface="EdShed" pitchFamily="2" charset="77"/>
              </a:rPr>
              <a:t>‹#›</a:t>
            </a:fld>
            <a:endParaRPr lang="en-US" dirty="0">
              <a:latin typeface="EdShe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29671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EdShed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EdShed" pitchFamily="2" charset="77"/>
              </a:defRPr>
            </a:lvl1pPr>
          </a:lstStyle>
          <a:p>
            <a:fld id="{7AEF229B-8876-6441-8901-E5E5390D5590}" type="datetimeFigureOut">
              <a:rPr lang="en-US" smtClean="0"/>
              <a:pPr/>
              <a:t>6/6/2025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EdShed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EdShed" pitchFamily="2" charset="77"/>
              </a:defRPr>
            </a:lvl1pPr>
          </a:lstStyle>
          <a:p>
            <a:fld id="{8AABE850-C615-DA41-B158-FBF094A09B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29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EdShed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EdShed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EdShed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EdShed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EdShed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5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can be done as a whole class or allow the children some time in pairs/small groups.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60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07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8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32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39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may wish to revise the prefix meanings before the children start the activity:</a:t>
            </a:r>
          </a:p>
          <a:p>
            <a:r>
              <a:rPr lang="en-GB" dirty="0"/>
              <a:t>micro = small</a:t>
            </a:r>
          </a:p>
          <a:p>
            <a:r>
              <a:rPr lang="en-GB" dirty="0"/>
              <a:t>sub = below, less than</a:t>
            </a:r>
          </a:p>
          <a:p>
            <a:r>
              <a:rPr lang="en-GB" dirty="0"/>
              <a:t>un = not/opposite</a:t>
            </a:r>
          </a:p>
          <a:p>
            <a:r>
              <a:rPr lang="en-GB" dirty="0"/>
              <a:t>inter = between, from one to another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91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may wish to revise the prefix meanings before the children start the activity:</a:t>
            </a:r>
          </a:p>
          <a:p>
            <a:r>
              <a:rPr lang="en-GB" dirty="0"/>
              <a:t>micro = small</a:t>
            </a:r>
          </a:p>
          <a:p>
            <a:r>
              <a:rPr lang="en-GB" dirty="0"/>
              <a:t>sub = below, less than</a:t>
            </a:r>
          </a:p>
          <a:p>
            <a:r>
              <a:rPr lang="en-GB" dirty="0"/>
              <a:t>un = not/opposite</a:t>
            </a:r>
          </a:p>
          <a:p>
            <a:r>
              <a:rPr lang="en-GB" dirty="0"/>
              <a:t>inter = between, from one to another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09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Once each word has been matched, the language it originated from and when, will follow upon the next click.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52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15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25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87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24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on the slide to show the number of syllables and how it is written.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30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dirty="0"/>
              <a:t>* A syllable should be associated with a vowel sound. </a:t>
            </a:r>
            <a:r>
              <a:rPr lang="en-GB" dirty="0">
                <a:solidFill>
                  <a:srgbClr val="0C0D0E"/>
                </a:solidFill>
                <a:effectLst/>
                <a:highlight>
                  <a:srgbClr val="FCFAF3"/>
                </a:highlight>
              </a:rPr>
              <a:t>However, the ‘m’ is a syllabic consonant which forms a syllable of its own.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67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10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F4C56A49-496E-E6EC-08FF-65C863548F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4B95B34-E0F4-958E-D548-03070AD820B4}"/>
              </a:ext>
            </a:extLst>
          </p:cNvPr>
          <p:cNvSpPr/>
          <p:nvPr userDrawn="1"/>
        </p:nvSpPr>
        <p:spPr>
          <a:xfrm>
            <a:off x="0" y="4976734"/>
            <a:ext cx="12192000" cy="1618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n>
                <a:noFill/>
              </a:ln>
              <a:latin typeface="EdShed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E12F01-B309-0982-A5D5-11ACB68A0D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42855" y="706024"/>
            <a:ext cx="5812672" cy="101038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222327-3CA8-86D0-9AA8-F9DEF02F12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43364" y="5224603"/>
            <a:ext cx="9105272" cy="31219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To be able to segment words into the correct syllables and phonemes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AB9E0338-111E-84F1-9158-64EE47494689}"/>
              </a:ext>
            </a:extLst>
          </p:cNvPr>
          <p:cNvSpPr/>
          <p:nvPr userDrawn="1"/>
        </p:nvSpPr>
        <p:spPr>
          <a:xfrm>
            <a:off x="6279260" y="1960604"/>
            <a:ext cx="1670132" cy="532262"/>
          </a:xfrm>
          <a:prstGeom prst="roundRect">
            <a:avLst>
              <a:gd name="adj" fmla="val 44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E721A56-A5F1-60E3-363C-7E1FFA1CE6CA}"/>
              </a:ext>
            </a:extLst>
          </p:cNvPr>
          <p:cNvSpPr/>
          <p:nvPr userDrawn="1"/>
        </p:nvSpPr>
        <p:spPr>
          <a:xfrm>
            <a:off x="4242609" y="1960604"/>
            <a:ext cx="1670132" cy="532262"/>
          </a:xfrm>
          <a:prstGeom prst="roundRect">
            <a:avLst>
              <a:gd name="adj" fmla="val 44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E32201-0533-432D-C8E5-C92B2FB023E3}"/>
              </a:ext>
            </a:extLst>
          </p:cNvPr>
          <p:cNvSpPr txBox="1"/>
          <p:nvPr userDrawn="1"/>
        </p:nvSpPr>
        <p:spPr>
          <a:xfrm>
            <a:off x="4382905" y="2011698"/>
            <a:ext cx="1256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4A4A4A"/>
                </a:solidFill>
                <a:latin typeface="EdShed" pitchFamily="2" charset="0"/>
                <a:cs typeface="Rubik Medium" pitchFamily="2" charset="-79"/>
              </a:rPr>
              <a:t>Stage: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52076676-A967-CDEB-429E-01971165CF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1441" y="2046110"/>
            <a:ext cx="535806" cy="395154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4A4A4A"/>
                </a:solidFill>
                <a:latin typeface="EdShed" pitchFamily="2" charset="0"/>
                <a:cs typeface="Rubik Light" pitchFamily="2" charset="-79"/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54" name="Text Placeholder 52">
            <a:extLst>
              <a:ext uri="{FF2B5EF4-FFF2-40B4-BE49-F238E27FC236}">
                <a16:creationId xmlns:a16="http://schemas.microsoft.com/office/drawing/2014/main" id="{ECA6A188-9BBA-AFB0-180D-64AF436C0D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30743" y="2046787"/>
            <a:ext cx="595891" cy="395155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4A4A4A"/>
                </a:solidFill>
                <a:latin typeface="EdShed" pitchFamily="2" charset="0"/>
                <a:cs typeface="Rubik Light" pitchFamily="2" charset="-79"/>
              </a:defRPr>
            </a:lvl1pPr>
          </a:lstStyle>
          <a:p>
            <a:pPr lvl="0"/>
            <a:r>
              <a:rPr lang="en-US" dirty="0"/>
              <a:t>36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1F5854A-9838-4914-7A8B-4ECEAE4DDB68}"/>
              </a:ext>
            </a:extLst>
          </p:cNvPr>
          <p:cNvSpPr txBox="1"/>
          <p:nvPr userDrawn="1"/>
        </p:nvSpPr>
        <p:spPr>
          <a:xfrm>
            <a:off x="6396551" y="2013407"/>
            <a:ext cx="1268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4A4A4A"/>
                </a:solidFill>
                <a:latin typeface="EdShed" pitchFamily="2" charset="0"/>
                <a:cs typeface="Rubik Medium" pitchFamily="2" charset="-79"/>
              </a:rPr>
              <a:t>Lesson: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BE9772B-C7C1-353F-2475-A7E844F441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43364" y="5597098"/>
            <a:ext cx="9105272" cy="31219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To spell words with irregular spelling patterns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F1D6F095-6BB8-9DC8-585C-714F7FE767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5299" y="6051777"/>
            <a:ext cx="10461402" cy="31219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words: accommodate, available, competition, determined, existence, identity, muscle, prejudice, rhyme, suggest</a:t>
            </a:r>
          </a:p>
        </p:txBody>
      </p:sp>
    </p:spTree>
    <p:extLst>
      <p:ext uri="{BB962C8B-B14F-4D97-AF65-F5344CB8AC3E}">
        <p14:creationId xmlns:p14="http://schemas.microsoft.com/office/powerpoint/2010/main" val="3190047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5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67E957F-5785-BE83-5088-3216AED63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149FAE15-6FD8-DFF4-7A02-5454466F63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15772" y="586478"/>
            <a:ext cx="7960454" cy="320675"/>
          </a:xfrm>
        </p:spPr>
        <p:txBody>
          <a:bodyPr>
            <a:noAutofit/>
          </a:bodyPr>
          <a:lstStyle>
            <a:lvl1pPr marL="0" indent="0" algn="ctr">
              <a:buNone/>
              <a:defRPr sz="2200" b="1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Words where ‘ex’ means ‘out’</a:t>
            </a:r>
          </a:p>
        </p:txBody>
      </p:sp>
      <p:pic>
        <p:nvPicPr>
          <p:cNvPr id="6" name="Picture 5" descr="A yellow and grey text&#10;&#10;Description automatically generated">
            <a:extLst>
              <a:ext uri="{FF2B5EF4-FFF2-40B4-BE49-F238E27FC236}">
                <a16:creationId xmlns:a16="http://schemas.microsoft.com/office/drawing/2014/main" id="{E218E480-2368-2CC2-BE80-1B93C49A7E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02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2D389F5B-2B8C-AA13-C05C-23647DEDAD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49799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9062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DDA499ED-C79E-F2C5-AF10-658A3695AE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89820" y="28948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9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15C26A-DB07-AD98-AD97-AAAA73C74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E31E29BA-61D9-D977-2CC6-69DDEAB52E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342478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AE5DF925-C2B1-18EA-03AF-3B91500DF0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7717" y="770233"/>
            <a:ext cx="8376562" cy="365127"/>
          </a:xfrm>
        </p:spPr>
        <p:txBody>
          <a:bodyPr anchor="ctr">
            <a:noAutofit/>
          </a:bodyPr>
          <a:lstStyle>
            <a:lvl1pPr marL="0" indent="0" algn="ctr">
              <a:spcBef>
                <a:spcPts val="50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Do you know what they mean?</a:t>
            </a:r>
          </a:p>
        </p:txBody>
      </p:sp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2E43DC4A-BCFD-A945-D83D-85054A3508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2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Activi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156E33-FC78-D728-4CA2-9D4F4F9DB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297A089E-FCCB-4F7A-9B2E-C32263A9D3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7294" y="550678"/>
            <a:ext cx="8597407" cy="749135"/>
          </a:xfrm>
        </p:spPr>
        <p:txBody>
          <a:bodyPr anchor="ctr">
            <a:no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Can you help correct these few spelling mistakes on these Stage 5 words as a starter?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099993FA-553C-DC24-8035-F3C4D06A6C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211731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Starter</a:t>
            </a:r>
          </a:p>
        </p:txBody>
      </p:sp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ABE9C1ED-E55B-92D0-3E3C-6C41122119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06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- Sub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156E33-FC78-D728-4CA2-9D4F4F9DB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297A089E-FCCB-4F7A-9B2E-C32263A9D3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7294" y="550678"/>
            <a:ext cx="8597407" cy="749135"/>
          </a:xfrm>
        </p:spPr>
        <p:txBody>
          <a:bodyPr anchor="ctr">
            <a:no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Can you help correct these few spelling mistakes on these Stage 5 words as a starter?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099993FA-553C-DC24-8035-F3C4D06A6C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211731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Starter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00B915-4CBD-703E-7539-5EB06BD72D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9195" y="205165"/>
            <a:ext cx="1048133" cy="1069769"/>
          </a:xfrm>
          <a:prstGeom prst="rect">
            <a:avLst/>
          </a:prstGeom>
        </p:spPr>
      </p:pic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ABE9C1ED-E55B-92D0-3E3C-6C41122119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2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- Sub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15C26A-DB07-AD98-AD97-AAAA73C74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E8D001C-8556-B5D1-C0FF-98AF8FC79D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342478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35FC74FF-5008-9ECB-E018-2B72A80C75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7717" y="770233"/>
            <a:ext cx="8376562" cy="365127"/>
          </a:xfrm>
        </p:spPr>
        <p:txBody>
          <a:bodyPr anchor="ctr">
            <a:noAutofit/>
          </a:bodyPr>
          <a:lstStyle>
            <a:lvl1pPr marL="0" indent="0" algn="ctr">
              <a:spcBef>
                <a:spcPts val="50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Do you know what they mean?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6FB5B7-BC97-1061-D4F9-2945D13DCC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9195" y="205165"/>
            <a:ext cx="1048133" cy="1069769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EDF69CEE-0860-0267-19A1-D20B0C520D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52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-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67E957F-5785-BE83-5088-3216AED63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E3EF6408-E4F7-DA58-C230-8BB8A6BB0E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15772" y="586478"/>
            <a:ext cx="7960454" cy="320675"/>
          </a:xfrm>
        </p:spPr>
        <p:txBody>
          <a:bodyPr>
            <a:noAutofit/>
          </a:bodyPr>
          <a:lstStyle>
            <a:lvl1pPr marL="0" indent="0" algn="ctr">
              <a:buNone/>
              <a:defRPr sz="2200" b="1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Words where ‘ex’ means ‘out’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83CC30-78F7-5200-2672-E025123071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9195" y="205165"/>
            <a:ext cx="1048133" cy="1069769"/>
          </a:xfrm>
          <a:prstGeom prst="rect">
            <a:avLst/>
          </a:prstGeom>
        </p:spPr>
      </p:pic>
      <p:pic>
        <p:nvPicPr>
          <p:cNvPr id="3" name="Picture 2" descr="A yellow and grey text&#10;&#10;Description automatically generated">
            <a:extLst>
              <a:ext uri="{FF2B5EF4-FFF2-40B4-BE49-F238E27FC236}">
                <a16:creationId xmlns:a16="http://schemas.microsoft.com/office/drawing/2014/main" id="{1E026117-17C0-AC79-F458-6C66BAB7B9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77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ie - Sub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AC2EA55-C874-53A3-E5B7-0B4873DAAC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223B41F-7C39-A2B6-4475-3BC4511DB4EF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51225A-A422-9053-4DED-767BC3F7D5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8366" y="237511"/>
            <a:ext cx="946558" cy="1038013"/>
          </a:xfrm>
          <a:prstGeom prst="rect">
            <a:avLst/>
          </a:prstGeom>
        </p:spPr>
      </p:pic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D3BE8E32-2B39-B15C-AAC8-33B3D08B73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6416" y="203496"/>
            <a:ext cx="8579166" cy="1038013"/>
          </a:xfrm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To spell words using sound-spelling patterns and phonemic awareness</a:t>
            </a:r>
          </a:p>
          <a:p>
            <a:pPr lvl="0"/>
            <a:r>
              <a:rPr lang="en-US" dirty="0"/>
              <a:t>To spell words with closed syllables</a:t>
            </a:r>
          </a:p>
        </p:txBody>
      </p:sp>
      <p:pic>
        <p:nvPicPr>
          <p:cNvPr id="7" name="Picture 6" descr="A yellow and grey text&#10;&#10;Description automatically generated">
            <a:extLst>
              <a:ext uri="{FF2B5EF4-FFF2-40B4-BE49-F238E27FC236}">
                <a16:creationId xmlns:a16="http://schemas.microsoft.com/office/drawing/2014/main" id="{3BE3CA92-3FCE-0992-3524-2684BA2DAF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64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e - Sub 2 Line -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156E33-FC78-D728-4CA2-9D4F4F9DB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783E5FE0-F257-6A29-3CBA-97CDCBA550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7294" y="550678"/>
            <a:ext cx="8597407" cy="749135"/>
          </a:xfrm>
        </p:spPr>
        <p:txBody>
          <a:bodyPr anchor="ctr">
            <a:no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Can you help correct these few spelling mistakes on these Stage 5 words as a starter?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488222DB-3FA8-6DAA-06E5-9CAA44CA3B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211731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Starter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432B13D-1BD0-CE32-7E7E-C4185AF22C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8366" y="237511"/>
            <a:ext cx="946558" cy="1038013"/>
          </a:xfrm>
          <a:prstGeom prst="rect">
            <a:avLst/>
          </a:prstGeom>
        </p:spPr>
      </p:pic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E0B081B0-B863-8A71-0C03-AC6A81ED88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63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e - Sub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15C26A-DB07-AD98-AD97-AAAA73C74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E31E29BA-61D9-D977-2CC6-69DDEAB52E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342478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AE5DF925-C2B1-18EA-03AF-3B91500DF0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7717" y="770233"/>
            <a:ext cx="8376562" cy="365127"/>
          </a:xfrm>
        </p:spPr>
        <p:txBody>
          <a:bodyPr anchor="ctr">
            <a:noAutofit/>
          </a:bodyPr>
          <a:lstStyle>
            <a:lvl1pPr marL="0" indent="0" algn="ctr">
              <a:spcBef>
                <a:spcPts val="50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Do you know what they mean?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65E12-3043-B060-4F6F-84BDEAF732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8366" y="237511"/>
            <a:ext cx="946558" cy="1038013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2E43DC4A-BCFD-A945-D83D-85054A3508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27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die - Word Sh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33807233-9F93-3CBB-2788-AB0F5F000A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25C064-633B-A816-A126-93B9F3605675}"/>
              </a:ext>
            </a:extLst>
          </p:cNvPr>
          <p:cNvSpPr/>
          <p:nvPr userDrawn="1"/>
        </p:nvSpPr>
        <p:spPr>
          <a:xfrm>
            <a:off x="164275" y="151976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9062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CE29E751-25AC-BFA8-46A4-706C6A4277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6390" y="281440"/>
            <a:ext cx="10199217" cy="628707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B08E96-5E7F-DF53-EADD-D1745781BF09}"/>
              </a:ext>
            </a:extLst>
          </p:cNvPr>
          <p:cNvCxnSpPr>
            <a:cxnSpLocks/>
          </p:cNvCxnSpPr>
          <p:nvPr userDrawn="1"/>
        </p:nvCxnSpPr>
        <p:spPr>
          <a:xfrm>
            <a:off x="5485844" y="2107826"/>
            <a:ext cx="0" cy="4242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0C64E0-1960-B2EB-4E5C-70B2EFAC9CA7}"/>
              </a:ext>
            </a:extLst>
          </p:cNvPr>
          <p:cNvCxnSpPr>
            <a:cxnSpLocks/>
          </p:cNvCxnSpPr>
          <p:nvPr userDrawn="1"/>
        </p:nvCxnSpPr>
        <p:spPr>
          <a:xfrm flipH="1">
            <a:off x="2083981" y="4101690"/>
            <a:ext cx="6730235" cy="3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C1FD4EF-E3AC-4BFD-123B-C5310FFF8F1B}"/>
              </a:ext>
            </a:extLst>
          </p:cNvPr>
          <p:cNvSpPr/>
          <p:nvPr userDrawn="1"/>
        </p:nvSpPr>
        <p:spPr>
          <a:xfrm>
            <a:off x="4631891" y="3880396"/>
            <a:ext cx="1707905" cy="4730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0" i="0" dirty="0">
              <a:latin typeface="EdShed" pitchFamily="2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1E2199E-F359-2404-55C9-935E12C78A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5396" y="3952790"/>
            <a:ext cx="1580893" cy="3492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determined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136CAC-9630-AFB5-C83B-F6B4ACFE70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64026" y="389381"/>
            <a:ext cx="946558" cy="1038013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5531FE01-A40B-A5AB-9D39-F9B88AA1C52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89820" y="28948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53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oup - Word Sh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2D389F5B-2B8C-AA13-C05C-23647DEDAD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51976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9062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831DBA19-0604-C5FF-AC4B-78F2A88025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6390" y="281440"/>
            <a:ext cx="10199217" cy="628707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3FF02A-DF74-9CB2-CFBB-A3DFB5E68816}"/>
              </a:ext>
            </a:extLst>
          </p:cNvPr>
          <p:cNvCxnSpPr>
            <a:cxnSpLocks/>
          </p:cNvCxnSpPr>
          <p:nvPr userDrawn="1"/>
        </p:nvCxnSpPr>
        <p:spPr>
          <a:xfrm>
            <a:off x="5485844" y="2107826"/>
            <a:ext cx="0" cy="4242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26371C-7C1B-30AA-0700-0525D268D221}"/>
              </a:ext>
            </a:extLst>
          </p:cNvPr>
          <p:cNvCxnSpPr>
            <a:cxnSpLocks/>
          </p:cNvCxnSpPr>
          <p:nvPr userDrawn="1"/>
        </p:nvCxnSpPr>
        <p:spPr>
          <a:xfrm flipH="1">
            <a:off x="2083981" y="4101690"/>
            <a:ext cx="6730235" cy="3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B451504-0DC0-0134-175A-109A85965815}"/>
              </a:ext>
            </a:extLst>
          </p:cNvPr>
          <p:cNvSpPr/>
          <p:nvPr userDrawn="1"/>
        </p:nvSpPr>
        <p:spPr>
          <a:xfrm>
            <a:off x="4631891" y="3880396"/>
            <a:ext cx="1707905" cy="4730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0" i="0" dirty="0">
              <a:latin typeface="EdShed" pitchFamily="2" charset="0"/>
            </a:endParaRPr>
          </a:p>
        </p:txBody>
      </p:sp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915F3ED2-9B19-56D4-9CDB-8B91715432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5396" y="3952790"/>
            <a:ext cx="1580893" cy="3492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determined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5B7AA6-9170-6543-6CC4-080946660A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15708" y="367867"/>
            <a:ext cx="1048133" cy="1069769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E846C0EF-DD51-2D8E-3DCD-48DEB0DB2C6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89820" y="28948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7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EB19C3-256C-757A-1C11-005A1E261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A1149-8044-D8DF-7BE6-E115305BD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55750-BDE3-B78F-DB51-7C817E39F0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EdShed" pitchFamily="2" charset="77"/>
              </a:defRPr>
            </a:lvl1pPr>
          </a:lstStyle>
          <a:p>
            <a:fld id="{3403252C-7E3D-1749-8409-A4F8F98D5649}" type="datetime1">
              <a:rPr lang="en-GB" smtClean="0"/>
              <a:pPr/>
              <a:t>06/06/2025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0A41E-4263-FAC8-9253-A8FF13310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EdShed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60B5C-B851-659C-C303-EE30E7847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EdShed" pitchFamily="2" charset="77"/>
              </a:defRPr>
            </a:lvl1pPr>
          </a:lstStyle>
          <a:p>
            <a:fld id="{EEA9F226-F87C-E84C-97C9-94623B9445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39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EdShe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EdShed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EdShed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EdShed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EdShed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EdShed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9960C7-170D-3174-8B20-A83607F8C1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GB" sz="2000" dirty="0"/>
              <a:t>To be able to segment words into the correct syllables and phonemes</a:t>
            </a:r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AD0E8-9139-3B35-1AEA-C12772E1AA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C32C4-2160-E64A-735F-CC424DC4DD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A8C605-1EA6-9E86-A100-740941BDB1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altLang="en-US" sz="2000" dirty="0">
                <a:solidFill>
                  <a:srgbClr val="1D1C1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To spell words with the short vowel sound /</a:t>
            </a:r>
            <a:r>
              <a:rPr lang="en-GB" altLang="en-US" sz="2000" dirty="0" err="1">
                <a:solidFill>
                  <a:srgbClr val="1D1C1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dirty="0">
                <a:solidFill>
                  <a:srgbClr val="1D1C1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/ spelled ‘y’</a:t>
            </a:r>
            <a:endParaRPr lang="en-US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D4221A-9EF9-69DC-3A36-287CA66E1B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GB" sz="1800" b="1" dirty="0"/>
              <a:t>This week’s words: </a:t>
            </a:r>
            <a:r>
              <a:rPr lang="en-GB" sz="1800" dirty="0"/>
              <a:t>antonym, crystal, lyrics, mystery, oxygen, rhythm, symbol, symptom, system, typical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54380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BFC16-56BB-5020-E216-0909A9A531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9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A05767-BA9E-E874-19D5-195914EC63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Irregular Spelling Pattern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D948E55-EB68-8D6C-8298-467D1D0B307D}"/>
              </a:ext>
            </a:extLst>
          </p:cNvPr>
          <p:cNvSpPr txBox="1"/>
          <p:nvPr/>
        </p:nvSpPr>
        <p:spPr>
          <a:xfrm>
            <a:off x="3131411" y="5563204"/>
            <a:ext cx="5921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rgbClr val="3372DC"/>
                </a:solidFill>
                <a:latin typeface="EdShed" pitchFamily="2" charset="77"/>
              </a:rPr>
              <a:t>Does the letter ‘y’ make the same sound in each word?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64D8EA-A4EE-9AB0-B9FB-F7AD0244F156}"/>
              </a:ext>
            </a:extLst>
          </p:cNvPr>
          <p:cNvSpPr txBox="1"/>
          <p:nvPr/>
        </p:nvSpPr>
        <p:spPr>
          <a:xfrm>
            <a:off x="2860563" y="1983058"/>
            <a:ext cx="6594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EdShed" pitchFamily="2" charset="77"/>
              </a:rPr>
              <a:t>‘y’ can appear anywhere in a word and makes</a:t>
            </a:r>
            <a:br>
              <a:rPr lang="en-GB" sz="2000" dirty="0">
                <a:latin typeface="EdShed" pitchFamily="2" charset="77"/>
              </a:rPr>
            </a:br>
            <a:r>
              <a:rPr lang="en-GB" sz="2000" dirty="0">
                <a:latin typeface="EdShed" pitchFamily="2" charset="77"/>
              </a:rPr>
              <a:t>a variety of sounds.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93271F8-81C8-75AB-CCA2-14E4E6F4CE73}"/>
              </a:ext>
            </a:extLst>
          </p:cNvPr>
          <p:cNvSpPr txBox="1"/>
          <p:nvPr/>
        </p:nvSpPr>
        <p:spPr>
          <a:xfrm>
            <a:off x="822526" y="3643837"/>
            <a:ext cx="842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EdShed" pitchFamily="2" charset="77"/>
              </a:rPr>
              <a:t>gym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0E29C8E-34F3-0872-44CD-C797AC609950}"/>
              </a:ext>
            </a:extLst>
          </p:cNvPr>
          <p:cNvSpPr txBox="1"/>
          <p:nvPr/>
        </p:nvSpPr>
        <p:spPr>
          <a:xfrm>
            <a:off x="1207387" y="2429334"/>
            <a:ext cx="874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EdShed" pitchFamily="2" charset="77"/>
              </a:rPr>
              <a:t>style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FC8A5AE-9ECC-31B7-FB6C-8AE9890356DF}"/>
              </a:ext>
            </a:extLst>
          </p:cNvPr>
          <p:cNvSpPr txBox="1"/>
          <p:nvPr/>
        </p:nvSpPr>
        <p:spPr>
          <a:xfrm>
            <a:off x="7971626" y="4038413"/>
            <a:ext cx="908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EdShed" pitchFamily="2" charset="77"/>
              </a:rPr>
              <a:t>baby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7B8BD47-8D88-AA33-9849-10A1EAB0870A}"/>
              </a:ext>
            </a:extLst>
          </p:cNvPr>
          <p:cNvSpPr txBox="1"/>
          <p:nvPr/>
        </p:nvSpPr>
        <p:spPr>
          <a:xfrm>
            <a:off x="5622136" y="3255504"/>
            <a:ext cx="846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EdShed" pitchFamily="2" charset="77"/>
              </a:rPr>
              <a:t>cosy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795207E-43E2-AEB6-D8A1-4E9BDFF4D7F7}"/>
              </a:ext>
            </a:extLst>
          </p:cNvPr>
          <p:cNvSpPr txBox="1"/>
          <p:nvPr/>
        </p:nvSpPr>
        <p:spPr>
          <a:xfrm>
            <a:off x="1021677" y="4668709"/>
            <a:ext cx="1403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EdShed" pitchFamily="2" charset="77"/>
              </a:rPr>
              <a:t>pyramid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D40FB5F-E5E8-B9F1-4FED-D5B1CAC9A391}"/>
              </a:ext>
            </a:extLst>
          </p:cNvPr>
          <p:cNvSpPr txBox="1"/>
          <p:nvPr/>
        </p:nvSpPr>
        <p:spPr>
          <a:xfrm>
            <a:off x="10007901" y="2429334"/>
            <a:ext cx="664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EdShed" pitchFamily="2" charset="77"/>
              </a:rPr>
              <a:t>cry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29DE578-46F4-738C-B4A9-FF6722A21235}"/>
              </a:ext>
            </a:extLst>
          </p:cNvPr>
          <p:cNvSpPr txBox="1"/>
          <p:nvPr/>
        </p:nvSpPr>
        <p:spPr>
          <a:xfrm>
            <a:off x="9863555" y="4668709"/>
            <a:ext cx="1038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EdShed" pitchFamily="2" charset="77"/>
              </a:rPr>
              <a:t>sunny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185A005-AEC5-A2A4-0E30-8BF0A025DAB3}"/>
              </a:ext>
            </a:extLst>
          </p:cNvPr>
          <p:cNvSpPr txBox="1"/>
          <p:nvPr/>
        </p:nvSpPr>
        <p:spPr>
          <a:xfrm>
            <a:off x="7921933" y="2940520"/>
            <a:ext cx="966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EdShed" pitchFamily="2" charset="77"/>
              </a:rPr>
              <a:t>cycle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B253233-A0F7-89B7-9B17-CBB0EC1A49C9}"/>
              </a:ext>
            </a:extLst>
          </p:cNvPr>
          <p:cNvSpPr txBox="1"/>
          <p:nvPr/>
        </p:nvSpPr>
        <p:spPr>
          <a:xfrm>
            <a:off x="5666118" y="4668709"/>
            <a:ext cx="791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EdShed" pitchFamily="2" charset="77"/>
              </a:rPr>
              <a:t>yolk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B98C886-0762-BC57-79BA-2E585983EEB7}"/>
              </a:ext>
            </a:extLst>
          </p:cNvPr>
          <p:cNvSpPr txBox="1"/>
          <p:nvPr/>
        </p:nvSpPr>
        <p:spPr>
          <a:xfrm>
            <a:off x="3208402" y="4038413"/>
            <a:ext cx="1086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EdShed" pitchFamily="2" charset="77"/>
              </a:rPr>
              <a:t>young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2C26C05-7E41-3203-413D-B4834E32532E}"/>
              </a:ext>
            </a:extLst>
          </p:cNvPr>
          <p:cNvSpPr txBox="1"/>
          <p:nvPr/>
        </p:nvSpPr>
        <p:spPr>
          <a:xfrm>
            <a:off x="3389517" y="2944602"/>
            <a:ext cx="855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EdShed" pitchFamily="2" charset="77"/>
              </a:rPr>
              <a:t>year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9F602C8-06DA-11B5-131C-0A018DA5F59D}"/>
              </a:ext>
            </a:extLst>
          </p:cNvPr>
          <p:cNvSpPr txBox="1"/>
          <p:nvPr/>
        </p:nvSpPr>
        <p:spPr>
          <a:xfrm>
            <a:off x="10176378" y="3648167"/>
            <a:ext cx="1040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EdShed" pitchFamily="2" charset="77"/>
              </a:rPr>
              <a:t>yearn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2FB9E40-65D8-8229-8A8B-6B605851206A}"/>
              </a:ext>
            </a:extLst>
          </p:cNvPr>
          <p:cNvSpPr txBox="1"/>
          <p:nvPr/>
        </p:nvSpPr>
        <p:spPr>
          <a:xfrm>
            <a:off x="3733466" y="5963314"/>
            <a:ext cx="4717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rgbClr val="3372DC"/>
                </a:solidFill>
                <a:latin typeface="EdShed" pitchFamily="2" charset="77"/>
              </a:rPr>
              <a:t>What sounds does ‘y’ make in these words?</a:t>
            </a:r>
          </a:p>
        </p:txBody>
      </p:sp>
    </p:spTree>
    <p:extLst>
      <p:ext uri="{BB962C8B-B14F-4D97-AF65-F5344CB8AC3E}">
        <p14:creationId xmlns:p14="http://schemas.microsoft.com/office/powerpoint/2010/main" val="23229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BFC16-56BB-5020-E216-0909A9A531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10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EDE8434-9AB3-05E9-C5B3-E61D383701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Can you sort these words according to </a:t>
            </a:r>
          </a:p>
          <a:p>
            <a:r>
              <a:rPr lang="en-GB" dirty="0"/>
              <a:t>the sound made by the ‘y’?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A05767-BA9E-E874-19D5-195914EC63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Irregular Spelling Pattern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39B4BDC-D8EF-6D47-0B91-1DCD722A9EF7}"/>
              </a:ext>
            </a:extLst>
          </p:cNvPr>
          <p:cNvSpPr/>
          <p:nvPr/>
        </p:nvSpPr>
        <p:spPr>
          <a:xfrm>
            <a:off x="492090" y="3390365"/>
            <a:ext cx="2420438" cy="3002236"/>
          </a:xfrm>
          <a:prstGeom prst="rect">
            <a:avLst/>
          </a:prstGeom>
          <a:noFill/>
          <a:ln w="63500">
            <a:solidFill>
              <a:srgbClr val="219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EdShed" pitchFamily="2" charset="7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F637659-10F0-FBEC-E493-97AB5CD3F27F}"/>
              </a:ext>
            </a:extLst>
          </p:cNvPr>
          <p:cNvSpPr/>
          <p:nvPr/>
        </p:nvSpPr>
        <p:spPr>
          <a:xfrm>
            <a:off x="3395302" y="3394294"/>
            <a:ext cx="2420438" cy="2994378"/>
          </a:xfrm>
          <a:prstGeom prst="rect">
            <a:avLst/>
          </a:prstGeom>
          <a:noFill/>
          <a:ln w="63500">
            <a:solidFill>
              <a:srgbClr val="25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EdShed" pitchFamily="2" charset="77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A2DC5E9-B178-2BB0-2867-16C10818DB32}"/>
              </a:ext>
            </a:extLst>
          </p:cNvPr>
          <p:cNvSpPr/>
          <p:nvPr/>
        </p:nvSpPr>
        <p:spPr>
          <a:xfrm>
            <a:off x="9248900" y="3394294"/>
            <a:ext cx="2431797" cy="2994378"/>
          </a:xfrm>
          <a:prstGeom prst="rect">
            <a:avLst/>
          </a:prstGeom>
          <a:noFill/>
          <a:ln w="63500">
            <a:solidFill>
              <a:srgbClr val="F139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EdShed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ABBA18D-1958-C22A-8CB9-A19A0E3B2DAA}"/>
              </a:ext>
            </a:extLst>
          </p:cNvPr>
          <p:cNvSpPr/>
          <p:nvPr/>
        </p:nvSpPr>
        <p:spPr>
          <a:xfrm>
            <a:off x="6343460" y="3390365"/>
            <a:ext cx="2420437" cy="3002236"/>
          </a:xfrm>
          <a:prstGeom prst="rect">
            <a:avLst/>
          </a:prstGeom>
          <a:noFill/>
          <a:ln w="63500">
            <a:solidFill>
              <a:srgbClr val="795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EdShed" pitchFamily="2" charset="7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83BEE7-CB58-E922-8631-C6BFD0671044}"/>
              </a:ext>
            </a:extLst>
          </p:cNvPr>
          <p:cNvSpPr txBox="1"/>
          <p:nvPr/>
        </p:nvSpPr>
        <p:spPr>
          <a:xfrm>
            <a:off x="4070631" y="3564588"/>
            <a:ext cx="114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25D160"/>
                </a:solidFill>
                <a:latin typeface="EdShed" pitchFamily="2" charset="77"/>
              </a:rPr>
              <a:t>/y/ sound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21B6FFF-08C6-6F41-2A34-4465018256C1}"/>
              </a:ext>
            </a:extLst>
          </p:cNvPr>
          <p:cNvSpPr txBox="1"/>
          <p:nvPr/>
        </p:nvSpPr>
        <p:spPr>
          <a:xfrm>
            <a:off x="7044276" y="3564588"/>
            <a:ext cx="1085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7956D6"/>
                </a:solidFill>
                <a:latin typeface="EdShed" pitchFamily="2" charset="77"/>
              </a:rPr>
              <a:t>/i/ sound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5CEEE0E-052B-5E25-5112-5CC8D068ECF4}"/>
              </a:ext>
            </a:extLst>
          </p:cNvPr>
          <p:cNvSpPr txBox="1"/>
          <p:nvPr/>
        </p:nvSpPr>
        <p:spPr>
          <a:xfrm>
            <a:off x="9875694" y="3564588"/>
            <a:ext cx="126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139C4"/>
                </a:solidFill>
                <a:latin typeface="EdShed" pitchFamily="2" charset="77"/>
              </a:rPr>
              <a:t>/</a:t>
            </a:r>
            <a:r>
              <a:rPr lang="en-GB" b="1" dirty="0" err="1">
                <a:solidFill>
                  <a:srgbClr val="F139C4"/>
                </a:solidFill>
                <a:latin typeface="EdShed" pitchFamily="2" charset="77"/>
              </a:rPr>
              <a:t>ee</a:t>
            </a:r>
            <a:r>
              <a:rPr lang="en-GB" b="1" dirty="0">
                <a:solidFill>
                  <a:srgbClr val="F139C4"/>
                </a:solidFill>
                <a:latin typeface="EdShed" pitchFamily="2" charset="77"/>
              </a:rPr>
              <a:t>/ sound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D2F012-5727-1E84-C6F6-32B0E8B0CBC6}"/>
              </a:ext>
            </a:extLst>
          </p:cNvPr>
          <p:cNvSpPr txBox="1"/>
          <p:nvPr/>
        </p:nvSpPr>
        <p:spPr>
          <a:xfrm>
            <a:off x="1079350" y="3565374"/>
            <a:ext cx="1327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219CEE"/>
                </a:solidFill>
                <a:latin typeface="EdShed" pitchFamily="2" charset="77"/>
              </a:rPr>
              <a:t>/</a:t>
            </a:r>
            <a:r>
              <a:rPr lang="en-GB" b="1" dirty="0" err="1">
                <a:solidFill>
                  <a:srgbClr val="219CEE"/>
                </a:solidFill>
                <a:latin typeface="EdShed" pitchFamily="2" charset="77"/>
              </a:rPr>
              <a:t>igh</a:t>
            </a:r>
            <a:r>
              <a:rPr lang="en-GB" b="1" dirty="0">
                <a:solidFill>
                  <a:srgbClr val="219CEE"/>
                </a:solidFill>
                <a:latin typeface="EdShed" pitchFamily="2" charset="77"/>
              </a:rPr>
              <a:t>/ sound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AA04B19-01BC-C4DC-48E7-55B12661B5CD}"/>
              </a:ext>
            </a:extLst>
          </p:cNvPr>
          <p:cNvSpPr txBox="1"/>
          <p:nvPr/>
        </p:nvSpPr>
        <p:spPr>
          <a:xfrm>
            <a:off x="1275815" y="2706661"/>
            <a:ext cx="608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EdShed" pitchFamily="2" charset="77"/>
              </a:rPr>
              <a:t>gym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340E10F-DEBA-87B6-FE69-25CACB185F41}"/>
              </a:ext>
            </a:extLst>
          </p:cNvPr>
          <p:cNvSpPr txBox="1"/>
          <p:nvPr/>
        </p:nvSpPr>
        <p:spPr>
          <a:xfrm>
            <a:off x="3081116" y="1873732"/>
            <a:ext cx="630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EdShed" pitchFamily="2" charset="77"/>
              </a:rPr>
              <a:t>style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16B73BB-CB4B-0A3E-6CC9-8F4821616CDD}"/>
              </a:ext>
            </a:extLst>
          </p:cNvPr>
          <p:cNvSpPr txBox="1"/>
          <p:nvPr/>
        </p:nvSpPr>
        <p:spPr>
          <a:xfrm>
            <a:off x="4982054" y="1873732"/>
            <a:ext cx="492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EdShed" pitchFamily="2" charset="77"/>
              </a:rPr>
              <a:t>sky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0969D4F-D033-370D-648E-AE48121AF619}"/>
              </a:ext>
            </a:extLst>
          </p:cNvPr>
          <p:cNvSpPr txBox="1"/>
          <p:nvPr/>
        </p:nvSpPr>
        <p:spPr>
          <a:xfrm>
            <a:off x="8193270" y="2706661"/>
            <a:ext cx="651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EdShed" pitchFamily="2" charset="77"/>
              </a:rPr>
              <a:t>baby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04ED56-0032-51AF-80DD-C3F6168BF35E}"/>
              </a:ext>
            </a:extLst>
          </p:cNvPr>
          <p:cNvSpPr txBox="1"/>
          <p:nvPr/>
        </p:nvSpPr>
        <p:spPr>
          <a:xfrm>
            <a:off x="8205292" y="1873732"/>
            <a:ext cx="61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EdShed" pitchFamily="2" charset="77"/>
              </a:rPr>
              <a:t>cosy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9333450-0B7C-55EF-89B2-A822B14E7D1E}"/>
              </a:ext>
            </a:extLst>
          </p:cNvPr>
          <p:cNvSpPr txBox="1"/>
          <p:nvPr/>
        </p:nvSpPr>
        <p:spPr>
          <a:xfrm>
            <a:off x="1174466" y="2281794"/>
            <a:ext cx="721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EdShed" pitchFamily="2" charset="77"/>
              </a:rPr>
              <a:t>Egypt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25FCB12-91B0-EAFA-AFF7-07D3BEFBFCF0}"/>
              </a:ext>
            </a:extLst>
          </p:cNvPr>
          <p:cNvSpPr txBox="1"/>
          <p:nvPr/>
        </p:nvSpPr>
        <p:spPr>
          <a:xfrm>
            <a:off x="2883281" y="2281794"/>
            <a:ext cx="1028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EdShed" pitchFamily="2" charset="77"/>
              </a:rPr>
              <a:t>antonym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5C63CE7-38D4-A1DC-C443-60A46444DC93}"/>
              </a:ext>
            </a:extLst>
          </p:cNvPr>
          <p:cNvSpPr txBox="1"/>
          <p:nvPr/>
        </p:nvSpPr>
        <p:spPr>
          <a:xfrm>
            <a:off x="4768054" y="2706661"/>
            <a:ext cx="838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EdShed" pitchFamily="2" charset="77"/>
              </a:rPr>
              <a:t>python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406ABD-98F3-C5B8-B8C6-EEE7DB1337F0}"/>
              </a:ext>
            </a:extLst>
          </p:cNvPr>
          <p:cNvSpPr txBox="1"/>
          <p:nvPr/>
        </p:nvSpPr>
        <p:spPr>
          <a:xfrm>
            <a:off x="9999521" y="1873732"/>
            <a:ext cx="493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EdShed" pitchFamily="2" charset="77"/>
              </a:rPr>
              <a:t>cry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BCEDF85-5AFA-788D-D023-7325323B5E9D}"/>
              </a:ext>
            </a:extLst>
          </p:cNvPr>
          <p:cNvSpPr txBox="1"/>
          <p:nvPr/>
        </p:nvSpPr>
        <p:spPr>
          <a:xfrm>
            <a:off x="3142031" y="2706661"/>
            <a:ext cx="589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EdShed" pitchFamily="2" charset="77"/>
              </a:rPr>
              <a:t>why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31C2DBC-31E0-C08A-04DF-077DAD30E359}"/>
              </a:ext>
            </a:extLst>
          </p:cNvPr>
          <p:cNvSpPr txBox="1"/>
          <p:nvPr/>
        </p:nvSpPr>
        <p:spPr>
          <a:xfrm>
            <a:off x="8128349" y="2281794"/>
            <a:ext cx="73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EdShed" pitchFamily="2" charset="77"/>
              </a:rPr>
              <a:t>sunny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360C2B0-43F2-54D1-B59D-160A975A4B34}"/>
              </a:ext>
            </a:extLst>
          </p:cNvPr>
          <p:cNvSpPr txBox="1"/>
          <p:nvPr/>
        </p:nvSpPr>
        <p:spPr>
          <a:xfrm>
            <a:off x="6483654" y="2281794"/>
            <a:ext cx="68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EdShed" pitchFamily="2" charset="77"/>
              </a:rPr>
              <a:t>cycle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D16F62D-1FC1-FEB6-7BF3-15954EAF3222}"/>
              </a:ext>
            </a:extLst>
          </p:cNvPr>
          <p:cNvSpPr txBox="1"/>
          <p:nvPr/>
        </p:nvSpPr>
        <p:spPr>
          <a:xfrm>
            <a:off x="1163517" y="1873732"/>
            <a:ext cx="799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EdShed" pitchFamily="2" charset="77"/>
              </a:rPr>
              <a:t>yellow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4F610E5-25D1-2570-3DB2-487EB39014CC}"/>
              </a:ext>
            </a:extLst>
          </p:cNvPr>
          <p:cNvSpPr txBox="1"/>
          <p:nvPr/>
        </p:nvSpPr>
        <p:spPr>
          <a:xfrm>
            <a:off x="9570264" y="2706661"/>
            <a:ext cx="1115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EdShed" pitchFamily="2" charset="77"/>
              </a:rPr>
              <a:t>yesterday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BB3E8F3-2B0B-E8F2-DF55-122EEE7AA4B2}"/>
              </a:ext>
            </a:extLst>
          </p:cNvPr>
          <p:cNvSpPr txBox="1"/>
          <p:nvPr/>
        </p:nvSpPr>
        <p:spPr>
          <a:xfrm>
            <a:off x="4955978" y="2281794"/>
            <a:ext cx="57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EdShed" pitchFamily="2" charset="77"/>
              </a:rPr>
              <a:t>yolk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D7164B2-3DF9-A755-C09A-A0EBF56A81E8}"/>
              </a:ext>
            </a:extLst>
          </p:cNvPr>
          <p:cNvSpPr txBox="1"/>
          <p:nvPr/>
        </p:nvSpPr>
        <p:spPr>
          <a:xfrm>
            <a:off x="6437166" y="2706661"/>
            <a:ext cx="766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EdShed" pitchFamily="2" charset="77"/>
              </a:rPr>
              <a:t>young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D804723-6167-459E-5923-318FC339A8CE}"/>
              </a:ext>
            </a:extLst>
          </p:cNvPr>
          <p:cNvSpPr txBox="1"/>
          <p:nvPr/>
        </p:nvSpPr>
        <p:spPr>
          <a:xfrm>
            <a:off x="6531661" y="1873732"/>
            <a:ext cx="617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EdShed" pitchFamily="2" charset="77"/>
              </a:rPr>
              <a:t>year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8FCDC8F-7AFB-2DC0-2830-A042BFF9EB2D}"/>
              </a:ext>
            </a:extLst>
          </p:cNvPr>
          <p:cNvSpPr txBox="1"/>
          <p:nvPr/>
        </p:nvSpPr>
        <p:spPr>
          <a:xfrm>
            <a:off x="9845180" y="2281794"/>
            <a:ext cx="736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EdShed" pitchFamily="2" charset="77"/>
              </a:rPr>
              <a:t>yearn</a:t>
            </a:r>
          </a:p>
        </p:txBody>
      </p:sp>
    </p:spTree>
    <p:extLst>
      <p:ext uri="{BB962C8B-B14F-4D97-AF65-F5344CB8AC3E}">
        <p14:creationId xmlns:p14="http://schemas.microsoft.com/office/powerpoint/2010/main" val="89815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-0.01713 L 0.24479 0.29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7" y="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14766 0.3025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0.00278 L -0.18555 0.352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4" y="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2 0.0037 L 0.49101 0.3490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1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03241 L 0.49466 0.2539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0.16263 0.3134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37 -0.01042 L -0.70572 0.4101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74" y="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34192 0.3319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96" y="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05534 0.3460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3" y="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-0.42631 0.4076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15" y="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6 0.01343 L 0.16381 0.3319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4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-0.03241 L -0.46341 0.4041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35" y="2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-0.14661 0.4009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31" y="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95 0.05116 L -0.28932 0.4666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19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88 -0.01968 L -0.18516 0.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02" y="2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4 0.01574 L 0.16198 0.3490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13 -0.0125 L -0.45313 0.4620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2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5 -0.00278 L -0.29506 0.35278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BFC16-56BB-5020-E216-0909A9A531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11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521BA-21CA-0842-78C9-E0FB33193C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Cloze Sentences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D751E4-C319-15DD-7327-8ABC30CFB9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Can you identify the missing words in these sentences?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DBABB8F-2327-FBED-80FB-BD22A60CC5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677986"/>
              </p:ext>
            </p:extLst>
          </p:nvPr>
        </p:nvGraphicFramePr>
        <p:xfrm>
          <a:off x="267765" y="1699589"/>
          <a:ext cx="2198409" cy="4902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8409">
                  <a:extLst>
                    <a:ext uri="{9D8B030D-6E8A-4147-A177-3AD203B41FA5}">
                      <a16:colId xmlns:a16="http://schemas.microsoft.com/office/drawing/2014/main" val="2485346987"/>
                    </a:ext>
                  </a:extLst>
                </a:gridCol>
              </a:tblGrid>
              <a:tr h="490269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chemeClr val="tx1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rhythm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8985659"/>
                  </a:ext>
                </a:extLst>
              </a:tr>
              <a:tr h="490269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system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5876262"/>
                  </a:ext>
                </a:extLst>
              </a:tr>
              <a:tr h="490269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antonym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6386903"/>
                  </a:ext>
                </a:extLst>
              </a:tr>
              <a:tr h="490269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symbol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0943225"/>
                  </a:ext>
                </a:extLst>
              </a:tr>
              <a:tr h="490269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mystery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349289"/>
                  </a:ext>
                </a:extLst>
              </a:tr>
              <a:tr h="490269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lyrics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05574"/>
                  </a:ext>
                </a:extLst>
              </a:tr>
              <a:tr h="490269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oxygen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4439838"/>
                  </a:ext>
                </a:extLst>
              </a:tr>
              <a:tr h="490269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symptom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808979"/>
                  </a:ext>
                </a:extLst>
              </a:tr>
              <a:tr h="490269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typical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201837"/>
                  </a:ext>
                </a:extLst>
              </a:tr>
              <a:tr h="490269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crystal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039642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AE4E2E30-D2DF-FDA6-C3E4-E4B6C68C01B5}"/>
              </a:ext>
            </a:extLst>
          </p:cNvPr>
          <p:cNvSpPr/>
          <p:nvPr/>
        </p:nvSpPr>
        <p:spPr>
          <a:xfrm>
            <a:off x="3116936" y="1826187"/>
            <a:ext cx="8435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202124"/>
                </a:solidFill>
                <a:latin typeface="EdShed" pitchFamily="2" charset="77"/>
              </a:rPr>
              <a:t>Everyone joined in singing the 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 </a:t>
            </a:r>
            <a:r>
              <a:rPr lang="en-GB" sz="2000" dirty="0">
                <a:solidFill>
                  <a:srgbClr val="202124"/>
                </a:solidFill>
                <a:latin typeface="EdShed" pitchFamily="2" charset="77"/>
              </a:rPr>
              <a:t>to the pop song as they were displayed on the screen.</a:t>
            </a:r>
            <a:endParaRPr lang="en-GB" sz="2000" dirty="0">
              <a:latin typeface="EdShed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3114B6-3700-05BF-FEE8-57BEBF80C87B}"/>
              </a:ext>
            </a:extLst>
          </p:cNvPr>
          <p:cNvSpPr/>
          <p:nvPr/>
        </p:nvSpPr>
        <p:spPr>
          <a:xfrm>
            <a:off x="3116935" y="2978851"/>
            <a:ext cx="84353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202124"/>
                </a:solidFill>
                <a:latin typeface="EdShed" pitchFamily="2" charset="77"/>
              </a:rPr>
              <a:t>In mathematics, it is imperative that the correct 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</a:t>
            </a:r>
            <a:r>
              <a:rPr lang="en-GB" sz="2000" dirty="0">
                <a:solidFill>
                  <a:srgbClr val="202124"/>
                </a:solidFill>
                <a:latin typeface="EdShed" pitchFamily="2" charset="77"/>
              </a:rPr>
              <a:t> is used.</a:t>
            </a:r>
            <a:endParaRPr lang="en-GB" sz="2000" dirty="0">
              <a:latin typeface="EdShed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F0678E-93E6-5F29-5A6E-D46480945BC9}"/>
              </a:ext>
            </a:extLst>
          </p:cNvPr>
          <p:cNvSpPr/>
          <p:nvPr/>
        </p:nvSpPr>
        <p:spPr>
          <a:xfrm>
            <a:off x="3129372" y="3823739"/>
            <a:ext cx="8435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202124"/>
                </a:solidFill>
                <a:latin typeface="EdShed" pitchFamily="2" charset="77"/>
              </a:rPr>
              <a:t>On a 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</a:t>
            </a:r>
            <a:r>
              <a:rPr lang="en-GB" sz="2000" dirty="0">
                <a:solidFill>
                  <a:srgbClr val="202124"/>
                </a:solidFill>
                <a:latin typeface="EdShed" pitchFamily="2" charset="77"/>
              </a:rPr>
              <a:t> farm, there are a variety of animals, such as cows, hens, sheep and may be even alpacas.</a:t>
            </a:r>
            <a:endParaRPr lang="en-GB" sz="2000" dirty="0">
              <a:latin typeface="EdShed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5165FE-6E75-6DC3-CEC0-D69645024F1D}"/>
              </a:ext>
            </a:extLst>
          </p:cNvPr>
          <p:cNvSpPr/>
          <p:nvPr/>
        </p:nvSpPr>
        <p:spPr>
          <a:xfrm>
            <a:off x="3116934" y="4976403"/>
            <a:ext cx="84353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202124"/>
                </a:solidFill>
                <a:latin typeface="EdShed" pitchFamily="2" charset="77"/>
              </a:rPr>
              <a:t>Diamonds are a type of 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</a:t>
            </a:r>
            <a:r>
              <a:rPr lang="en-GB" sz="2000" dirty="0">
                <a:solidFill>
                  <a:srgbClr val="202124"/>
                </a:solidFill>
                <a:latin typeface="EdShed" pitchFamily="2" charset="77"/>
              </a:rPr>
              <a:t> .</a:t>
            </a:r>
            <a:endParaRPr lang="en-GB" sz="2000" dirty="0">
              <a:latin typeface="EdShed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3EDE9E-DCA2-ADA5-8B86-A1037A321816}"/>
              </a:ext>
            </a:extLst>
          </p:cNvPr>
          <p:cNvSpPr/>
          <p:nvPr/>
        </p:nvSpPr>
        <p:spPr>
          <a:xfrm>
            <a:off x="3116934" y="5821292"/>
            <a:ext cx="85267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202124"/>
                </a:solidFill>
                <a:latin typeface="EdShed" pitchFamily="2" charset="77"/>
              </a:rPr>
              <a:t>There are eight planets in our solar 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</a:t>
            </a:r>
            <a:r>
              <a:rPr lang="en-GB" sz="2000" dirty="0">
                <a:solidFill>
                  <a:srgbClr val="202124"/>
                </a:solidFill>
                <a:latin typeface="EdShed" pitchFamily="2" charset="77"/>
              </a:rPr>
              <a:t> as Pluto was </a:t>
            </a:r>
            <a:br>
              <a:rPr lang="en-GB" sz="2000" dirty="0">
                <a:solidFill>
                  <a:srgbClr val="202124"/>
                </a:solidFill>
                <a:latin typeface="EdShed" pitchFamily="2" charset="77"/>
              </a:rPr>
            </a:br>
            <a:r>
              <a:rPr lang="en-GB" sz="2000" dirty="0">
                <a:solidFill>
                  <a:srgbClr val="202124"/>
                </a:solidFill>
                <a:latin typeface="EdShed" pitchFamily="2" charset="77"/>
              </a:rPr>
              <a:t>de-classified as the ninth planet in 2005.</a:t>
            </a:r>
            <a:endParaRPr lang="en-GB" sz="2000" dirty="0">
              <a:latin typeface="EdShe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5277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BFC16-56BB-5020-E216-0909A9A531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12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521BA-21CA-0842-78C9-E0FB33193C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Cloze Sentences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D751E4-C319-15DD-7327-8ABC30CFB9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Can you identify the missing words in these sentences?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6F688F-4474-693C-1825-AA91D7BE935F}"/>
              </a:ext>
            </a:extLst>
          </p:cNvPr>
          <p:cNvSpPr/>
          <p:nvPr/>
        </p:nvSpPr>
        <p:spPr>
          <a:xfrm>
            <a:off x="845104" y="1931339"/>
            <a:ext cx="107273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EdShed" pitchFamily="2" charset="77"/>
              </a:rPr>
              <a:t>I love a good murder 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</a:t>
            </a:r>
            <a:r>
              <a:rPr lang="en-GB" sz="2000" dirty="0">
                <a:latin typeface="EdShed" pitchFamily="2" charset="77"/>
              </a:rPr>
              <a:t> story, especially those which leave cliffhangers </a:t>
            </a:r>
            <a:br>
              <a:rPr lang="en-GB" sz="2000" dirty="0">
                <a:latin typeface="EdShed" pitchFamily="2" charset="77"/>
              </a:rPr>
            </a:br>
            <a:r>
              <a:rPr lang="en-GB" sz="2000" dirty="0">
                <a:latin typeface="EdShed" pitchFamily="2" charset="77"/>
              </a:rPr>
              <a:t>all the way through.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1EFA0F-D170-E0E1-2018-EA637847092F}"/>
              </a:ext>
            </a:extLst>
          </p:cNvPr>
          <p:cNvSpPr/>
          <p:nvPr/>
        </p:nvSpPr>
        <p:spPr>
          <a:xfrm>
            <a:off x="845104" y="2984455"/>
            <a:ext cx="10727366" cy="51552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EdShed" pitchFamily="2" charset="77"/>
              </a:rPr>
              <a:t>The Earth’s atmosphere is one fifth 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</a:t>
            </a:r>
            <a:r>
              <a:rPr lang="en-GB" sz="2000" dirty="0">
                <a:latin typeface="EdShed" pitchFamily="2" charset="77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414228-E5D2-CFD9-2E19-3B5AA7112861}"/>
              </a:ext>
            </a:extLst>
          </p:cNvPr>
          <p:cNvSpPr/>
          <p:nvPr/>
        </p:nvSpPr>
        <p:spPr>
          <a:xfrm>
            <a:off x="845104" y="4821383"/>
            <a:ext cx="10382529" cy="511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EdShed" pitchFamily="2" charset="77"/>
              </a:rPr>
              <a:t>Sneezing is a 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</a:t>
            </a:r>
            <a:r>
              <a:rPr lang="en-GB" sz="2000" dirty="0">
                <a:latin typeface="EdShed" pitchFamily="2" charset="77"/>
              </a:rPr>
              <a:t> of hay fever, along with watery, itchy eyes and a runny nose.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6AC810-F0CC-9A44-07A4-86C26B8678F9}"/>
              </a:ext>
            </a:extLst>
          </p:cNvPr>
          <p:cNvSpPr/>
          <p:nvPr/>
        </p:nvSpPr>
        <p:spPr>
          <a:xfrm>
            <a:off x="845104" y="5677779"/>
            <a:ext cx="10727366" cy="51552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EdShed" pitchFamily="2" charset="77"/>
              </a:rPr>
              <a:t>The song has an extremely difficult 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</a:t>
            </a:r>
            <a:r>
              <a:rPr lang="en-GB" sz="2000" dirty="0">
                <a:latin typeface="EdShed" pitchFamily="2" charset="77"/>
              </a:rPr>
              <a:t> to remember.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D19B45-9646-1061-2F2C-4397BD27F12D}"/>
              </a:ext>
            </a:extLst>
          </p:cNvPr>
          <p:cNvSpPr/>
          <p:nvPr/>
        </p:nvSpPr>
        <p:spPr>
          <a:xfrm>
            <a:off x="845104" y="3845211"/>
            <a:ext cx="10727366" cy="63094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000" dirty="0">
                <a:latin typeface="EdShed" pitchFamily="2" charset="77"/>
              </a:rPr>
              <a:t>An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_______________</a:t>
            </a:r>
            <a:r>
              <a:rPr lang="en-GB" sz="2000" dirty="0">
                <a:latin typeface="EdShed" pitchFamily="2" charset="77"/>
              </a:rPr>
              <a:t> is a word with the opposite meaning. </a:t>
            </a:r>
          </a:p>
        </p:txBody>
      </p:sp>
    </p:spTree>
    <p:extLst>
      <p:ext uri="{BB962C8B-B14F-4D97-AF65-F5344CB8AC3E}">
        <p14:creationId xmlns:p14="http://schemas.microsoft.com/office/powerpoint/2010/main" val="3553942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E4117E-D171-3FEC-53B9-9CBC51D9CBA3}"/>
              </a:ext>
            </a:extLst>
          </p:cNvPr>
          <p:cNvSpPr/>
          <p:nvPr/>
        </p:nvSpPr>
        <p:spPr>
          <a:xfrm>
            <a:off x="3116936" y="1826187"/>
            <a:ext cx="8435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202124"/>
                </a:solidFill>
                <a:latin typeface="EdShed" pitchFamily="2" charset="77"/>
              </a:rPr>
              <a:t>Everyone joined in singing the 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 </a:t>
            </a:r>
            <a:r>
              <a:rPr lang="en-GB" sz="2000" dirty="0">
                <a:solidFill>
                  <a:srgbClr val="202124"/>
                </a:solidFill>
                <a:latin typeface="EdShed" pitchFamily="2" charset="77"/>
              </a:rPr>
              <a:t>to the pop song as they were displayed on the screen.</a:t>
            </a:r>
            <a:endParaRPr lang="en-GB" sz="2000" dirty="0">
              <a:latin typeface="EdShed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E038DE-3B07-5498-3826-D7565FC7F819}"/>
              </a:ext>
            </a:extLst>
          </p:cNvPr>
          <p:cNvSpPr/>
          <p:nvPr/>
        </p:nvSpPr>
        <p:spPr>
          <a:xfrm>
            <a:off x="3116935" y="2978851"/>
            <a:ext cx="84353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202124"/>
                </a:solidFill>
                <a:latin typeface="EdShed" pitchFamily="2" charset="77"/>
              </a:rPr>
              <a:t>In mathematics, it is imperative that the correct 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</a:t>
            </a:r>
            <a:r>
              <a:rPr lang="en-GB" sz="2000" dirty="0">
                <a:solidFill>
                  <a:srgbClr val="202124"/>
                </a:solidFill>
                <a:latin typeface="EdShed" pitchFamily="2" charset="77"/>
              </a:rPr>
              <a:t> is used.</a:t>
            </a:r>
            <a:endParaRPr lang="en-GB" sz="2000" dirty="0">
              <a:latin typeface="EdShed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6DC073-E55E-AEFA-1007-B8BF502E7356}"/>
              </a:ext>
            </a:extLst>
          </p:cNvPr>
          <p:cNvSpPr/>
          <p:nvPr/>
        </p:nvSpPr>
        <p:spPr>
          <a:xfrm>
            <a:off x="3129372" y="3823739"/>
            <a:ext cx="8435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202124"/>
                </a:solidFill>
                <a:latin typeface="EdShed" pitchFamily="2" charset="77"/>
              </a:rPr>
              <a:t>On a 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</a:t>
            </a:r>
            <a:r>
              <a:rPr lang="en-GB" sz="2000" dirty="0">
                <a:solidFill>
                  <a:srgbClr val="202124"/>
                </a:solidFill>
                <a:latin typeface="EdShed" pitchFamily="2" charset="77"/>
              </a:rPr>
              <a:t> farm, there are a variety of animals, such as cows, hens, sheep and may be even alpacas.</a:t>
            </a:r>
            <a:endParaRPr lang="en-GB" sz="2000" dirty="0">
              <a:latin typeface="EdShed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C9F65E-C78D-3D1E-F8D3-5747E4D3096B}"/>
              </a:ext>
            </a:extLst>
          </p:cNvPr>
          <p:cNvSpPr/>
          <p:nvPr/>
        </p:nvSpPr>
        <p:spPr>
          <a:xfrm>
            <a:off x="3116934" y="4976403"/>
            <a:ext cx="84353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202124"/>
                </a:solidFill>
                <a:latin typeface="EdShed" pitchFamily="2" charset="77"/>
              </a:rPr>
              <a:t>Diamonds are a type of 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</a:t>
            </a:r>
            <a:r>
              <a:rPr lang="en-GB" sz="2000" dirty="0">
                <a:solidFill>
                  <a:srgbClr val="202124"/>
                </a:solidFill>
                <a:latin typeface="EdShed" pitchFamily="2" charset="77"/>
              </a:rPr>
              <a:t> .</a:t>
            </a:r>
            <a:endParaRPr lang="en-GB" sz="2000" dirty="0">
              <a:latin typeface="EdShed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04A91E-6910-6BCF-264F-BFD510AF8BA4}"/>
              </a:ext>
            </a:extLst>
          </p:cNvPr>
          <p:cNvSpPr/>
          <p:nvPr/>
        </p:nvSpPr>
        <p:spPr>
          <a:xfrm>
            <a:off x="3116934" y="5821292"/>
            <a:ext cx="85267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202124"/>
                </a:solidFill>
                <a:latin typeface="EdShed" pitchFamily="2" charset="77"/>
              </a:rPr>
              <a:t>There are eight planets in our solar 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</a:t>
            </a:r>
            <a:r>
              <a:rPr lang="en-GB" sz="2000" dirty="0">
                <a:solidFill>
                  <a:srgbClr val="202124"/>
                </a:solidFill>
                <a:latin typeface="EdShed" pitchFamily="2" charset="77"/>
              </a:rPr>
              <a:t> as Pluto was </a:t>
            </a:r>
            <a:br>
              <a:rPr lang="en-GB" sz="2000" dirty="0">
                <a:solidFill>
                  <a:srgbClr val="202124"/>
                </a:solidFill>
                <a:latin typeface="EdShed" pitchFamily="2" charset="77"/>
              </a:rPr>
            </a:br>
            <a:r>
              <a:rPr lang="en-GB" sz="2000" dirty="0">
                <a:solidFill>
                  <a:srgbClr val="202124"/>
                </a:solidFill>
                <a:latin typeface="EdShed" pitchFamily="2" charset="77"/>
              </a:rPr>
              <a:t>de-classified as the ninth planet in 2005.</a:t>
            </a:r>
            <a:endParaRPr lang="en-GB" sz="2000" dirty="0">
              <a:latin typeface="EdShed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BFC16-56BB-5020-E216-0909A9A531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13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27785-3850-33D2-732D-94629C94F8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Cloze Sentences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C0AA84-E260-2895-3FC2-36D0E2A5D9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Answers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39740B1-DCE6-46AA-C3D5-1B5050FB6A94}"/>
              </a:ext>
            </a:extLst>
          </p:cNvPr>
          <p:cNvSpPr txBox="1"/>
          <p:nvPr/>
        </p:nvSpPr>
        <p:spPr>
          <a:xfrm>
            <a:off x="6396142" y="1781626"/>
            <a:ext cx="21984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FF3760"/>
                </a:solidFill>
                <a:latin typeface="EdShed" pitchFamily="2" charset="77"/>
              </a:rPr>
              <a:t>lyrics</a:t>
            </a:r>
            <a:endParaRPr lang="en-GB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C97C2A0-7596-5AA6-F33C-862E67D276A1}"/>
              </a:ext>
            </a:extLst>
          </p:cNvPr>
          <p:cNvSpPr txBox="1"/>
          <p:nvPr/>
        </p:nvSpPr>
        <p:spPr>
          <a:xfrm>
            <a:off x="8335890" y="2932575"/>
            <a:ext cx="21984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FF3760"/>
                </a:solidFill>
                <a:latin typeface="EdShed" pitchFamily="2" charset="77"/>
              </a:rPr>
              <a:t>symbol</a:t>
            </a:r>
            <a:endParaRPr lang="en-GB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023A0A5-7CA9-88CB-CF11-C1A5963C4E11}"/>
              </a:ext>
            </a:extLst>
          </p:cNvPr>
          <p:cNvSpPr txBox="1"/>
          <p:nvPr/>
        </p:nvSpPr>
        <p:spPr>
          <a:xfrm>
            <a:off x="3783952" y="3777464"/>
            <a:ext cx="22810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FF3760"/>
                </a:solidFill>
                <a:latin typeface="EdShed" pitchFamily="2" charset="77"/>
              </a:rPr>
              <a:t>typical</a:t>
            </a:r>
            <a:endParaRPr lang="en-GB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D16CD3D-FCFD-FF6F-B899-AD9813E77E72}"/>
              </a:ext>
            </a:extLst>
          </p:cNvPr>
          <p:cNvSpPr txBox="1"/>
          <p:nvPr/>
        </p:nvSpPr>
        <p:spPr>
          <a:xfrm>
            <a:off x="5722837" y="4935203"/>
            <a:ext cx="21984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FF3760"/>
                </a:solidFill>
                <a:latin typeface="EdShed" pitchFamily="2" charset="77"/>
              </a:rPr>
              <a:t>crystal</a:t>
            </a:r>
            <a:endParaRPr lang="en-GB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F145747-6E10-2600-5E51-8F906D4CF8DD}"/>
              </a:ext>
            </a:extLst>
          </p:cNvPr>
          <p:cNvSpPr txBox="1"/>
          <p:nvPr/>
        </p:nvSpPr>
        <p:spPr>
          <a:xfrm>
            <a:off x="6930527" y="5774797"/>
            <a:ext cx="21984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FF3760"/>
                </a:solidFill>
                <a:latin typeface="EdShed" pitchFamily="2" charset="77"/>
              </a:rPr>
              <a:t>system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50CF280-D03B-F9B9-4919-33DA0EB17C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670126"/>
              </p:ext>
            </p:extLst>
          </p:nvPr>
        </p:nvGraphicFramePr>
        <p:xfrm>
          <a:off x="267765" y="1699589"/>
          <a:ext cx="2198409" cy="4902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8409">
                  <a:extLst>
                    <a:ext uri="{9D8B030D-6E8A-4147-A177-3AD203B41FA5}">
                      <a16:colId xmlns:a16="http://schemas.microsoft.com/office/drawing/2014/main" val="2485346987"/>
                    </a:ext>
                  </a:extLst>
                </a:gridCol>
              </a:tblGrid>
              <a:tr h="490269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chemeClr val="tx1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rhythm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8985659"/>
                  </a:ext>
                </a:extLst>
              </a:tr>
              <a:tr h="490269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system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5876262"/>
                  </a:ext>
                </a:extLst>
              </a:tr>
              <a:tr h="490269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antonym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6386903"/>
                  </a:ext>
                </a:extLst>
              </a:tr>
              <a:tr h="490269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symbol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0943225"/>
                  </a:ext>
                </a:extLst>
              </a:tr>
              <a:tr h="490269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mystery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349289"/>
                  </a:ext>
                </a:extLst>
              </a:tr>
              <a:tr h="490269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lyrics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05574"/>
                  </a:ext>
                </a:extLst>
              </a:tr>
              <a:tr h="490269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oxygen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4439838"/>
                  </a:ext>
                </a:extLst>
              </a:tr>
              <a:tr h="490269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symptom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808979"/>
                  </a:ext>
                </a:extLst>
              </a:tr>
              <a:tr h="490269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typical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201837"/>
                  </a:ext>
                </a:extLst>
              </a:tr>
              <a:tr h="490269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crystal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039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740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4F0F397-AA00-9F21-F7B0-233589230691}"/>
              </a:ext>
            </a:extLst>
          </p:cNvPr>
          <p:cNvSpPr/>
          <p:nvPr/>
        </p:nvSpPr>
        <p:spPr>
          <a:xfrm>
            <a:off x="845104" y="1931339"/>
            <a:ext cx="107273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EdShed" pitchFamily="2" charset="77"/>
              </a:rPr>
              <a:t>I love a good murder 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</a:t>
            </a:r>
            <a:r>
              <a:rPr lang="en-GB" sz="2000" dirty="0">
                <a:latin typeface="EdShed" pitchFamily="2" charset="77"/>
              </a:rPr>
              <a:t> story, especially those which leave cliffhangers </a:t>
            </a:r>
            <a:br>
              <a:rPr lang="en-GB" sz="2000" dirty="0">
                <a:latin typeface="EdShed" pitchFamily="2" charset="77"/>
              </a:rPr>
            </a:br>
            <a:r>
              <a:rPr lang="en-GB" sz="2000" dirty="0">
                <a:latin typeface="EdShed" pitchFamily="2" charset="77"/>
              </a:rPr>
              <a:t>all the way through.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3AD926-151A-FC0C-35E4-C9136FFDBDE6}"/>
              </a:ext>
            </a:extLst>
          </p:cNvPr>
          <p:cNvSpPr/>
          <p:nvPr/>
        </p:nvSpPr>
        <p:spPr>
          <a:xfrm>
            <a:off x="845104" y="2984455"/>
            <a:ext cx="10727366" cy="51552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EdShed" pitchFamily="2" charset="77"/>
              </a:rPr>
              <a:t>The Earth’s atmosphere is one fifth 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</a:t>
            </a:r>
            <a:r>
              <a:rPr lang="en-GB" sz="2000" dirty="0">
                <a:latin typeface="EdShed" pitchFamily="2" charset="77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DBA993-664A-9D1C-231D-61EA3E321639}"/>
              </a:ext>
            </a:extLst>
          </p:cNvPr>
          <p:cNvSpPr/>
          <p:nvPr/>
        </p:nvSpPr>
        <p:spPr>
          <a:xfrm>
            <a:off x="845104" y="4821383"/>
            <a:ext cx="10382529" cy="511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EdShed" pitchFamily="2" charset="77"/>
              </a:rPr>
              <a:t>Sneezing is a 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</a:t>
            </a:r>
            <a:r>
              <a:rPr lang="en-GB" sz="2000" dirty="0">
                <a:latin typeface="EdShed" pitchFamily="2" charset="77"/>
              </a:rPr>
              <a:t> of hay fever, along with watery, itchy eyes and a runny nose.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F72268-5681-DF3B-8F68-00B19F1329D6}"/>
              </a:ext>
            </a:extLst>
          </p:cNvPr>
          <p:cNvSpPr/>
          <p:nvPr/>
        </p:nvSpPr>
        <p:spPr>
          <a:xfrm>
            <a:off x="845104" y="5677779"/>
            <a:ext cx="10727366" cy="51552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EdShed" pitchFamily="2" charset="77"/>
              </a:rPr>
              <a:t>The song has an extremely difficult 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</a:t>
            </a:r>
            <a:r>
              <a:rPr lang="en-GB" sz="2000" dirty="0">
                <a:latin typeface="EdShed" pitchFamily="2" charset="77"/>
              </a:rPr>
              <a:t> to remember.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FA2EC5-13B2-DA06-C35E-293A4DCE3D40}"/>
              </a:ext>
            </a:extLst>
          </p:cNvPr>
          <p:cNvSpPr/>
          <p:nvPr/>
        </p:nvSpPr>
        <p:spPr>
          <a:xfrm>
            <a:off x="845104" y="3845211"/>
            <a:ext cx="10727366" cy="63094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000" dirty="0">
                <a:latin typeface="EdShed" pitchFamily="2" charset="77"/>
              </a:rPr>
              <a:t>An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_______________</a:t>
            </a:r>
            <a:r>
              <a:rPr lang="en-GB" sz="2000" dirty="0">
                <a:latin typeface="EdShed" pitchFamily="2" charset="77"/>
              </a:rPr>
              <a:t> is a word with the opposite meaning.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BFC16-56BB-5020-E216-0909A9A531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14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27785-3850-33D2-732D-94629C94F8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Cloze Sentences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C0AA84-E260-2895-3FC2-36D0E2A5D9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Answers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AE810E-0878-E5DB-9C30-DB39CED0FF8E}"/>
              </a:ext>
            </a:extLst>
          </p:cNvPr>
          <p:cNvSpPr txBox="1"/>
          <p:nvPr/>
        </p:nvSpPr>
        <p:spPr>
          <a:xfrm>
            <a:off x="3293645" y="1890981"/>
            <a:ext cx="1844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FF3760"/>
                </a:solidFill>
                <a:latin typeface="EdShed" pitchFamily="2" charset="77"/>
              </a:rPr>
              <a:t>mystery</a:t>
            </a:r>
            <a:endParaRPr lang="en-GB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195A43-A6B0-22DF-4457-867FDDB6F6F0}"/>
              </a:ext>
            </a:extLst>
          </p:cNvPr>
          <p:cNvSpPr txBox="1"/>
          <p:nvPr/>
        </p:nvSpPr>
        <p:spPr>
          <a:xfrm>
            <a:off x="4676686" y="3063926"/>
            <a:ext cx="20311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FF3760"/>
                </a:solidFill>
                <a:latin typeface="EdShed" pitchFamily="2" charset="77"/>
              </a:rPr>
              <a:t>oxygen</a:t>
            </a:r>
            <a:endParaRPr lang="en-GB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A62099-A7F4-B870-1A19-D36C93FE866C}"/>
              </a:ext>
            </a:extLst>
          </p:cNvPr>
          <p:cNvSpPr txBox="1"/>
          <p:nvPr/>
        </p:nvSpPr>
        <p:spPr>
          <a:xfrm>
            <a:off x="1335492" y="4037567"/>
            <a:ext cx="20461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FF3760"/>
                </a:solidFill>
                <a:latin typeface="EdShed" pitchFamily="2" charset="77"/>
              </a:rPr>
              <a:t>antonym</a:t>
            </a:r>
            <a:endParaRPr lang="en-GB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C86EC8-E45C-9469-C038-2F76BDBEB25B}"/>
              </a:ext>
            </a:extLst>
          </p:cNvPr>
          <p:cNvSpPr txBox="1"/>
          <p:nvPr/>
        </p:nvSpPr>
        <p:spPr>
          <a:xfrm>
            <a:off x="2502402" y="4893963"/>
            <a:ext cx="18299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FF3760"/>
                </a:solidFill>
                <a:latin typeface="EdShed" pitchFamily="2" charset="77"/>
              </a:rPr>
              <a:t>symptom</a:t>
            </a:r>
            <a:endParaRPr lang="en-GB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F78D6B-A41B-985B-B4AF-00B6F94FA8AC}"/>
              </a:ext>
            </a:extLst>
          </p:cNvPr>
          <p:cNvSpPr txBox="1"/>
          <p:nvPr/>
        </p:nvSpPr>
        <p:spPr>
          <a:xfrm>
            <a:off x="4630192" y="5747138"/>
            <a:ext cx="21984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FF3760"/>
                </a:solidFill>
                <a:latin typeface="EdShed" pitchFamily="2" charset="77"/>
              </a:rPr>
              <a:t>rhythm</a:t>
            </a:r>
          </a:p>
        </p:txBody>
      </p:sp>
    </p:spTree>
    <p:extLst>
      <p:ext uri="{BB962C8B-B14F-4D97-AF65-F5344CB8AC3E}">
        <p14:creationId xmlns:p14="http://schemas.microsoft.com/office/powerpoint/2010/main" val="297238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BFC16-56BB-5020-E216-0909A9A531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15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EAF7FD5-6945-52F4-D390-B1FE1F4077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tx1"/>
                </a:solidFill>
              </a:rPr>
              <a:t>Find the dictionary definition for the words below.</a:t>
            </a:r>
            <a:endParaRPr lang="en-GB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Then write your own sentence for each.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DEADD6B-EBFC-7C4B-95E1-74D7105785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Definitions and Sentences</a:t>
            </a:r>
          </a:p>
        </p:txBody>
      </p:sp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136C9E0C-61A9-537C-465E-4C1508DACF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220508"/>
              </p:ext>
            </p:extLst>
          </p:nvPr>
        </p:nvGraphicFramePr>
        <p:xfrm>
          <a:off x="229568" y="1696619"/>
          <a:ext cx="11704127" cy="4936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8833">
                  <a:extLst>
                    <a:ext uri="{9D8B030D-6E8A-4147-A177-3AD203B41FA5}">
                      <a16:colId xmlns:a16="http://schemas.microsoft.com/office/drawing/2014/main" val="3223077605"/>
                    </a:ext>
                  </a:extLst>
                </a:gridCol>
                <a:gridCol w="4081826">
                  <a:extLst>
                    <a:ext uri="{9D8B030D-6E8A-4147-A177-3AD203B41FA5}">
                      <a16:colId xmlns:a16="http://schemas.microsoft.com/office/drawing/2014/main" val="3864665642"/>
                    </a:ext>
                  </a:extLst>
                </a:gridCol>
                <a:gridCol w="5403468">
                  <a:extLst>
                    <a:ext uri="{9D8B030D-6E8A-4147-A177-3AD203B41FA5}">
                      <a16:colId xmlns:a16="http://schemas.microsoft.com/office/drawing/2014/main" val="3961588993"/>
                    </a:ext>
                  </a:extLst>
                </a:gridCol>
              </a:tblGrid>
              <a:tr h="457448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Word</a:t>
                      </a:r>
                    </a:p>
                  </a:txBody>
                  <a:tcPr marL="97406" marR="97406" marT="48702" marB="48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EdShed" pitchFamily="2" charset="77"/>
                          <a:ea typeface="+mn-ea"/>
                          <a:cs typeface="+mn-cs"/>
                        </a:rPr>
                        <a:t>Dictionary Definition</a:t>
                      </a:r>
                      <a:endParaRPr lang="en-GB" sz="1800" b="1" i="0" dirty="0">
                        <a:solidFill>
                          <a:schemeClr val="tx1"/>
                        </a:solidFill>
                        <a:latin typeface="EdShed" pitchFamily="2" charset="77"/>
                      </a:endParaRPr>
                    </a:p>
                  </a:txBody>
                  <a:tcPr marL="97406" marR="97406" marT="48702" marB="48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In a Sentence</a:t>
                      </a:r>
                    </a:p>
                  </a:txBody>
                  <a:tcPr marL="97406" marR="97406" marT="48702" marB="48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839281"/>
                  </a:ext>
                </a:extLst>
              </a:tr>
              <a:tr h="425641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rhythm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244416"/>
                  </a:ext>
                </a:extLst>
              </a:tr>
              <a:tr h="457448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system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56951"/>
                  </a:ext>
                </a:extLst>
              </a:tr>
              <a:tr h="457448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antonym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363421"/>
                  </a:ext>
                </a:extLst>
              </a:tr>
              <a:tr h="457448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symbol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950961"/>
                  </a:ext>
                </a:extLst>
              </a:tr>
              <a:tr h="457448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mystery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995585"/>
                  </a:ext>
                </a:extLst>
              </a:tr>
              <a:tr h="393985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lyrics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912724"/>
                  </a:ext>
                </a:extLst>
              </a:tr>
              <a:tr h="457448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oxygen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355029"/>
                  </a:ext>
                </a:extLst>
              </a:tr>
              <a:tr h="457448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symptom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086869"/>
                  </a:ext>
                </a:extLst>
              </a:tr>
              <a:tr h="457448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typical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7800695"/>
                  </a:ext>
                </a:extLst>
              </a:tr>
              <a:tr h="457448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crystal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6480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297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BFC16-56BB-5020-E216-0909A9A531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16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27785-3850-33D2-732D-94629C94F8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Definitions and Sentences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C0AA84-E260-2895-3FC2-36D0E2A5D9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Possible Answers</a:t>
            </a:r>
          </a:p>
        </p:txBody>
      </p:sp>
      <p:graphicFrame>
        <p:nvGraphicFramePr>
          <p:cNvPr id="6" name="Table 10">
            <a:extLst>
              <a:ext uri="{FF2B5EF4-FFF2-40B4-BE49-F238E27FC236}">
                <a16:creationId xmlns:a16="http://schemas.microsoft.com/office/drawing/2014/main" id="{E2D47603-A169-5688-7EC7-7527A9F354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874437"/>
              </p:ext>
            </p:extLst>
          </p:nvPr>
        </p:nvGraphicFramePr>
        <p:xfrm>
          <a:off x="229568" y="1696619"/>
          <a:ext cx="11704127" cy="4936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8833">
                  <a:extLst>
                    <a:ext uri="{9D8B030D-6E8A-4147-A177-3AD203B41FA5}">
                      <a16:colId xmlns:a16="http://schemas.microsoft.com/office/drawing/2014/main" val="3223077605"/>
                    </a:ext>
                  </a:extLst>
                </a:gridCol>
                <a:gridCol w="4081826">
                  <a:extLst>
                    <a:ext uri="{9D8B030D-6E8A-4147-A177-3AD203B41FA5}">
                      <a16:colId xmlns:a16="http://schemas.microsoft.com/office/drawing/2014/main" val="3864665642"/>
                    </a:ext>
                  </a:extLst>
                </a:gridCol>
                <a:gridCol w="5403468">
                  <a:extLst>
                    <a:ext uri="{9D8B030D-6E8A-4147-A177-3AD203B41FA5}">
                      <a16:colId xmlns:a16="http://schemas.microsoft.com/office/drawing/2014/main" val="3961588993"/>
                    </a:ext>
                  </a:extLst>
                </a:gridCol>
              </a:tblGrid>
              <a:tr h="457448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Word</a:t>
                      </a:r>
                    </a:p>
                  </a:txBody>
                  <a:tcPr marL="97406" marR="97406" marT="48702" marB="48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EdShed" pitchFamily="2" charset="77"/>
                          <a:ea typeface="+mn-ea"/>
                          <a:cs typeface="+mn-cs"/>
                        </a:rPr>
                        <a:t>Dictionary Definition</a:t>
                      </a:r>
                      <a:endParaRPr lang="en-GB" sz="1800" b="1" i="0" dirty="0">
                        <a:solidFill>
                          <a:schemeClr val="tx1"/>
                        </a:solidFill>
                        <a:latin typeface="EdShed" pitchFamily="2" charset="77"/>
                      </a:endParaRPr>
                    </a:p>
                  </a:txBody>
                  <a:tcPr marL="97406" marR="97406" marT="48702" marB="48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In a Sentence</a:t>
                      </a:r>
                    </a:p>
                  </a:txBody>
                  <a:tcPr marL="97406" marR="97406" marT="48702" marB="48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839281"/>
                  </a:ext>
                </a:extLst>
              </a:tr>
              <a:tr h="425641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rhythm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A regular and repeated pattern of sound.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It was so funny to watch the little baby bopping away to </a:t>
                      </a:r>
                    </a:p>
                    <a:p>
                      <a:pPr algn="ctr"/>
                      <a:r>
                        <a:rPr lang="en-GB" sz="105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the rhythm of the song.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244416"/>
                  </a:ext>
                </a:extLst>
              </a:tr>
              <a:tr h="457448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system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A set of objects or things working together according to </a:t>
                      </a:r>
                      <a:br>
                        <a:rPr lang="en-GB" sz="105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</a:br>
                      <a:r>
                        <a:rPr lang="en-GB" sz="105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a set of rules.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The Solar System consists of eight planets.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56951"/>
                  </a:ext>
                </a:extLst>
              </a:tr>
              <a:tr h="457448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antonym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kern="1200" dirty="0">
                          <a:solidFill>
                            <a:srgbClr val="FF3760"/>
                          </a:solidFill>
                          <a:effectLst/>
                          <a:latin typeface="EdShed" pitchFamily="2" charset="77"/>
                          <a:ea typeface="+mn-ea"/>
                          <a:cs typeface="+mn-cs"/>
                        </a:rPr>
                        <a:t>A word with the opposite meaning of another word.</a:t>
                      </a:r>
                      <a:endParaRPr lang="en-GB" sz="105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i="0" kern="1200" dirty="0">
                          <a:solidFill>
                            <a:srgbClr val="FF3760"/>
                          </a:solidFill>
                          <a:effectLst/>
                          <a:latin typeface="EdShed" pitchFamily="2" charset="77"/>
                          <a:ea typeface="+mn-ea"/>
                          <a:cs typeface="+mn-cs"/>
                        </a:rPr>
                        <a:t>The word ‘hot’ is an antonym for the word ‘cold’.</a:t>
                      </a:r>
                      <a:endParaRPr lang="en-GB" sz="105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363421"/>
                  </a:ext>
                </a:extLst>
              </a:tr>
              <a:tr h="457448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symbol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A mark or object which represents something else.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The chemical symbol for sodium chloride is NaCl, </a:t>
                      </a:r>
                    </a:p>
                    <a:p>
                      <a:pPr algn="ctr"/>
                      <a:r>
                        <a:rPr lang="en-GB" sz="105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which is more commonly known as salt.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950961"/>
                  </a:ext>
                </a:extLst>
              </a:tr>
              <a:tr h="457448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mystery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A story or an event which has occurred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and is unexplained.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It still remains a mystery to this day what happened to </a:t>
                      </a:r>
                    </a:p>
                    <a:p>
                      <a:pPr algn="ctr"/>
                      <a:r>
                        <a:rPr lang="en-GB" sz="105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the crew of the Mary Celeste.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995585"/>
                  </a:ext>
                </a:extLst>
              </a:tr>
              <a:tr h="393985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lyrics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A collection of words to a song or a poem.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I had to learn the lyrics for all seven songs in the end of year school performance.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912724"/>
                  </a:ext>
                </a:extLst>
              </a:tr>
              <a:tr h="457448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oxygen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A gas in the atmosphere needed to breathe.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Hydrogen and oxygen combine to form water.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355029"/>
                  </a:ext>
                </a:extLst>
              </a:tr>
              <a:tr h="457448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symptom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A characteristic of something existing,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such as an illness.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One symptom of chicken pox is the appearance of red spots.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086869"/>
                  </a:ext>
                </a:extLst>
              </a:tr>
              <a:tr h="457448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typical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Usual/normal qualities or features of a person, object or group.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It was typical of Jack to turn up late, as he was clueless when </a:t>
                      </a:r>
                    </a:p>
                    <a:p>
                      <a:pPr algn="ctr"/>
                      <a:r>
                        <a:rPr lang="en-GB" sz="105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it came to punctuality!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7800695"/>
                  </a:ext>
                </a:extLst>
              </a:tr>
              <a:tr h="457448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crystal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A transparent, solid, mineral stone which is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found in the ground.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A crystal is a precious gemstone formed in the ground.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6480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7611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BFC16-56BB-5020-E216-0909A9A531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17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EC766B-67BB-C541-4CC3-CD7EA060DB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 dirty="0"/>
              <a:t>rhythm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ECBD01-0377-04CD-656D-98B03379A9B8}"/>
              </a:ext>
            </a:extLst>
          </p:cNvPr>
          <p:cNvSpPr/>
          <p:nvPr/>
        </p:nvSpPr>
        <p:spPr>
          <a:xfrm>
            <a:off x="2134163" y="2175816"/>
            <a:ext cx="1261547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EdShed" pitchFamily="2" charset="77"/>
              </a:rPr>
              <a:t>Definition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1A5156-C23B-749B-C4CD-DC9E763C6CF4}"/>
              </a:ext>
            </a:extLst>
          </p:cNvPr>
          <p:cNvSpPr/>
          <p:nvPr/>
        </p:nvSpPr>
        <p:spPr>
          <a:xfrm>
            <a:off x="6804367" y="2175816"/>
            <a:ext cx="2219646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EdShed" pitchFamily="2" charset="77"/>
              </a:rPr>
              <a:t>In a Sentence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E848A-E227-7711-23F3-092C5DDD0B74}"/>
              </a:ext>
            </a:extLst>
          </p:cNvPr>
          <p:cNvSpPr/>
          <p:nvPr/>
        </p:nvSpPr>
        <p:spPr>
          <a:xfrm>
            <a:off x="6077254" y="4311166"/>
            <a:ext cx="2512511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b="1" dirty="0">
                <a:latin typeface="EdShed" pitchFamily="2" charset="77"/>
              </a:rPr>
              <a:t>Four words that </a:t>
            </a:r>
            <a:br>
              <a:rPr lang="en-GB" sz="1600" b="1" dirty="0">
                <a:latin typeface="EdShed" pitchFamily="2" charset="77"/>
              </a:rPr>
            </a:br>
            <a:r>
              <a:rPr lang="en-GB" sz="1600" b="1" dirty="0">
                <a:latin typeface="EdShed" pitchFamily="2" charset="77"/>
              </a:rPr>
              <a:t>begin with ‘rh’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67D5A1-C4C9-6FFA-FC5E-BCCDB151AE5C}"/>
              </a:ext>
            </a:extLst>
          </p:cNvPr>
          <p:cNvSpPr/>
          <p:nvPr/>
        </p:nvSpPr>
        <p:spPr>
          <a:xfrm>
            <a:off x="1706111" y="4204641"/>
            <a:ext cx="2219646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EdShed" pitchFamily="2" charset="77"/>
              </a:rPr>
              <a:t>Synonyms</a:t>
            </a:r>
          </a:p>
        </p:txBody>
      </p:sp>
    </p:spTree>
    <p:extLst>
      <p:ext uri="{BB962C8B-B14F-4D97-AF65-F5344CB8AC3E}">
        <p14:creationId xmlns:p14="http://schemas.microsoft.com/office/powerpoint/2010/main" val="686461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BFC16-56BB-5020-E216-0909A9A531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18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79AA58-0633-577C-9B55-72988F7C50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 dirty="0"/>
              <a:t>rhythm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3A7F02-2A83-8E3B-A841-675B703B2D28}"/>
              </a:ext>
            </a:extLst>
          </p:cNvPr>
          <p:cNvSpPr txBox="1"/>
          <p:nvPr/>
        </p:nvSpPr>
        <p:spPr>
          <a:xfrm>
            <a:off x="2290315" y="2787499"/>
            <a:ext cx="302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3760"/>
                </a:solidFill>
                <a:latin typeface="EdShed" pitchFamily="2" charset="77"/>
              </a:rPr>
              <a:t>A strong regular repeated pattern of sounds or movements.</a:t>
            </a:r>
            <a:endParaRPr lang="en-GB" sz="120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C9CBF1-FB21-B214-674E-EC5C571F5237}"/>
              </a:ext>
            </a:extLst>
          </p:cNvPr>
          <p:cNvSpPr txBox="1"/>
          <p:nvPr/>
        </p:nvSpPr>
        <p:spPr>
          <a:xfrm>
            <a:off x="2369834" y="4822154"/>
            <a:ext cx="2866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3760"/>
                </a:solidFill>
                <a:latin typeface="EdShed" pitchFamily="2" charset="77"/>
              </a:rPr>
              <a:t>beat, pattern, pulse, cadence, tempo, time, pace, pulse, swing</a:t>
            </a:r>
            <a:endParaRPr lang="en-GB" sz="240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2A0F29-C08B-14E1-63C2-6465DE843B31}"/>
              </a:ext>
            </a:extLst>
          </p:cNvPr>
          <p:cNvSpPr txBox="1"/>
          <p:nvPr/>
        </p:nvSpPr>
        <p:spPr>
          <a:xfrm>
            <a:off x="5766913" y="2784521"/>
            <a:ext cx="2836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3760"/>
                </a:solidFill>
                <a:latin typeface="EdShed" pitchFamily="2" charset="77"/>
              </a:rPr>
              <a:t>The rhythm of the song was</a:t>
            </a:r>
            <a:br>
              <a:rPr lang="en-GB" sz="1600" dirty="0">
                <a:solidFill>
                  <a:srgbClr val="FF3760"/>
                </a:solidFill>
                <a:latin typeface="EdShed" pitchFamily="2" charset="77"/>
              </a:rPr>
            </a:br>
            <a:r>
              <a:rPr lang="en-GB" sz="1600" dirty="0">
                <a:solidFill>
                  <a:srgbClr val="FF3760"/>
                </a:solidFill>
                <a:latin typeface="EdShed" pitchFamily="2" charset="77"/>
              </a:rPr>
              <a:t>so good that everybody began to dance.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5FDD80-5FC4-D3D2-E63A-ADCE652944C3}"/>
              </a:ext>
            </a:extLst>
          </p:cNvPr>
          <p:cNvSpPr txBox="1"/>
          <p:nvPr/>
        </p:nvSpPr>
        <p:spPr>
          <a:xfrm>
            <a:off x="5812633" y="5068376"/>
            <a:ext cx="2695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3760"/>
                </a:solidFill>
                <a:latin typeface="EdShed" pitchFamily="2" charset="77"/>
              </a:rPr>
              <a:t>rhyme, rhino, </a:t>
            </a:r>
          </a:p>
          <a:p>
            <a:pPr algn="ctr"/>
            <a:r>
              <a:rPr lang="en-GB" sz="1600" dirty="0">
                <a:solidFill>
                  <a:srgbClr val="FF3760"/>
                </a:solidFill>
                <a:latin typeface="EdShed" pitchFamily="2" charset="77"/>
              </a:rPr>
              <a:t>rhombus, rhythmic</a:t>
            </a:r>
            <a:endParaRPr lang="en-GB" sz="240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652F29-C833-F996-C11C-D6C8C63CC40C}"/>
              </a:ext>
            </a:extLst>
          </p:cNvPr>
          <p:cNvSpPr/>
          <p:nvPr/>
        </p:nvSpPr>
        <p:spPr>
          <a:xfrm>
            <a:off x="2134163" y="2175816"/>
            <a:ext cx="1261547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EdShed" pitchFamily="2" charset="77"/>
              </a:rPr>
              <a:t>Definition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377D65-6B0E-6872-FC65-EBD87A76E77C}"/>
              </a:ext>
            </a:extLst>
          </p:cNvPr>
          <p:cNvSpPr/>
          <p:nvPr/>
        </p:nvSpPr>
        <p:spPr>
          <a:xfrm>
            <a:off x="6804367" y="2175816"/>
            <a:ext cx="2219646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EdShed" pitchFamily="2" charset="77"/>
              </a:rPr>
              <a:t>In a Sentence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50EE78-144A-F0E5-9B1F-49FC7FF1775E}"/>
              </a:ext>
            </a:extLst>
          </p:cNvPr>
          <p:cNvSpPr/>
          <p:nvPr/>
        </p:nvSpPr>
        <p:spPr>
          <a:xfrm>
            <a:off x="6077254" y="4311166"/>
            <a:ext cx="2512511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b="1" dirty="0">
                <a:latin typeface="EdShed" pitchFamily="2" charset="77"/>
              </a:rPr>
              <a:t>Four words that</a:t>
            </a:r>
            <a:br>
              <a:rPr lang="en-GB" sz="1600" b="1" dirty="0">
                <a:latin typeface="EdShed" pitchFamily="2" charset="77"/>
              </a:rPr>
            </a:br>
            <a:r>
              <a:rPr lang="en-GB" sz="1600" b="1" dirty="0">
                <a:latin typeface="EdShed" pitchFamily="2" charset="77"/>
              </a:rPr>
              <a:t>begin with ‘rh’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16C079-0DEE-126C-15EA-C1020E0DA143}"/>
              </a:ext>
            </a:extLst>
          </p:cNvPr>
          <p:cNvSpPr/>
          <p:nvPr/>
        </p:nvSpPr>
        <p:spPr>
          <a:xfrm>
            <a:off x="1706111" y="4204641"/>
            <a:ext cx="2219646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EdShed" pitchFamily="2" charset="77"/>
              </a:rPr>
              <a:t>Synonyms</a:t>
            </a:r>
          </a:p>
        </p:txBody>
      </p:sp>
    </p:spTree>
    <p:extLst>
      <p:ext uri="{BB962C8B-B14F-4D97-AF65-F5344CB8AC3E}">
        <p14:creationId xmlns:p14="http://schemas.microsoft.com/office/powerpoint/2010/main" val="213679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1795ED0-00FD-9FAE-3733-0137143DB8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275689"/>
              </p:ext>
            </p:extLst>
          </p:nvPr>
        </p:nvGraphicFramePr>
        <p:xfrm>
          <a:off x="6290956" y="2456794"/>
          <a:ext cx="5551388" cy="40981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775694">
                  <a:extLst>
                    <a:ext uri="{9D8B030D-6E8A-4147-A177-3AD203B41FA5}">
                      <a16:colId xmlns:a16="http://schemas.microsoft.com/office/drawing/2014/main" val="2248213096"/>
                    </a:ext>
                  </a:extLst>
                </a:gridCol>
                <a:gridCol w="2775694">
                  <a:extLst>
                    <a:ext uri="{9D8B030D-6E8A-4147-A177-3AD203B41FA5}">
                      <a16:colId xmlns:a16="http://schemas.microsoft.com/office/drawing/2014/main" val="343612061"/>
                    </a:ext>
                  </a:extLst>
                </a:gridCol>
              </a:tblGrid>
              <a:tr h="819636">
                <a:tc>
                  <a:txBody>
                    <a:bodyPr/>
                    <a:lstStyle/>
                    <a:p>
                      <a:endParaRPr lang="en-GB" b="0" i="0" dirty="0">
                        <a:latin typeface="EdShed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EdShed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850313"/>
                  </a:ext>
                </a:extLst>
              </a:tr>
              <a:tr h="819636">
                <a:tc>
                  <a:txBody>
                    <a:bodyPr/>
                    <a:lstStyle/>
                    <a:p>
                      <a:endParaRPr lang="en-GB" b="0" i="0" dirty="0">
                        <a:latin typeface="EdShed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EdShed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282634"/>
                  </a:ext>
                </a:extLst>
              </a:tr>
              <a:tr h="819636">
                <a:tc>
                  <a:txBody>
                    <a:bodyPr/>
                    <a:lstStyle/>
                    <a:p>
                      <a:endParaRPr lang="en-GB" b="0" i="0" dirty="0">
                        <a:latin typeface="EdShed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EdShed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3069235"/>
                  </a:ext>
                </a:extLst>
              </a:tr>
              <a:tr h="819636">
                <a:tc>
                  <a:txBody>
                    <a:bodyPr/>
                    <a:lstStyle/>
                    <a:p>
                      <a:endParaRPr lang="en-GB" b="0" i="0" dirty="0">
                        <a:latin typeface="EdShed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EdShed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232273"/>
                  </a:ext>
                </a:extLst>
              </a:tr>
              <a:tr h="819636">
                <a:tc>
                  <a:txBody>
                    <a:bodyPr/>
                    <a:lstStyle/>
                    <a:p>
                      <a:endParaRPr lang="en-GB" b="0" i="0" dirty="0">
                        <a:latin typeface="EdShed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EdShed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075507"/>
                  </a:ext>
                </a:extLst>
              </a:tr>
            </a:tbl>
          </a:graphicData>
        </a:graphic>
      </p:graphicFrame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6EB06858-FD3C-2EB2-5D3A-8636E84611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947617"/>
              </p:ext>
            </p:extLst>
          </p:nvPr>
        </p:nvGraphicFramePr>
        <p:xfrm>
          <a:off x="374626" y="2456794"/>
          <a:ext cx="5551388" cy="40981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775694">
                  <a:extLst>
                    <a:ext uri="{9D8B030D-6E8A-4147-A177-3AD203B41FA5}">
                      <a16:colId xmlns:a16="http://schemas.microsoft.com/office/drawing/2014/main" val="2248213096"/>
                    </a:ext>
                  </a:extLst>
                </a:gridCol>
                <a:gridCol w="2775694">
                  <a:extLst>
                    <a:ext uri="{9D8B030D-6E8A-4147-A177-3AD203B41FA5}">
                      <a16:colId xmlns:a16="http://schemas.microsoft.com/office/drawing/2014/main" val="343612061"/>
                    </a:ext>
                  </a:extLst>
                </a:gridCol>
              </a:tblGrid>
              <a:tr h="819636">
                <a:tc>
                  <a:txBody>
                    <a:bodyPr/>
                    <a:lstStyle/>
                    <a:p>
                      <a:endParaRPr lang="en-GB" b="0" i="0" dirty="0">
                        <a:latin typeface="EdShed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EdShed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850313"/>
                  </a:ext>
                </a:extLst>
              </a:tr>
              <a:tr h="819636">
                <a:tc>
                  <a:txBody>
                    <a:bodyPr/>
                    <a:lstStyle/>
                    <a:p>
                      <a:endParaRPr lang="en-GB" b="0" i="0" dirty="0">
                        <a:latin typeface="EdShed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EdShed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282634"/>
                  </a:ext>
                </a:extLst>
              </a:tr>
              <a:tr h="819636">
                <a:tc>
                  <a:txBody>
                    <a:bodyPr/>
                    <a:lstStyle/>
                    <a:p>
                      <a:endParaRPr lang="en-GB" b="0" i="0" dirty="0">
                        <a:latin typeface="EdShed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EdShed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3069235"/>
                  </a:ext>
                </a:extLst>
              </a:tr>
              <a:tr h="819636">
                <a:tc>
                  <a:txBody>
                    <a:bodyPr/>
                    <a:lstStyle/>
                    <a:p>
                      <a:endParaRPr lang="en-GB" b="0" i="0" dirty="0">
                        <a:latin typeface="EdShed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EdShed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232273"/>
                  </a:ext>
                </a:extLst>
              </a:tr>
              <a:tr h="819636">
                <a:tc>
                  <a:txBody>
                    <a:bodyPr/>
                    <a:lstStyle/>
                    <a:p>
                      <a:endParaRPr lang="en-GB" b="0" i="0" dirty="0">
                        <a:latin typeface="EdShed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EdShed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07550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BFC16-56BB-5020-E216-0909A9A531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CC55A-5FA0-9B90-C128-1F1E02C81C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Starter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B664AF-C25C-04B5-F490-CB576DD154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Can you match last week’s words to their origin?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D1F0A12-A644-50CE-895A-1CEC2C6012F1}"/>
              </a:ext>
            </a:extLst>
          </p:cNvPr>
          <p:cNvSpPr txBox="1">
            <a:spLocks/>
          </p:cNvSpPr>
          <p:nvPr/>
        </p:nvSpPr>
        <p:spPr>
          <a:xfrm>
            <a:off x="615884" y="2597064"/>
            <a:ext cx="2298058" cy="671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77"/>
              </a:rPr>
              <a:t>attached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C8EFA56-7908-382D-C6D3-660A2C45674E}"/>
              </a:ext>
            </a:extLst>
          </p:cNvPr>
          <p:cNvSpPr txBox="1">
            <a:spLocks/>
          </p:cNvSpPr>
          <p:nvPr/>
        </p:nvSpPr>
        <p:spPr>
          <a:xfrm>
            <a:off x="9623832" y="2441189"/>
            <a:ext cx="1683394" cy="671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500" dirty="0">
                <a:solidFill>
                  <a:srgbClr val="3372DC"/>
                </a:solidFill>
                <a:latin typeface="EdShed" pitchFamily="2" charset="77"/>
              </a:rPr>
              <a:t>mischef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67A8FB3-0B27-D0F1-7FFC-B47D33956072}"/>
              </a:ext>
            </a:extLst>
          </p:cNvPr>
          <p:cNvSpPr txBox="1">
            <a:spLocks/>
          </p:cNvSpPr>
          <p:nvPr/>
        </p:nvSpPr>
        <p:spPr>
          <a:xfrm>
            <a:off x="9342785" y="4068178"/>
            <a:ext cx="2245489" cy="671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500" dirty="0">
                <a:solidFill>
                  <a:srgbClr val="3372DC"/>
                </a:solidFill>
                <a:latin typeface="EdShed" pitchFamily="2" charset="77"/>
              </a:rPr>
              <a:t>restaurer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93DF27A-E717-0BF9-B3EC-E6FA06B079D1}"/>
              </a:ext>
            </a:extLst>
          </p:cNvPr>
          <p:cNvSpPr txBox="1">
            <a:spLocks/>
          </p:cNvSpPr>
          <p:nvPr/>
        </p:nvSpPr>
        <p:spPr>
          <a:xfrm>
            <a:off x="9623832" y="5669414"/>
            <a:ext cx="1683394" cy="671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500" dirty="0">
                <a:solidFill>
                  <a:srgbClr val="3372DC"/>
                </a:solidFill>
                <a:latin typeface="EdShed" pitchFamily="2" charset="77"/>
              </a:rPr>
              <a:t>jacht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7FB4803-58BF-D86C-AD0C-FF19196C6C02}"/>
              </a:ext>
            </a:extLst>
          </p:cNvPr>
          <p:cNvSpPr txBox="1">
            <a:spLocks/>
          </p:cNvSpPr>
          <p:nvPr/>
        </p:nvSpPr>
        <p:spPr>
          <a:xfrm>
            <a:off x="3466800" y="4041880"/>
            <a:ext cx="2183757" cy="671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rgbClr val="3372DC"/>
                </a:solidFill>
                <a:latin typeface="EdShed" pitchFamily="2" charset="77"/>
              </a:rPr>
              <a:t>desperatus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A59A614-C07D-E9D7-0980-30C89CA77622}"/>
              </a:ext>
            </a:extLst>
          </p:cNvPr>
          <p:cNvSpPr txBox="1">
            <a:spLocks/>
          </p:cNvSpPr>
          <p:nvPr/>
        </p:nvSpPr>
        <p:spPr>
          <a:xfrm>
            <a:off x="3576156" y="3292780"/>
            <a:ext cx="1965044" cy="671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1200" dirty="0">
                <a:solidFill>
                  <a:srgbClr val="3372DC"/>
                </a:solidFill>
                <a:latin typeface="EdShed" pitchFamily="2" charset="77"/>
              </a:rPr>
              <a:t>comunite</a:t>
            </a:r>
          </a:p>
          <a:p>
            <a:pPr algn="ctr"/>
            <a:endParaRPr lang="en-GB" sz="1200" dirty="0">
              <a:solidFill>
                <a:srgbClr val="3372DC"/>
              </a:solidFill>
              <a:latin typeface="EdShed" pitchFamily="2" charset="77"/>
            </a:endParaRPr>
          </a:p>
          <a:p>
            <a:pPr algn="ctr"/>
            <a:r>
              <a:rPr lang="en-GB" sz="1200" dirty="0">
                <a:solidFill>
                  <a:srgbClr val="3372DC"/>
                </a:solidFill>
                <a:latin typeface="EdShed" pitchFamily="2" charset="77"/>
              </a:rPr>
              <a:t>communitatem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8AA259A-69F7-65D1-2443-ACDF9F522021}"/>
              </a:ext>
            </a:extLst>
          </p:cNvPr>
          <p:cNvSpPr txBox="1">
            <a:spLocks/>
          </p:cNvSpPr>
          <p:nvPr/>
        </p:nvSpPr>
        <p:spPr>
          <a:xfrm>
            <a:off x="3353313" y="5544704"/>
            <a:ext cx="2410730" cy="671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rgbClr val="0432FF"/>
                </a:solidFill>
                <a:latin typeface="EdShed" pitchFamily="2" charset="77"/>
              </a:rPr>
              <a:t> </a:t>
            </a:r>
          </a:p>
          <a:p>
            <a:pPr algn="ctr"/>
            <a:r>
              <a:rPr lang="en-GB" sz="2400" dirty="0">
                <a:solidFill>
                  <a:srgbClr val="3372DC"/>
                </a:solidFill>
                <a:latin typeface="EdShed" pitchFamily="2" charset="77"/>
              </a:rPr>
              <a:t>hinderaunce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9244CA2-7816-F150-C7F0-FAE8687EBEC1}"/>
              </a:ext>
            </a:extLst>
          </p:cNvPr>
          <p:cNvSpPr txBox="1">
            <a:spLocks/>
          </p:cNvSpPr>
          <p:nvPr/>
        </p:nvSpPr>
        <p:spPr>
          <a:xfrm>
            <a:off x="9342785" y="3218335"/>
            <a:ext cx="2245489" cy="671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500" dirty="0" err="1">
                <a:solidFill>
                  <a:srgbClr val="3372DC"/>
                </a:solidFill>
                <a:latin typeface="EdShed" pitchFamily="2" charset="77"/>
              </a:rPr>
              <a:t>phisical</a:t>
            </a:r>
            <a:endParaRPr lang="en-GB" sz="2500" dirty="0">
              <a:solidFill>
                <a:srgbClr val="3372DC"/>
              </a:solidFill>
              <a:latin typeface="EdShed" pitchFamily="2" charset="77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588EB72-9464-BBAE-40CC-5F2E2B83A313}"/>
              </a:ext>
            </a:extLst>
          </p:cNvPr>
          <p:cNvSpPr txBox="1">
            <a:spLocks/>
          </p:cNvSpPr>
          <p:nvPr/>
        </p:nvSpPr>
        <p:spPr>
          <a:xfrm>
            <a:off x="9342785" y="4904286"/>
            <a:ext cx="2245489" cy="671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500" dirty="0">
                <a:solidFill>
                  <a:srgbClr val="3372DC"/>
                </a:solidFill>
                <a:latin typeface="EdShed" pitchFamily="2" charset="77"/>
              </a:rPr>
              <a:t>soficient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9389F3B-BF3A-C495-585A-68101A4F9820}"/>
              </a:ext>
            </a:extLst>
          </p:cNvPr>
          <p:cNvSpPr txBox="1">
            <a:spLocks/>
          </p:cNvSpPr>
          <p:nvPr/>
        </p:nvSpPr>
        <p:spPr>
          <a:xfrm>
            <a:off x="3376101" y="4885226"/>
            <a:ext cx="2365154" cy="671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rgbClr val="3372DC"/>
                </a:solidFill>
                <a:latin typeface="EdShed" pitchFamily="2" charset="77"/>
              </a:rPr>
              <a:t>excellentem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131285-CE60-EDAF-BF83-6C444B6CD15C}"/>
              </a:ext>
            </a:extLst>
          </p:cNvPr>
          <p:cNvSpPr txBox="1"/>
          <p:nvPr/>
        </p:nvSpPr>
        <p:spPr>
          <a:xfrm>
            <a:off x="3651923" y="2857856"/>
            <a:ext cx="1813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EdShed" pitchFamily="2" charset="77"/>
              </a:rPr>
              <a:t>C11th Old French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FE090E-6394-D51E-5023-30B8E6AF8269}"/>
              </a:ext>
            </a:extLst>
          </p:cNvPr>
          <p:cNvSpPr txBox="1"/>
          <p:nvPr/>
        </p:nvSpPr>
        <p:spPr>
          <a:xfrm>
            <a:off x="9380937" y="2856549"/>
            <a:ext cx="2169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EdShed" pitchFamily="2" charset="77"/>
              </a:rPr>
              <a:t>C14th Middle English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4EA4BA-E428-BC2C-1544-12377317563A}"/>
              </a:ext>
            </a:extLst>
          </p:cNvPr>
          <p:cNvSpPr txBox="1"/>
          <p:nvPr/>
        </p:nvSpPr>
        <p:spPr>
          <a:xfrm>
            <a:off x="9748730" y="4509685"/>
            <a:ext cx="1433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EdShed" pitchFamily="2" charset="77"/>
              </a:rPr>
              <a:t>C16th French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144D8E-8F1A-5F95-D84E-9E65C4F99F3A}"/>
              </a:ext>
            </a:extLst>
          </p:cNvPr>
          <p:cNvSpPr txBox="1"/>
          <p:nvPr/>
        </p:nvSpPr>
        <p:spPr>
          <a:xfrm>
            <a:off x="9113685" y="6131527"/>
            <a:ext cx="2703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EdShed" pitchFamily="2" charset="77"/>
              </a:rPr>
              <a:t>C16th Middle Low German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19212E-04BD-6373-16CE-EE9EA32496C4}"/>
              </a:ext>
            </a:extLst>
          </p:cNvPr>
          <p:cNvSpPr txBox="1"/>
          <p:nvPr/>
        </p:nvSpPr>
        <p:spPr>
          <a:xfrm>
            <a:off x="3932802" y="4525183"/>
            <a:ext cx="1251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EdShed" pitchFamily="2" charset="77"/>
              </a:rPr>
              <a:t>C15th Latin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9CB008B-3074-6FB8-3D22-84ECF30C6B07}"/>
              </a:ext>
            </a:extLst>
          </p:cNvPr>
          <p:cNvSpPr txBox="1"/>
          <p:nvPr/>
        </p:nvSpPr>
        <p:spPr>
          <a:xfrm>
            <a:off x="3743936" y="3472622"/>
            <a:ext cx="16294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EdShed" pitchFamily="2" charset="77"/>
              </a:rPr>
              <a:t>C15th Old French</a:t>
            </a:r>
          </a:p>
          <a:p>
            <a:pPr algn="ctr"/>
            <a:endParaRPr lang="en-GB" sz="1000" dirty="0">
              <a:solidFill>
                <a:srgbClr val="0432FF"/>
              </a:solidFill>
              <a:latin typeface="EdShed" pitchFamily="2" charset="77"/>
            </a:endParaRPr>
          </a:p>
          <a:p>
            <a:pPr algn="ctr"/>
            <a:r>
              <a:rPr lang="en-GB" sz="1200" dirty="0">
                <a:latin typeface="EdShed" pitchFamily="2" charset="77"/>
              </a:rPr>
              <a:t>Latin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53AF78-7898-757C-0862-904AEA6A2FB6}"/>
              </a:ext>
            </a:extLst>
          </p:cNvPr>
          <p:cNvSpPr txBox="1"/>
          <p:nvPr/>
        </p:nvSpPr>
        <p:spPr>
          <a:xfrm>
            <a:off x="3641600" y="6122866"/>
            <a:ext cx="1834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EdShed" pitchFamily="2" charset="77"/>
              </a:rPr>
              <a:t>C15th Old English</a:t>
            </a:r>
          </a:p>
          <a:p>
            <a:pPr algn="ctr"/>
            <a:r>
              <a:rPr lang="en-GB" sz="800" dirty="0">
                <a:latin typeface="EdShed" pitchFamily="2" charset="77"/>
              </a:rPr>
              <a:t> </a:t>
            </a:r>
            <a:endParaRPr lang="en-GB" dirty="0">
              <a:latin typeface="EdShed" pitchFamily="2" charset="7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109F223-26F0-EE04-DC2E-BA1285169F5D}"/>
              </a:ext>
            </a:extLst>
          </p:cNvPr>
          <p:cNvSpPr txBox="1"/>
          <p:nvPr/>
        </p:nvSpPr>
        <p:spPr>
          <a:xfrm>
            <a:off x="9839653" y="3675727"/>
            <a:ext cx="1251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EdShed" pitchFamily="2" charset="77"/>
              </a:rPr>
              <a:t>C15th Latin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30842F-3450-C7AF-5F38-DDD458B13DE3}"/>
              </a:ext>
            </a:extLst>
          </p:cNvPr>
          <p:cNvSpPr txBox="1"/>
          <p:nvPr/>
        </p:nvSpPr>
        <p:spPr>
          <a:xfrm>
            <a:off x="3932802" y="5313702"/>
            <a:ext cx="1251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EdShed" pitchFamily="2" charset="77"/>
              </a:rPr>
              <a:t>C14th Latin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86F559D-69CD-A34A-ACDB-6AF36F35A1A1}"/>
              </a:ext>
            </a:extLst>
          </p:cNvPr>
          <p:cNvSpPr txBox="1"/>
          <p:nvPr/>
        </p:nvSpPr>
        <p:spPr>
          <a:xfrm>
            <a:off x="9558774" y="5322907"/>
            <a:ext cx="1813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EdShed" pitchFamily="2" charset="77"/>
              </a:rPr>
              <a:t>C14th Old French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DDAF5D-1D0E-ADEE-DB4B-ACC0DA2925FE}"/>
              </a:ext>
            </a:extLst>
          </p:cNvPr>
          <p:cNvSpPr txBox="1"/>
          <p:nvPr/>
        </p:nvSpPr>
        <p:spPr>
          <a:xfrm>
            <a:off x="4466313" y="5741643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>
              <a:solidFill>
                <a:srgbClr val="0070C0"/>
              </a:solidFill>
              <a:latin typeface="EdShed" pitchFamily="2" charset="77"/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9C20EB0A-F031-FE57-A1DA-DE3797D707B1}"/>
              </a:ext>
            </a:extLst>
          </p:cNvPr>
          <p:cNvSpPr txBox="1">
            <a:spLocks/>
          </p:cNvSpPr>
          <p:nvPr/>
        </p:nvSpPr>
        <p:spPr>
          <a:xfrm>
            <a:off x="615884" y="3385524"/>
            <a:ext cx="2298058" cy="671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77"/>
              </a:rPr>
              <a:t>community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E874C59F-68D0-A511-9E25-506BE7FEB736}"/>
              </a:ext>
            </a:extLst>
          </p:cNvPr>
          <p:cNvSpPr txBox="1">
            <a:spLocks/>
          </p:cNvSpPr>
          <p:nvPr/>
        </p:nvSpPr>
        <p:spPr>
          <a:xfrm>
            <a:off x="615884" y="4215549"/>
            <a:ext cx="2298058" cy="671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77"/>
              </a:rPr>
              <a:t>desperate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4BA1D0F4-7D7D-B1E1-558C-852407765DC7}"/>
              </a:ext>
            </a:extLst>
          </p:cNvPr>
          <p:cNvSpPr txBox="1">
            <a:spLocks/>
          </p:cNvSpPr>
          <p:nvPr/>
        </p:nvSpPr>
        <p:spPr>
          <a:xfrm>
            <a:off x="490690" y="5045574"/>
            <a:ext cx="2548447" cy="671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77"/>
              </a:rPr>
              <a:t>excellent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E1B081F6-3F94-020D-7BCF-50457740EED0}"/>
              </a:ext>
            </a:extLst>
          </p:cNvPr>
          <p:cNvSpPr txBox="1">
            <a:spLocks/>
          </p:cNvSpPr>
          <p:nvPr/>
        </p:nvSpPr>
        <p:spPr>
          <a:xfrm>
            <a:off x="490690" y="5861743"/>
            <a:ext cx="2548447" cy="671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77"/>
              </a:rPr>
              <a:t>hindrance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3CD9EA89-E1D1-CD6C-61CA-DB8E82E3087D}"/>
              </a:ext>
            </a:extLst>
          </p:cNvPr>
          <p:cNvSpPr txBox="1">
            <a:spLocks/>
          </p:cNvSpPr>
          <p:nvPr/>
        </p:nvSpPr>
        <p:spPr>
          <a:xfrm>
            <a:off x="6402792" y="3383119"/>
            <a:ext cx="2548447" cy="671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77"/>
              </a:rPr>
              <a:t>physical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F8FD9438-36B1-0586-EFB6-7EC804EA5114}"/>
              </a:ext>
            </a:extLst>
          </p:cNvPr>
          <p:cNvSpPr txBox="1">
            <a:spLocks/>
          </p:cNvSpPr>
          <p:nvPr/>
        </p:nvSpPr>
        <p:spPr>
          <a:xfrm>
            <a:off x="6402791" y="2569734"/>
            <a:ext cx="2548447" cy="671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77"/>
              </a:rPr>
              <a:t>mischievous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BC6CE466-3CA0-4ED8-C254-44D1A7A514E9}"/>
              </a:ext>
            </a:extLst>
          </p:cNvPr>
          <p:cNvSpPr txBox="1">
            <a:spLocks/>
          </p:cNvSpPr>
          <p:nvPr/>
        </p:nvSpPr>
        <p:spPr>
          <a:xfrm>
            <a:off x="6402793" y="4187212"/>
            <a:ext cx="2548447" cy="671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77"/>
              </a:rPr>
              <a:t>restaurant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FC9D303E-38AF-3C2A-4AE8-19CE96ECBF60}"/>
              </a:ext>
            </a:extLst>
          </p:cNvPr>
          <p:cNvSpPr txBox="1">
            <a:spLocks/>
          </p:cNvSpPr>
          <p:nvPr/>
        </p:nvSpPr>
        <p:spPr>
          <a:xfrm>
            <a:off x="6432788" y="5046398"/>
            <a:ext cx="2548447" cy="671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77"/>
              </a:rPr>
              <a:t>sufficient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4FDE6DFC-2CD1-B165-9ED3-0B945B9F2008}"/>
              </a:ext>
            </a:extLst>
          </p:cNvPr>
          <p:cNvSpPr txBox="1">
            <a:spLocks/>
          </p:cNvSpPr>
          <p:nvPr/>
        </p:nvSpPr>
        <p:spPr>
          <a:xfrm>
            <a:off x="6433367" y="5862691"/>
            <a:ext cx="2548447" cy="671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77"/>
              </a:rPr>
              <a:t>yacht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62B59283-E007-CAA5-44DF-F0DB41A17EE8}"/>
              </a:ext>
            </a:extLst>
          </p:cNvPr>
          <p:cNvSpPr txBox="1">
            <a:spLocks/>
          </p:cNvSpPr>
          <p:nvPr/>
        </p:nvSpPr>
        <p:spPr>
          <a:xfrm>
            <a:off x="4958318" y="1776797"/>
            <a:ext cx="2365154" cy="671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EdShed" pitchFamily="2" charset="77"/>
              </a:rPr>
              <a:t>excellentem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BC0770A8-C72E-B531-2014-4EB72D28CC5A}"/>
              </a:ext>
            </a:extLst>
          </p:cNvPr>
          <p:cNvSpPr txBox="1">
            <a:spLocks/>
          </p:cNvSpPr>
          <p:nvPr/>
        </p:nvSpPr>
        <p:spPr>
          <a:xfrm>
            <a:off x="4866672" y="1768276"/>
            <a:ext cx="2548447" cy="671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 err="1">
                <a:latin typeface="EdShed" pitchFamily="2" charset="77"/>
              </a:rPr>
              <a:t>phisical</a:t>
            </a:r>
            <a:endParaRPr lang="en-GB" sz="2000" dirty="0">
              <a:latin typeface="EdShed" pitchFamily="2" charset="77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C3C865AB-E9E9-4F12-5E6B-BD4E2A4A0AA2}"/>
              </a:ext>
            </a:extLst>
          </p:cNvPr>
          <p:cNvSpPr txBox="1">
            <a:spLocks/>
          </p:cNvSpPr>
          <p:nvPr/>
        </p:nvSpPr>
        <p:spPr>
          <a:xfrm>
            <a:off x="5018151" y="1779776"/>
            <a:ext cx="2245489" cy="671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EdShed" pitchFamily="2" charset="77"/>
              </a:rPr>
              <a:t>soficient</a:t>
            </a:r>
            <a:endParaRPr lang="en-GB" sz="3200" dirty="0">
              <a:latin typeface="EdShed" pitchFamily="2" charset="77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8634711A-1BFB-15A8-77BF-AA0910EFCC27}"/>
              </a:ext>
            </a:extLst>
          </p:cNvPr>
          <p:cNvSpPr txBox="1">
            <a:spLocks/>
          </p:cNvSpPr>
          <p:nvPr/>
        </p:nvSpPr>
        <p:spPr>
          <a:xfrm>
            <a:off x="5299198" y="1775118"/>
            <a:ext cx="1683394" cy="671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EdShed" pitchFamily="2" charset="77"/>
              </a:rPr>
              <a:t>jacht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B80531F4-221A-6AD9-3D3A-CDF7AAC1BC83}"/>
              </a:ext>
            </a:extLst>
          </p:cNvPr>
          <p:cNvSpPr txBox="1">
            <a:spLocks/>
          </p:cNvSpPr>
          <p:nvPr/>
        </p:nvSpPr>
        <p:spPr>
          <a:xfrm>
            <a:off x="5299198" y="1772139"/>
            <a:ext cx="1683394" cy="671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77"/>
              </a:rPr>
              <a:t>mischef</a:t>
            </a:r>
            <a:endParaRPr lang="en-GB" sz="3200" dirty="0">
              <a:latin typeface="EdShed" pitchFamily="2" charset="77"/>
            </a:endParaRP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21E9DB58-0C80-131F-AE2B-878915DC7068}"/>
              </a:ext>
            </a:extLst>
          </p:cNvPr>
          <p:cNvSpPr txBox="1">
            <a:spLocks/>
          </p:cNvSpPr>
          <p:nvPr/>
        </p:nvSpPr>
        <p:spPr>
          <a:xfrm>
            <a:off x="5049017" y="1742059"/>
            <a:ext cx="2183757" cy="671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600" dirty="0">
                <a:latin typeface="EdShed" pitchFamily="2" charset="77"/>
              </a:rPr>
              <a:t>desperatus</a:t>
            </a:r>
            <a:endParaRPr lang="en-GB" sz="3200" dirty="0">
              <a:latin typeface="EdShed" pitchFamily="2" charset="77"/>
            </a:endParaRP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62D8475C-D21B-F805-A78E-61CE94461554}"/>
              </a:ext>
            </a:extLst>
          </p:cNvPr>
          <p:cNvSpPr txBox="1">
            <a:spLocks/>
          </p:cNvSpPr>
          <p:nvPr/>
        </p:nvSpPr>
        <p:spPr>
          <a:xfrm>
            <a:off x="4754436" y="1750397"/>
            <a:ext cx="2772919" cy="671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 err="1">
                <a:latin typeface="EdShed" pitchFamily="2" charset="77"/>
              </a:rPr>
              <a:t>communitatem</a:t>
            </a:r>
            <a:endParaRPr lang="en-GB" sz="2000" dirty="0">
              <a:latin typeface="EdShed" pitchFamily="2" charset="77"/>
            </a:endParaRP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0D959F80-98D2-5DFF-75E1-898A5A134920}"/>
              </a:ext>
            </a:extLst>
          </p:cNvPr>
          <p:cNvSpPr txBox="1">
            <a:spLocks/>
          </p:cNvSpPr>
          <p:nvPr/>
        </p:nvSpPr>
        <p:spPr>
          <a:xfrm>
            <a:off x="5018151" y="1763618"/>
            <a:ext cx="2245489" cy="671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EdShed" pitchFamily="2" charset="77"/>
              </a:rPr>
              <a:t>restaurer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9023B155-44A7-ADE0-CDB9-27B53CC68E58}"/>
              </a:ext>
            </a:extLst>
          </p:cNvPr>
          <p:cNvSpPr txBox="1">
            <a:spLocks/>
          </p:cNvSpPr>
          <p:nvPr/>
        </p:nvSpPr>
        <p:spPr>
          <a:xfrm>
            <a:off x="4991112" y="1758954"/>
            <a:ext cx="2299566" cy="671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EdShed" pitchFamily="2" charset="77"/>
              </a:rPr>
              <a:t>hinderaunce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FA57007F-E280-1472-B550-325E80D8784C}"/>
              </a:ext>
            </a:extLst>
          </p:cNvPr>
          <p:cNvSpPr txBox="1">
            <a:spLocks/>
          </p:cNvSpPr>
          <p:nvPr/>
        </p:nvSpPr>
        <p:spPr>
          <a:xfrm>
            <a:off x="3716981" y="2442845"/>
            <a:ext cx="1683394" cy="671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rgbClr val="3372DC"/>
                </a:solidFill>
                <a:latin typeface="EdShed" pitchFamily="2" charset="77"/>
              </a:rPr>
              <a:t>atachier</a:t>
            </a:r>
            <a:endParaRPr lang="en-GB" sz="3200" dirty="0">
              <a:solidFill>
                <a:srgbClr val="3372DC"/>
              </a:solidFill>
              <a:latin typeface="EdShed" pitchFamily="2" charset="77"/>
            </a:endParaRP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D324E951-98B6-4F84-C2DA-E981D96448D7}"/>
              </a:ext>
            </a:extLst>
          </p:cNvPr>
          <p:cNvSpPr txBox="1">
            <a:spLocks/>
          </p:cNvSpPr>
          <p:nvPr/>
        </p:nvSpPr>
        <p:spPr>
          <a:xfrm>
            <a:off x="4991112" y="1758953"/>
            <a:ext cx="2299566" cy="671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 err="1">
                <a:latin typeface="EdShed" pitchFamily="2" charset="77"/>
              </a:rPr>
              <a:t>atachier</a:t>
            </a:r>
            <a:endParaRPr lang="en-GB" sz="2400" dirty="0">
              <a:latin typeface="EdShe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8875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BFC16-56BB-5020-E216-0909A9A531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19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7D401-F3E8-1883-71C4-B0389BB934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How many new words can you create by adding </a:t>
            </a:r>
          </a:p>
          <a:p>
            <a:r>
              <a:rPr lang="en-GB" dirty="0"/>
              <a:t>prefix(es) and/or suffix(es)?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0FD311-4F38-50A9-2FD6-3A5699F301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Morphology Matrix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66E498-3B4B-1A63-6749-82D355EBC3FE}"/>
              </a:ext>
            </a:extLst>
          </p:cNvPr>
          <p:cNvSpPr txBox="1"/>
          <p:nvPr/>
        </p:nvSpPr>
        <p:spPr>
          <a:xfrm>
            <a:off x="3826789" y="5724598"/>
            <a:ext cx="45384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rgbClr val="3372DC"/>
                </a:solidFill>
                <a:latin typeface="EdShed" pitchFamily="2" charset="77"/>
              </a:rPr>
              <a:t>What’s the longest word you can make?</a:t>
            </a:r>
          </a:p>
          <a:p>
            <a:pPr algn="ctr"/>
            <a:r>
              <a:rPr lang="en-GB" sz="2000" dirty="0">
                <a:solidFill>
                  <a:srgbClr val="3372DC"/>
                </a:solidFill>
                <a:latin typeface="EdShed" pitchFamily="2" charset="77"/>
              </a:rPr>
              <a:t>Can you put it into a sentence?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2332BC-32ED-8934-6152-5F4643F0174A}"/>
              </a:ext>
            </a:extLst>
          </p:cNvPr>
          <p:cNvSpPr txBox="1"/>
          <p:nvPr/>
        </p:nvSpPr>
        <p:spPr>
          <a:xfrm>
            <a:off x="1986225" y="2029954"/>
            <a:ext cx="93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219CEE"/>
                </a:solidFill>
                <a:latin typeface="EdShed" pitchFamily="2" charset="77"/>
              </a:rPr>
              <a:t>Prefix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17EE60-0716-9EBE-A847-36FEC6624857}"/>
              </a:ext>
            </a:extLst>
          </p:cNvPr>
          <p:cNvSpPr txBox="1"/>
          <p:nvPr/>
        </p:nvSpPr>
        <p:spPr>
          <a:xfrm>
            <a:off x="8896667" y="2029954"/>
            <a:ext cx="938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7956D6"/>
                </a:solidFill>
                <a:latin typeface="EdShed" pitchFamily="2" charset="77"/>
              </a:rPr>
              <a:t>Suffix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689A015-9484-8C9C-795A-7FE19A2DDC0D}"/>
              </a:ext>
            </a:extLst>
          </p:cNvPr>
          <p:cNvSpPr txBox="1"/>
          <p:nvPr/>
        </p:nvSpPr>
        <p:spPr>
          <a:xfrm>
            <a:off x="5017374" y="2029954"/>
            <a:ext cx="1513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25D160"/>
                </a:solidFill>
                <a:latin typeface="EdShed" pitchFamily="2" charset="77"/>
              </a:rPr>
              <a:t>Base Word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F2928D1-78D6-2783-50DE-E8DB8C28AECD}"/>
              </a:ext>
            </a:extLst>
          </p:cNvPr>
          <p:cNvSpPr/>
          <p:nvPr/>
        </p:nvSpPr>
        <p:spPr>
          <a:xfrm>
            <a:off x="1555420" y="2428389"/>
            <a:ext cx="1801290" cy="3007069"/>
          </a:xfrm>
          <a:prstGeom prst="rect">
            <a:avLst/>
          </a:prstGeom>
          <a:noFill/>
          <a:ln w="57150">
            <a:solidFill>
              <a:srgbClr val="219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dShed" pitchFamily="2" charset="7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1FB392B-BE43-9CC5-D00A-0DC95FAC7305}"/>
              </a:ext>
            </a:extLst>
          </p:cNvPr>
          <p:cNvSpPr/>
          <p:nvPr/>
        </p:nvSpPr>
        <p:spPr>
          <a:xfrm>
            <a:off x="3524566" y="2428389"/>
            <a:ext cx="4499172" cy="3007069"/>
          </a:xfrm>
          <a:prstGeom prst="rect">
            <a:avLst/>
          </a:prstGeom>
          <a:noFill/>
          <a:ln w="57150">
            <a:solidFill>
              <a:srgbClr val="25D1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dShed" pitchFamily="2" charset="7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A4C4864-2105-073B-E4C7-0B8F2C7BFF85}"/>
              </a:ext>
            </a:extLst>
          </p:cNvPr>
          <p:cNvSpPr txBox="1"/>
          <p:nvPr/>
        </p:nvSpPr>
        <p:spPr>
          <a:xfrm>
            <a:off x="1704292" y="3205577"/>
            <a:ext cx="15141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EdShed" pitchFamily="2" charset="77"/>
              </a:rPr>
              <a:t>micro</a:t>
            </a:r>
            <a:endParaRPr lang="en-GB" sz="2800" dirty="0">
              <a:solidFill>
                <a:schemeClr val="tx1"/>
              </a:solidFill>
              <a:latin typeface="EdShed" pitchFamily="2" charset="77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FF9BDCF-394F-3E50-1A42-080FEBDA4F9B}"/>
              </a:ext>
            </a:extLst>
          </p:cNvPr>
          <p:cNvSpPr/>
          <p:nvPr/>
        </p:nvSpPr>
        <p:spPr>
          <a:xfrm>
            <a:off x="8194758" y="2428389"/>
            <a:ext cx="2341895" cy="3007069"/>
          </a:xfrm>
          <a:prstGeom prst="rect">
            <a:avLst/>
          </a:prstGeom>
          <a:noFill/>
          <a:ln w="57150">
            <a:solidFill>
              <a:srgbClr val="795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dShed" pitchFamily="2" charset="77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B0B180B-B616-F1F6-70E2-EE896638F7A1}"/>
              </a:ext>
            </a:extLst>
          </p:cNvPr>
          <p:cNvCxnSpPr>
            <a:cxnSpLocks/>
          </p:cNvCxnSpPr>
          <p:nvPr/>
        </p:nvCxnSpPr>
        <p:spPr>
          <a:xfrm flipV="1">
            <a:off x="9398754" y="3489801"/>
            <a:ext cx="0" cy="1920464"/>
          </a:xfrm>
          <a:prstGeom prst="line">
            <a:avLst/>
          </a:prstGeom>
          <a:ln w="57150">
            <a:solidFill>
              <a:srgbClr val="795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6CF95E0-3295-8FF1-43A1-DD98141057EC}"/>
              </a:ext>
            </a:extLst>
          </p:cNvPr>
          <p:cNvCxnSpPr>
            <a:cxnSpLocks/>
          </p:cNvCxnSpPr>
          <p:nvPr/>
        </p:nvCxnSpPr>
        <p:spPr>
          <a:xfrm flipV="1">
            <a:off x="8194759" y="4684464"/>
            <a:ext cx="2341894" cy="9297"/>
          </a:xfrm>
          <a:prstGeom prst="line">
            <a:avLst/>
          </a:prstGeom>
          <a:ln w="57150">
            <a:solidFill>
              <a:srgbClr val="795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5989D5D-AFF3-3CD5-F7D8-9848F2834330}"/>
              </a:ext>
            </a:extLst>
          </p:cNvPr>
          <p:cNvSpPr txBox="1"/>
          <p:nvPr/>
        </p:nvSpPr>
        <p:spPr>
          <a:xfrm>
            <a:off x="3158085" y="3388545"/>
            <a:ext cx="51844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EdShed" pitchFamily="2" charset="77"/>
              </a:rPr>
              <a:t>system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48AF84B-B019-CFD3-D6C6-7C11FDDA67C6}"/>
              </a:ext>
            </a:extLst>
          </p:cNvPr>
          <p:cNvSpPr txBox="1"/>
          <p:nvPr/>
        </p:nvSpPr>
        <p:spPr>
          <a:xfrm>
            <a:off x="8779628" y="2574618"/>
            <a:ext cx="1202634" cy="428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dirty="0">
                <a:latin typeface="EdShed" pitchFamily="2" charset="77"/>
              </a:rPr>
              <a:t>s</a:t>
            </a:r>
            <a:endParaRPr lang="en-GB" sz="2200" dirty="0">
              <a:solidFill>
                <a:schemeClr val="tx1"/>
              </a:solidFill>
              <a:latin typeface="EdShed" pitchFamily="2" charset="7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EEE4B32-6D95-5124-C76E-1D7AC90CD142}"/>
              </a:ext>
            </a:extLst>
          </p:cNvPr>
          <p:cNvSpPr txBox="1"/>
          <p:nvPr/>
        </p:nvSpPr>
        <p:spPr>
          <a:xfrm>
            <a:off x="8697566" y="2924424"/>
            <a:ext cx="136675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dirty="0" err="1">
                <a:solidFill>
                  <a:schemeClr val="tx1"/>
                </a:solidFill>
                <a:latin typeface="EdShed" pitchFamily="2" charset="77"/>
              </a:rPr>
              <a:t>ic</a:t>
            </a:r>
            <a:endParaRPr lang="en-GB" sz="2200" dirty="0">
              <a:solidFill>
                <a:schemeClr val="tx1"/>
              </a:solidFill>
              <a:latin typeface="EdShed" pitchFamily="2" charset="7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851D9A5-25CC-CB61-C985-0E9D9CCEA9AA}"/>
              </a:ext>
            </a:extLst>
          </p:cNvPr>
          <p:cNvSpPr txBox="1"/>
          <p:nvPr/>
        </p:nvSpPr>
        <p:spPr>
          <a:xfrm>
            <a:off x="9364500" y="3566475"/>
            <a:ext cx="120263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dirty="0">
                <a:latin typeface="EdShed" pitchFamily="2" charset="77"/>
              </a:rPr>
              <a:t>d</a:t>
            </a:r>
            <a:endParaRPr lang="en-GB" sz="2200" dirty="0">
              <a:solidFill>
                <a:schemeClr val="tx1"/>
              </a:solidFill>
              <a:latin typeface="EdShed" pitchFamily="2" charset="7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D84C7E0-5543-F1AD-5211-4D4ADE8B6892}"/>
              </a:ext>
            </a:extLst>
          </p:cNvPr>
          <p:cNvSpPr txBox="1"/>
          <p:nvPr/>
        </p:nvSpPr>
        <p:spPr>
          <a:xfrm>
            <a:off x="9379740" y="4188689"/>
            <a:ext cx="120263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dirty="0" err="1">
                <a:latin typeface="EdShed" pitchFamily="2" charset="77"/>
              </a:rPr>
              <a:t>ation</a:t>
            </a:r>
            <a:endParaRPr lang="en-GB" sz="2200" dirty="0">
              <a:solidFill>
                <a:schemeClr val="tx1"/>
              </a:solidFill>
              <a:latin typeface="EdShed" pitchFamily="2" charset="7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77607C5-5B8C-B392-9F9B-7861E2D83279}"/>
              </a:ext>
            </a:extLst>
          </p:cNvPr>
          <p:cNvSpPr txBox="1"/>
          <p:nvPr/>
        </p:nvSpPr>
        <p:spPr>
          <a:xfrm>
            <a:off x="9380945" y="4845465"/>
            <a:ext cx="12026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EdShed" pitchFamily="2" charset="77"/>
              </a:rPr>
              <a:t>ally</a:t>
            </a:r>
            <a:endParaRPr lang="en-GB" sz="2400" dirty="0">
              <a:solidFill>
                <a:schemeClr val="tx1"/>
              </a:solidFill>
              <a:latin typeface="EdShed" pitchFamily="2" charset="7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1C4565B-CAF4-00F1-CBD8-2CE87F939973}"/>
              </a:ext>
            </a:extLst>
          </p:cNvPr>
          <p:cNvSpPr txBox="1"/>
          <p:nvPr/>
        </p:nvSpPr>
        <p:spPr>
          <a:xfrm>
            <a:off x="8197911" y="4854016"/>
            <a:ext cx="120263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dirty="0" err="1">
                <a:latin typeface="EdShed" pitchFamily="2" charset="77"/>
              </a:rPr>
              <a:t>atic</a:t>
            </a:r>
            <a:endParaRPr lang="en-GB" sz="2200" dirty="0">
              <a:solidFill>
                <a:schemeClr val="tx1"/>
              </a:solidFill>
              <a:latin typeface="EdShed" pitchFamily="2" charset="7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91B7ED-5196-1309-6C19-D2DC6FFA7192}"/>
              </a:ext>
            </a:extLst>
          </p:cNvPr>
          <p:cNvSpPr txBox="1"/>
          <p:nvPr/>
        </p:nvSpPr>
        <p:spPr>
          <a:xfrm>
            <a:off x="1854747" y="2712615"/>
            <a:ext cx="1202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EdShed" pitchFamily="2" charset="77"/>
              </a:rPr>
              <a:t>eco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2330054-9316-9D5C-B8B3-86C6D4D175AE}"/>
              </a:ext>
            </a:extLst>
          </p:cNvPr>
          <p:cNvSpPr txBox="1"/>
          <p:nvPr/>
        </p:nvSpPr>
        <p:spPr>
          <a:xfrm>
            <a:off x="1854747" y="4191501"/>
            <a:ext cx="1202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EdShed" pitchFamily="2" charset="77"/>
              </a:rPr>
              <a:t>un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EE314FF-D72E-B612-5F33-5CD20C31060D}"/>
              </a:ext>
            </a:extLst>
          </p:cNvPr>
          <p:cNvSpPr txBox="1"/>
          <p:nvPr/>
        </p:nvSpPr>
        <p:spPr>
          <a:xfrm>
            <a:off x="1854747" y="3698539"/>
            <a:ext cx="1202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EdShed" pitchFamily="2" charset="77"/>
              </a:rPr>
              <a:t>sub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44D8EE0-20A3-0FCC-C09B-66D44C5B9C37}"/>
              </a:ext>
            </a:extLst>
          </p:cNvPr>
          <p:cNvSpPr txBox="1"/>
          <p:nvPr/>
        </p:nvSpPr>
        <p:spPr>
          <a:xfrm>
            <a:off x="1854747" y="4684464"/>
            <a:ext cx="1202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EdShed" pitchFamily="2" charset="77"/>
              </a:rPr>
              <a:t>inter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172A511-4D70-487A-8437-B585A5002F5F}"/>
              </a:ext>
            </a:extLst>
          </p:cNvPr>
          <p:cNvCxnSpPr>
            <a:cxnSpLocks/>
          </p:cNvCxnSpPr>
          <p:nvPr/>
        </p:nvCxnSpPr>
        <p:spPr>
          <a:xfrm>
            <a:off x="9398754" y="4059624"/>
            <a:ext cx="1137899" cy="0"/>
          </a:xfrm>
          <a:prstGeom prst="line">
            <a:avLst/>
          </a:prstGeom>
          <a:ln w="57150">
            <a:solidFill>
              <a:srgbClr val="795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11A220D-F5C1-659E-A13C-6211149C1C78}"/>
              </a:ext>
            </a:extLst>
          </p:cNvPr>
          <p:cNvCxnSpPr>
            <a:cxnSpLocks/>
          </p:cNvCxnSpPr>
          <p:nvPr/>
        </p:nvCxnSpPr>
        <p:spPr>
          <a:xfrm flipV="1">
            <a:off x="8194759" y="3480504"/>
            <a:ext cx="2341894" cy="9297"/>
          </a:xfrm>
          <a:prstGeom prst="line">
            <a:avLst/>
          </a:prstGeom>
          <a:ln w="57150">
            <a:solidFill>
              <a:srgbClr val="795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4D14645-6017-7425-AC0F-F336EC69E889}"/>
              </a:ext>
            </a:extLst>
          </p:cNvPr>
          <p:cNvSpPr txBox="1"/>
          <p:nvPr/>
        </p:nvSpPr>
        <p:spPr>
          <a:xfrm>
            <a:off x="8197911" y="3863416"/>
            <a:ext cx="120263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dirty="0" err="1">
                <a:latin typeface="EdShed" pitchFamily="2" charset="77"/>
              </a:rPr>
              <a:t>ise</a:t>
            </a:r>
            <a:endParaRPr lang="en-GB" sz="2200" dirty="0">
              <a:solidFill>
                <a:schemeClr val="tx1"/>
              </a:solidFill>
              <a:latin typeface="EdShe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42779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BFC16-56BB-5020-E216-0909A9A531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20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7D401-F3E8-1883-71C4-B0389BB934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How many new words can you create by adding </a:t>
            </a:r>
          </a:p>
          <a:p>
            <a:r>
              <a:rPr lang="en-GB" dirty="0"/>
              <a:t>prefix(es) and/or suffix(es)?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0FD311-4F38-50A9-2FD6-3A5699F301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Morphology Matrix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751B19-F0EF-DC03-F967-AB01ECF14721}"/>
              </a:ext>
            </a:extLst>
          </p:cNvPr>
          <p:cNvSpPr txBox="1"/>
          <p:nvPr/>
        </p:nvSpPr>
        <p:spPr>
          <a:xfrm>
            <a:off x="1058953" y="5670389"/>
            <a:ext cx="101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3760"/>
                </a:solidFill>
                <a:latin typeface="EdShed" pitchFamily="2" charset="77"/>
              </a:rPr>
              <a:t>Possible answers: ecosystem, ecosystems, microsystem, microsystems, subsystem, subsystems, unsystematic, unsystematically, intersystem, systems, systemisation, systemic, systemise, systemised, systematic, systematically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830DB41-ED01-10EA-C619-74832BF4ED00}"/>
              </a:ext>
            </a:extLst>
          </p:cNvPr>
          <p:cNvSpPr txBox="1"/>
          <p:nvPr/>
        </p:nvSpPr>
        <p:spPr>
          <a:xfrm>
            <a:off x="2545668" y="5724598"/>
            <a:ext cx="7100663" cy="677108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77"/>
              </a:rPr>
              <a:t>unsystematically</a:t>
            </a:r>
          </a:p>
          <a:p>
            <a:pPr algn="ctr"/>
            <a:r>
              <a:rPr lang="en-GB" dirty="0">
                <a:solidFill>
                  <a:srgbClr val="FF3760"/>
                </a:solidFill>
                <a:latin typeface="EdShed"/>
              </a:rPr>
              <a:t>Sara began to search unsystematically in her bedroom for her lost phone.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0D5AF7-3CA7-B43C-F9A5-FAF280D404C5}"/>
              </a:ext>
            </a:extLst>
          </p:cNvPr>
          <p:cNvSpPr txBox="1"/>
          <p:nvPr/>
        </p:nvSpPr>
        <p:spPr>
          <a:xfrm>
            <a:off x="1986225" y="2029954"/>
            <a:ext cx="93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219CEE"/>
                </a:solidFill>
                <a:latin typeface="EdShed" pitchFamily="2" charset="77"/>
              </a:rPr>
              <a:t>Prefix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C2C707-9CDE-BB8E-59F3-AB36B8050AEC}"/>
              </a:ext>
            </a:extLst>
          </p:cNvPr>
          <p:cNvSpPr txBox="1"/>
          <p:nvPr/>
        </p:nvSpPr>
        <p:spPr>
          <a:xfrm>
            <a:off x="8896667" y="2029954"/>
            <a:ext cx="938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7956D6"/>
                </a:solidFill>
                <a:latin typeface="EdShed" pitchFamily="2" charset="77"/>
              </a:rPr>
              <a:t>Suffix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5B7D8B-24B2-3C52-467D-FD46E59E568D}"/>
              </a:ext>
            </a:extLst>
          </p:cNvPr>
          <p:cNvSpPr txBox="1"/>
          <p:nvPr/>
        </p:nvSpPr>
        <p:spPr>
          <a:xfrm>
            <a:off x="5017374" y="2029954"/>
            <a:ext cx="1513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25D160"/>
                </a:solidFill>
                <a:latin typeface="EdShed" pitchFamily="2" charset="77"/>
              </a:rPr>
              <a:t>Base Word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86D225-7974-DC62-AFFB-6B1802FC85EF}"/>
              </a:ext>
            </a:extLst>
          </p:cNvPr>
          <p:cNvSpPr/>
          <p:nvPr/>
        </p:nvSpPr>
        <p:spPr>
          <a:xfrm>
            <a:off x="1555420" y="2428389"/>
            <a:ext cx="1801290" cy="3007069"/>
          </a:xfrm>
          <a:prstGeom prst="rect">
            <a:avLst/>
          </a:prstGeom>
          <a:noFill/>
          <a:ln w="57150">
            <a:solidFill>
              <a:srgbClr val="219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dShed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E8C405-8970-9110-2038-6EFF80DB05E1}"/>
              </a:ext>
            </a:extLst>
          </p:cNvPr>
          <p:cNvSpPr/>
          <p:nvPr/>
        </p:nvSpPr>
        <p:spPr>
          <a:xfrm>
            <a:off x="3524566" y="2428389"/>
            <a:ext cx="4499172" cy="3007069"/>
          </a:xfrm>
          <a:prstGeom prst="rect">
            <a:avLst/>
          </a:prstGeom>
          <a:noFill/>
          <a:ln w="57150">
            <a:solidFill>
              <a:srgbClr val="25D1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dShed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C21704-3F96-E755-F1AF-9B90FFDFCF2F}"/>
              </a:ext>
            </a:extLst>
          </p:cNvPr>
          <p:cNvSpPr txBox="1"/>
          <p:nvPr/>
        </p:nvSpPr>
        <p:spPr>
          <a:xfrm>
            <a:off x="1704292" y="3205577"/>
            <a:ext cx="15141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EdShed" pitchFamily="2" charset="77"/>
              </a:rPr>
              <a:t>micro</a:t>
            </a:r>
            <a:endParaRPr lang="en-GB" sz="2800" dirty="0">
              <a:solidFill>
                <a:schemeClr val="tx1"/>
              </a:solidFill>
              <a:latin typeface="EdShed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21D0FF-9E43-F20F-A33E-E8CCFB91BC34}"/>
              </a:ext>
            </a:extLst>
          </p:cNvPr>
          <p:cNvSpPr/>
          <p:nvPr/>
        </p:nvSpPr>
        <p:spPr>
          <a:xfrm>
            <a:off x="8194758" y="2428389"/>
            <a:ext cx="2341895" cy="3007069"/>
          </a:xfrm>
          <a:prstGeom prst="rect">
            <a:avLst/>
          </a:prstGeom>
          <a:noFill/>
          <a:ln w="57150">
            <a:solidFill>
              <a:srgbClr val="795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dShed" pitchFamily="2" charset="77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A31CC8-6705-06A1-5589-C0586D810A96}"/>
              </a:ext>
            </a:extLst>
          </p:cNvPr>
          <p:cNvCxnSpPr>
            <a:cxnSpLocks/>
          </p:cNvCxnSpPr>
          <p:nvPr/>
        </p:nvCxnSpPr>
        <p:spPr>
          <a:xfrm flipV="1">
            <a:off x="9398754" y="3489801"/>
            <a:ext cx="0" cy="1920464"/>
          </a:xfrm>
          <a:prstGeom prst="line">
            <a:avLst/>
          </a:prstGeom>
          <a:ln w="57150">
            <a:solidFill>
              <a:srgbClr val="795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B52E158-6CC9-5941-6779-1AFF12B72A4F}"/>
              </a:ext>
            </a:extLst>
          </p:cNvPr>
          <p:cNvCxnSpPr>
            <a:cxnSpLocks/>
          </p:cNvCxnSpPr>
          <p:nvPr/>
        </p:nvCxnSpPr>
        <p:spPr>
          <a:xfrm flipV="1">
            <a:off x="8194759" y="4684464"/>
            <a:ext cx="2341894" cy="9297"/>
          </a:xfrm>
          <a:prstGeom prst="line">
            <a:avLst/>
          </a:prstGeom>
          <a:ln w="57150">
            <a:solidFill>
              <a:srgbClr val="795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2A3937B-0639-8518-98C9-89B63CB22407}"/>
              </a:ext>
            </a:extLst>
          </p:cNvPr>
          <p:cNvSpPr txBox="1"/>
          <p:nvPr/>
        </p:nvSpPr>
        <p:spPr>
          <a:xfrm>
            <a:off x="3158085" y="3388545"/>
            <a:ext cx="51844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EdShed" pitchFamily="2" charset="77"/>
              </a:rPr>
              <a:t>system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FFD433-571E-2642-AA46-AD544E4C68BB}"/>
              </a:ext>
            </a:extLst>
          </p:cNvPr>
          <p:cNvSpPr txBox="1"/>
          <p:nvPr/>
        </p:nvSpPr>
        <p:spPr>
          <a:xfrm>
            <a:off x="8779628" y="2574618"/>
            <a:ext cx="1202634" cy="428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dirty="0">
                <a:latin typeface="EdShed" pitchFamily="2" charset="77"/>
              </a:rPr>
              <a:t>s</a:t>
            </a:r>
            <a:endParaRPr lang="en-GB" sz="2200" dirty="0">
              <a:solidFill>
                <a:schemeClr val="tx1"/>
              </a:solidFill>
              <a:latin typeface="EdShed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4B654A-13C9-1CEC-BA42-1FB532815E3C}"/>
              </a:ext>
            </a:extLst>
          </p:cNvPr>
          <p:cNvSpPr txBox="1"/>
          <p:nvPr/>
        </p:nvSpPr>
        <p:spPr>
          <a:xfrm>
            <a:off x="8697566" y="2924424"/>
            <a:ext cx="136675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dirty="0" err="1">
                <a:solidFill>
                  <a:schemeClr val="tx1"/>
                </a:solidFill>
                <a:latin typeface="EdShed" pitchFamily="2" charset="77"/>
              </a:rPr>
              <a:t>ic</a:t>
            </a:r>
            <a:endParaRPr lang="en-GB" sz="2200" dirty="0">
              <a:solidFill>
                <a:schemeClr val="tx1"/>
              </a:solidFill>
              <a:latin typeface="EdShed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09728C-0666-248D-6D43-507E4C90AEB4}"/>
              </a:ext>
            </a:extLst>
          </p:cNvPr>
          <p:cNvSpPr txBox="1"/>
          <p:nvPr/>
        </p:nvSpPr>
        <p:spPr>
          <a:xfrm>
            <a:off x="9364500" y="3566475"/>
            <a:ext cx="120263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dirty="0">
                <a:latin typeface="EdShed" pitchFamily="2" charset="77"/>
              </a:rPr>
              <a:t>d</a:t>
            </a:r>
            <a:endParaRPr lang="en-GB" sz="2200" dirty="0">
              <a:solidFill>
                <a:schemeClr val="tx1"/>
              </a:solidFill>
              <a:latin typeface="EdShed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67A477-6701-37B6-8E78-DD65BC330826}"/>
              </a:ext>
            </a:extLst>
          </p:cNvPr>
          <p:cNvSpPr txBox="1"/>
          <p:nvPr/>
        </p:nvSpPr>
        <p:spPr>
          <a:xfrm>
            <a:off x="9379740" y="4188689"/>
            <a:ext cx="120263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dirty="0" err="1">
                <a:latin typeface="EdShed" pitchFamily="2" charset="77"/>
              </a:rPr>
              <a:t>ation</a:t>
            </a:r>
            <a:endParaRPr lang="en-GB" sz="2200" dirty="0">
              <a:solidFill>
                <a:schemeClr val="tx1"/>
              </a:solidFill>
              <a:latin typeface="EdShed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4F6D70-0ADF-69F7-EF6A-B6492661A69D}"/>
              </a:ext>
            </a:extLst>
          </p:cNvPr>
          <p:cNvSpPr txBox="1"/>
          <p:nvPr/>
        </p:nvSpPr>
        <p:spPr>
          <a:xfrm>
            <a:off x="9380945" y="4845465"/>
            <a:ext cx="12026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EdShed" pitchFamily="2" charset="77"/>
              </a:rPr>
              <a:t>ally</a:t>
            </a:r>
            <a:endParaRPr lang="en-GB" sz="2400" dirty="0">
              <a:solidFill>
                <a:schemeClr val="tx1"/>
              </a:solidFill>
              <a:latin typeface="EdShed" pitchFamily="2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95D756-E16D-852A-0F44-803BAFA92CE2}"/>
              </a:ext>
            </a:extLst>
          </p:cNvPr>
          <p:cNvSpPr txBox="1"/>
          <p:nvPr/>
        </p:nvSpPr>
        <p:spPr>
          <a:xfrm>
            <a:off x="8197911" y="4854016"/>
            <a:ext cx="120263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dirty="0" err="1">
                <a:latin typeface="EdShed" pitchFamily="2" charset="77"/>
              </a:rPr>
              <a:t>atic</a:t>
            </a:r>
            <a:endParaRPr lang="en-GB" sz="2200" dirty="0">
              <a:solidFill>
                <a:schemeClr val="tx1"/>
              </a:solidFill>
              <a:latin typeface="EdShed" pitchFamily="2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29AD2D-B751-E599-16E8-85F81F6B72E6}"/>
              </a:ext>
            </a:extLst>
          </p:cNvPr>
          <p:cNvSpPr txBox="1"/>
          <p:nvPr/>
        </p:nvSpPr>
        <p:spPr>
          <a:xfrm>
            <a:off x="1854747" y="2712615"/>
            <a:ext cx="1202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EdShed" pitchFamily="2" charset="77"/>
              </a:rPr>
              <a:t>eco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501A57-8E75-E23E-33C8-21D0BD22FCBF}"/>
              </a:ext>
            </a:extLst>
          </p:cNvPr>
          <p:cNvSpPr txBox="1"/>
          <p:nvPr/>
        </p:nvSpPr>
        <p:spPr>
          <a:xfrm>
            <a:off x="1854747" y="4191501"/>
            <a:ext cx="1202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EdShed" pitchFamily="2" charset="77"/>
              </a:rPr>
              <a:t>un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D39F9E-48E1-7C9B-AE73-BC43669B8CB0}"/>
              </a:ext>
            </a:extLst>
          </p:cNvPr>
          <p:cNvSpPr txBox="1"/>
          <p:nvPr/>
        </p:nvSpPr>
        <p:spPr>
          <a:xfrm>
            <a:off x="1854747" y="3698539"/>
            <a:ext cx="1202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EdShed" pitchFamily="2" charset="77"/>
              </a:rPr>
              <a:t>sub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FDB1D6-11AD-E9DD-DB90-C2F23F546CC0}"/>
              </a:ext>
            </a:extLst>
          </p:cNvPr>
          <p:cNvSpPr txBox="1"/>
          <p:nvPr/>
        </p:nvSpPr>
        <p:spPr>
          <a:xfrm>
            <a:off x="1854747" y="4684464"/>
            <a:ext cx="1202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EdShed" pitchFamily="2" charset="77"/>
              </a:rPr>
              <a:t>inter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4DA6387-11BA-766D-55E2-06CD86501F23}"/>
              </a:ext>
            </a:extLst>
          </p:cNvPr>
          <p:cNvCxnSpPr>
            <a:cxnSpLocks/>
          </p:cNvCxnSpPr>
          <p:nvPr/>
        </p:nvCxnSpPr>
        <p:spPr>
          <a:xfrm>
            <a:off x="9398754" y="4059624"/>
            <a:ext cx="1137899" cy="0"/>
          </a:xfrm>
          <a:prstGeom prst="line">
            <a:avLst/>
          </a:prstGeom>
          <a:ln w="57150">
            <a:solidFill>
              <a:srgbClr val="795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8C0ED42-D66E-97B5-0BFB-8C8EAFEA00C3}"/>
              </a:ext>
            </a:extLst>
          </p:cNvPr>
          <p:cNvCxnSpPr>
            <a:cxnSpLocks/>
          </p:cNvCxnSpPr>
          <p:nvPr/>
        </p:nvCxnSpPr>
        <p:spPr>
          <a:xfrm flipV="1">
            <a:off x="8194759" y="3480504"/>
            <a:ext cx="2341894" cy="9297"/>
          </a:xfrm>
          <a:prstGeom prst="line">
            <a:avLst/>
          </a:prstGeom>
          <a:ln w="57150">
            <a:solidFill>
              <a:srgbClr val="795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B64BAE2-C68C-E7B1-C019-4D0609014A9C}"/>
              </a:ext>
            </a:extLst>
          </p:cNvPr>
          <p:cNvSpPr txBox="1"/>
          <p:nvPr/>
        </p:nvSpPr>
        <p:spPr>
          <a:xfrm>
            <a:off x="8197911" y="3863416"/>
            <a:ext cx="120263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dirty="0" err="1">
                <a:latin typeface="EdShed" pitchFamily="2" charset="77"/>
              </a:rPr>
              <a:t>ise</a:t>
            </a:r>
            <a:endParaRPr lang="en-GB" sz="2200" dirty="0">
              <a:solidFill>
                <a:schemeClr val="tx1"/>
              </a:solidFill>
              <a:latin typeface="EdShe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5957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BFC16-56BB-5020-E216-0909A9A531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2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B664AF-C25C-04B5-F490-CB576DD154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Do you know what they mean?</a:t>
            </a:r>
          </a:p>
          <a:p>
            <a:r>
              <a:rPr lang="en-US" dirty="0"/>
              <a:t>What do the words have in common?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CC55A-5FA0-9B90-C128-1F1E02C81C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This Week’s Words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390F41-BABE-D2FD-D4EB-E4C494931184}"/>
              </a:ext>
            </a:extLst>
          </p:cNvPr>
          <p:cNvSpPr txBox="1">
            <a:spLocks/>
          </p:cNvSpPr>
          <p:nvPr/>
        </p:nvSpPr>
        <p:spPr>
          <a:xfrm>
            <a:off x="363707" y="2206157"/>
            <a:ext cx="3943349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system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4FFC074F-F12E-FA49-014B-19898986A6E3}"/>
              </a:ext>
            </a:extLst>
          </p:cNvPr>
          <p:cNvSpPr txBox="1">
            <a:spLocks/>
          </p:cNvSpPr>
          <p:nvPr/>
        </p:nvSpPr>
        <p:spPr>
          <a:xfrm>
            <a:off x="4609985" y="2206157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mystery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22419075-383D-8E76-5F9E-D5D6883DF4D7}"/>
              </a:ext>
            </a:extLst>
          </p:cNvPr>
          <p:cNvSpPr txBox="1">
            <a:spLocks/>
          </p:cNvSpPr>
          <p:nvPr/>
        </p:nvSpPr>
        <p:spPr>
          <a:xfrm>
            <a:off x="4217680" y="3347959"/>
            <a:ext cx="3801155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lyrics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9245CDA2-99EC-335F-3E69-DF6BF341849B}"/>
              </a:ext>
            </a:extLst>
          </p:cNvPr>
          <p:cNvSpPr txBox="1">
            <a:spLocks/>
          </p:cNvSpPr>
          <p:nvPr/>
        </p:nvSpPr>
        <p:spPr>
          <a:xfrm>
            <a:off x="8355990" y="3347959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typical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99BD2976-7F2D-7D5D-DCB3-FB8B7AE1B8BD}"/>
              </a:ext>
            </a:extLst>
          </p:cNvPr>
          <p:cNvSpPr txBox="1">
            <a:spLocks/>
          </p:cNvSpPr>
          <p:nvPr/>
        </p:nvSpPr>
        <p:spPr>
          <a:xfrm>
            <a:off x="827110" y="3347959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antonym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C5BF2B76-5E8D-C3D5-0EFE-87E743F49CCC}"/>
              </a:ext>
            </a:extLst>
          </p:cNvPr>
          <p:cNvSpPr txBox="1">
            <a:spLocks/>
          </p:cNvSpPr>
          <p:nvPr/>
        </p:nvSpPr>
        <p:spPr>
          <a:xfrm>
            <a:off x="692532" y="4489761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symbol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EEC723F7-8D5A-4429-DB8C-EFDB179C694F}"/>
              </a:ext>
            </a:extLst>
          </p:cNvPr>
          <p:cNvSpPr txBox="1">
            <a:spLocks/>
          </p:cNvSpPr>
          <p:nvPr/>
        </p:nvSpPr>
        <p:spPr>
          <a:xfrm>
            <a:off x="4475407" y="4489761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oxygen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0415594-2ED8-9D51-A5E6-4BA7B5F8F383}"/>
              </a:ext>
            </a:extLst>
          </p:cNvPr>
          <p:cNvSpPr txBox="1">
            <a:spLocks/>
          </p:cNvSpPr>
          <p:nvPr/>
        </p:nvSpPr>
        <p:spPr>
          <a:xfrm>
            <a:off x="8221412" y="4489761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crystal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05DF6B67-23BE-41A7-64BC-FDB16707C720}"/>
              </a:ext>
            </a:extLst>
          </p:cNvPr>
          <p:cNvSpPr txBox="1">
            <a:spLocks/>
          </p:cNvSpPr>
          <p:nvPr/>
        </p:nvSpPr>
        <p:spPr>
          <a:xfrm>
            <a:off x="8221412" y="2206157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symptom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8F306858-5E17-8F03-E2FB-306F0AE05176}"/>
              </a:ext>
            </a:extLst>
          </p:cNvPr>
          <p:cNvSpPr txBox="1">
            <a:spLocks/>
          </p:cNvSpPr>
          <p:nvPr/>
        </p:nvSpPr>
        <p:spPr>
          <a:xfrm>
            <a:off x="4475407" y="5631563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rhythm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95CAA9-98D4-A9A7-E292-17204E6B5C60}"/>
              </a:ext>
            </a:extLst>
          </p:cNvPr>
          <p:cNvGrpSpPr/>
          <p:nvPr/>
        </p:nvGrpSpPr>
        <p:grpSpPr>
          <a:xfrm>
            <a:off x="8018835" y="4885375"/>
            <a:ext cx="3706703" cy="1439975"/>
            <a:chOff x="8018835" y="4885375"/>
            <a:chExt cx="3706703" cy="1439975"/>
          </a:xfrm>
        </p:grpSpPr>
        <p:pic>
          <p:nvPicPr>
            <p:cNvPr id="16" name="Picture 15" descr="A picture containing text, vector graphics&#10;&#10;Description automatically generated">
              <a:extLst>
                <a:ext uri="{FF2B5EF4-FFF2-40B4-BE49-F238E27FC236}">
                  <a16:creationId xmlns:a16="http://schemas.microsoft.com/office/drawing/2014/main" id="{8AA3B387-2B16-53C5-ED8B-8D78B2D22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60091" y="4885375"/>
              <a:ext cx="765447" cy="1409424"/>
            </a:xfrm>
            <a:prstGeom prst="rect">
              <a:avLst/>
            </a:prstGeom>
          </p:spPr>
        </p:pic>
        <p:sp>
          <p:nvSpPr>
            <p:cNvPr id="18" name="Rounded Rectangular Callout 17">
              <a:extLst>
                <a:ext uri="{FF2B5EF4-FFF2-40B4-BE49-F238E27FC236}">
                  <a16:creationId xmlns:a16="http://schemas.microsoft.com/office/drawing/2014/main" id="{53EE25EB-2B8E-FE73-BD43-8C4A4DBA0F70}"/>
                </a:ext>
              </a:extLst>
            </p:cNvPr>
            <p:cNvSpPr/>
            <p:nvPr/>
          </p:nvSpPr>
          <p:spPr>
            <a:xfrm>
              <a:off x="8018835" y="5386281"/>
              <a:ext cx="2480951" cy="924829"/>
            </a:xfrm>
            <a:prstGeom prst="wedgeRoundRectCallout">
              <a:avLst>
                <a:gd name="adj1" fmla="val 61220"/>
                <a:gd name="adj2" fmla="val -34417"/>
                <a:gd name="adj3" fmla="val 16667"/>
              </a:avLst>
            </a:prstGeom>
            <a:noFill/>
            <a:ln w="38100">
              <a:solidFill>
                <a:srgbClr val="219C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D60BB77-D11D-6BB7-C048-EAB37533253D}"/>
                </a:ext>
              </a:extLst>
            </p:cNvPr>
            <p:cNvSpPr txBox="1"/>
            <p:nvPr/>
          </p:nvSpPr>
          <p:spPr>
            <a:xfrm>
              <a:off x="8195286" y="5494353"/>
              <a:ext cx="217366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>
                  <a:latin typeface="EdShed" pitchFamily="2" charset="77"/>
                </a:rPr>
                <a:t>These words all have</a:t>
              </a:r>
              <a:br>
                <a:rPr lang="en-GB" sz="1600" dirty="0">
                  <a:latin typeface="EdShed" pitchFamily="2" charset="77"/>
                </a:rPr>
              </a:br>
              <a:r>
                <a:rPr lang="en-GB" sz="1600" dirty="0">
                  <a:latin typeface="EdShed" pitchFamily="2" charset="77"/>
                </a:rPr>
                <a:t>a ‘y’ that makes an</a:t>
              </a:r>
              <a:br>
                <a:rPr lang="en-GB" sz="1600" dirty="0">
                  <a:latin typeface="EdShed" pitchFamily="2" charset="77"/>
                </a:rPr>
              </a:br>
              <a:r>
                <a:rPr lang="en-GB" sz="1600" dirty="0">
                  <a:latin typeface="EdShed" pitchFamily="2" charset="77"/>
                </a:rPr>
                <a:t>/</a:t>
              </a:r>
              <a:r>
                <a:rPr lang="en-GB" sz="1600" dirty="0" err="1">
                  <a:latin typeface="EdShed" pitchFamily="2" charset="77"/>
                </a:rPr>
                <a:t>i</a:t>
              </a:r>
              <a:r>
                <a:rPr lang="en-GB" sz="1600" dirty="0">
                  <a:latin typeface="EdShed" pitchFamily="2" charset="77"/>
                </a:rPr>
                <a:t>/ sound.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76A9C9A-EBEF-D20F-7E24-A9BF0A3F09B9}"/>
              </a:ext>
            </a:extLst>
          </p:cNvPr>
          <p:cNvGrpSpPr/>
          <p:nvPr/>
        </p:nvGrpSpPr>
        <p:grpSpPr>
          <a:xfrm>
            <a:off x="1934254" y="2640424"/>
            <a:ext cx="7922154" cy="3419098"/>
            <a:chOff x="1934254" y="2640424"/>
            <a:chExt cx="7922154" cy="341909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B23078-25A9-1DCB-D661-4F8233E88C3F}"/>
                </a:ext>
              </a:extLst>
            </p:cNvPr>
            <p:cNvCxnSpPr>
              <a:cxnSpLocks/>
            </p:cNvCxnSpPr>
            <p:nvPr/>
          </p:nvCxnSpPr>
          <p:spPr>
            <a:xfrm>
              <a:off x="1939628" y="2640424"/>
              <a:ext cx="204787" cy="0"/>
            </a:xfrm>
            <a:prstGeom prst="line">
              <a:avLst/>
            </a:prstGeom>
            <a:ln w="57150">
              <a:solidFill>
                <a:srgbClr val="F139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618CEBF-9B71-A876-53FF-9D2CC9D57530}"/>
                </a:ext>
              </a:extLst>
            </p:cNvPr>
            <p:cNvCxnSpPr>
              <a:cxnSpLocks/>
            </p:cNvCxnSpPr>
            <p:nvPr/>
          </p:nvCxnSpPr>
          <p:spPr>
            <a:xfrm>
              <a:off x="5779346" y="2640424"/>
              <a:ext cx="204787" cy="0"/>
            </a:xfrm>
            <a:prstGeom prst="line">
              <a:avLst/>
            </a:prstGeom>
            <a:ln w="57150">
              <a:solidFill>
                <a:srgbClr val="F139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50DE40C-D85E-3CEB-456A-CE9CB9DB6E2F}"/>
                </a:ext>
              </a:extLst>
            </p:cNvPr>
            <p:cNvCxnSpPr>
              <a:cxnSpLocks/>
            </p:cNvCxnSpPr>
            <p:nvPr/>
          </p:nvCxnSpPr>
          <p:spPr>
            <a:xfrm>
              <a:off x="9288915" y="2640424"/>
              <a:ext cx="204787" cy="0"/>
            </a:xfrm>
            <a:prstGeom prst="line">
              <a:avLst/>
            </a:prstGeom>
            <a:ln w="57150">
              <a:solidFill>
                <a:srgbClr val="F139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3617D05-6A0F-0660-57FD-E7E822877E7E}"/>
                </a:ext>
              </a:extLst>
            </p:cNvPr>
            <p:cNvCxnSpPr>
              <a:cxnSpLocks/>
            </p:cNvCxnSpPr>
            <p:nvPr/>
          </p:nvCxnSpPr>
          <p:spPr>
            <a:xfrm>
              <a:off x="9458321" y="3786222"/>
              <a:ext cx="204787" cy="0"/>
            </a:xfrm>
            <a:prstGeom prst="line">
              <a:avLst/>
            </a:prstGeom>
            <a:ln w="57150">
              <a:solidFill>
                <a:srgbClr val="F139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B013768-741B-EA3F-667F-128B6A1DE8C7}"/>
                </a:ext>
              </a:extLst>
            </p:cNvPr>
            <p:cNvCxnSpPr>
              <a:cxnSpLocks/>
            </p:cNvCxnSpPr>
            <p:nvPr/>
          </p:nvCxnSpPr>
          <p:spPr>
            <a:xfrm>
              <a:off x="5788022" y="3786222"/>
              <a:ext cx="204787" cy="0"/>
            </a:xfrm>
            <a:prstGeom prst="line">
              <a:avLst/>
            </a:prstGeom>
            <a:ln w="57150">
              <a:solidFill>
                <a:srgbClr val="F139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57A0CAF-FAC7-B33B-DB9A-8F8665A0F3B6}"/>
                </a:ext>
              </a:extLst>
            </p:cNvPr>
            <p:cNvCxnSpPr>
              <a:cxnSpLocks/>
            </p:cNvCxnSpPr>
            <p:nvPr/>
          </p:nvCxnSpPr>
          <p:spPr>
            <a:xfrm>
              <a:off x="2496142" y="3786222"/>
              <a:ext cx="204787" cy="0"/>
            </a:xfrm>
            <a:prstGeom prst="line">
              <a:avLst/>
            </a:prstGeom>
            <a:ln w="57150">
              <a:solidFill>
                <a:srgbClr val="F139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B965186-4F4D-C5E3-FBF0-A92EB6CCBF8F}"/>
                </a:ext>
              </a:extLst>
            </p:cNvPr>
            <p:cNvCxnSpPr>
              <a:cxnSpLocks/>
            </p:cNvCxnSpPr>
            <p:nvPr/>
          </p:nvCxnSpPr>
          <p:spPr>
            <a:xfrm>
              <a:off x="1934254" y="4929222"/>
              <a:ext cx="204787" cy="0"/>
            </a:xfrm>
            <a:prstGeom prst="line">
              <a:avLst/>
            </a:prstGeom>
            <a:ln w="57150">
              <a:solidFill>
                <a:srgbClr val="F139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B24675D-461C-AEF5-03A8-BAE97D9876FA}"/>
                </a:ext>
              </a:extLst>
            </p:cNvPr>
            <p:cNvCxnSpPr>
              <a:cxnSpLocks/>
            </p:cNvCxnSpPr>
            <p:nvPr/>
          </p:nvCxnSpPr>
          <p:spPr>
            <a:xfrm>
              <a:off x="5910862" y="4929222"/>
              <a:ext cx="204787" cy="0"/>
            </a:xfrm>
            <a:prstGeom prst="line">
              <a:avLst/>
            </a:prstGeom>
            <a:ln w="57150">
              <a:solidFill>
                <a:srgbClr val="F139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99CF996-1501-0170-A76E-10D0C802DF18}"/>
                </a:ext>
              </a:extLst>
            </p:cNvPr>
            <p:cNvCxnSpPr>
              <a:cxnSpLocks/>
            </p:cNvCxnSpPr>
            <p:nvPr/>
          </p:nvCxnSpPr>
          <p:spPr>
            <a:xfrm>
              <a:off x="9651621" y="4929222"/>
              <a:ext cx="204787" cy="0"/>
            </a:xfrm>
            <a:prstGeom prst="line">
              <a:avLst/>
            </a:prstGeom>
            <a:ln w="57150">
              <a:solidFill>
                <a:srgbClr val="F139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E2DBCA8-117A-4A8D-EB68-E8B282BCEB2B}"/>
                </a:ext>
              </a:extLst>
            </p:cNvPr>
            <p:cNvCxnSpPr>
              <a:cxnSpLocks/>
            </p:cNvCxnSpPr>
            <p:nvPr/>
          </p:nvCxnSpPr>
          <p:spPr>
            <a:xfrm>
              <a:off x="5858626" y="6059522"/>
              <a:ext cx="204787" cy="0"/>
            </a:xfrm>
            <a:prstGeom prst="line">
              <a:avLst/>
            </a:prstGeom>
            <a:ln w="57150">
              <a:solidFill>
                <a:srgbClr val="F139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213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BFC16-56BB-5020-E216-0909A9A531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3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CC55A-5FA0-9B90-C128-1F1E02C81C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Etymology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B664AF-C25C-04B5-F490-CB576DD154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crystal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9C1E8B-8EA4-0471-51E7-C0DA5F3D5F0C}"/>
              </a:ext>
            </a:extLst>
          </p:cNvPr>
          <p:cNvSpPr/>
          <p:nvPr/>
        </p:nvSpPr>
        <p:spPr>
          <a:xfrm>
            <a:off x="1665849" y="1897546"/>
            <a:ext cx="8860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3372DC"/>
                </a:solidFill>
                <a:latin typeface="EdShed" pitchFamily="2" charset="77"/>
              </a:rPr>
              <a:t>Cristal</a:t>
            </a:r>
            <a:r>
              <a:rPr lang="en-GB" sz="2000" dirty="0">
                <a:solidFill>
                  <a:srgbClr val="000000"/>
                </a:solidFill>
                <a:latin typeface="EdShed" pitchFamily="2" charset="77"/>
              </a:rPr>
              <a:t> is an Old English word from around 1000AD. </a:t>
            </a:r>
          </a:p>
          <a:p>
            <a:pPr algn="ctr"/>
            <a:r>
              <a:rPr lang="en-GB" sz="2000" dirty="0">
                <a:solidFill>
                  <a:srgbClr val="000000"/>
                </a:solidFill>
                <a:latin typeface="EdShed" pitchFamily="2" charset="77"/>
              </a:rPr>
              <a:t>It meant ‘clear ice’ or ‘transparent mineral’.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A4A713-6B64-9758-A07A-C28F4FC22D37}"/>
              </a:ext>
            </a:extLst>
          </p:cNvPr>
          <p:cNvSpPr txBox="1"/>
          <p:nvPr/>
        </p:nvSpPr>
        <p:spPr>
          <a:xfrm>
            <a:off x="4231302" y="3238872"/>
            <a:ext cx="3729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3372DC"/>
                </a:solidFill>
                <a:latin typeface="EdShed" pitchFamily="2" charset="77"/>
              </a:rPr>
              <a:t>crystal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7D2E51AC-1FF0-A636-2B64-E0B6633898B8}"/>
              </a:ext>
            </a:extLst>
          </p:cNvPr>
          <p:cNvSpPr/>
          <p:nvPr/>
        </p:nvSpPr>
        <p:spPr>
          <a:xfrm rot="3921513">
            <a:off x="4377792" y="3318440"/>
            <a:ext cx="463826" cy="1139687"/>
          </a:xfrm>
          <a:prstGeom prst="downArrow">
            <a:avLst>
              <a:gd name="adj1" fmla="val 38517"/>
              <a:gd name="adj2" fmla="val 81690"/>
            </a:avLst>
          </a:prstGeom>
          <a:noFill/>
          <a:ln w="38100">
            <a:solidFill>
              <a:srgbClr val="25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EdShed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E14394-ECC8-0F28-E339-0B5DFE73D66B}"/>
              </a:ext>
            </a:extLst>
          </p:cNvPr>
          <p:cNvSpPr/>
          <p:nvPr/>
        </p:nvSpPr>
        <p:spPr>
          <a:xfrm>
            <a:off x="855126" y="6063104"/>
            <a:ext cx="104817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000000"/>
                </a:solidFill>
                <a:latin typeface="EdShed" pitchFamily="2" charset="77"/>
              </a:rPr>
              <a:t>Between 1440 and 1600, the spelling we are familiar with today came into use.</a:t>
            </a:r>
            <a:endParaRPr lang="en-GB" sz="2000" dirty="0">
              <a:latin typeface="EdShed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410B95-A6E8-C3A5-31E3-68F9FE5CD460}"/>
              </a:ext>
            </a:extLst>
          </p:cNvPr>
          <p:cNvSpPr/>
          <p:nvPr/>
        </p:nvSpPr>
        <p:spPr>
          <a:xfrm>
            <a:off x="4231833" y="2682513"/>
            <a:ext cx="3728328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solidFill>
                  <a:srgbClr val="3372DC"/>
                </a:solidFill>
                <a:latin typeface="EdShed" pitchFamily="2" charset="77"/>
              </a:rPr>
              <a:t>But where did it originate from?</a:t>
            </a:r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04946382-1763-1308-4447-BC141A902A01}"/>
              </a:ext>
            </a:extLst>
          </p:cNvPr>
          <p:cNvSpPr/>
          <p:nvPr/>
        </p:nvSpPr>
        <p:spPr>
          <a:xfrm>
            <a:off x="5864084" y="4027405"/>
            <a:ext cx="463826" cy="775943"/>
          </a:xfrm>
          <a:prstGeom prst="downArrow">
            <a:avLst>
              <a:gd name="adj1" fmla="val 38517"/>
              <a:gd name="adj2" fmla="val 81690"/>
            </a:avLst>
          </a:prstGeom>
          <a:noFill/>
          <a:ln w="38100">
            <a:solidFill>
              <a:srgbClr val="25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EdShed" pitchFamily="2" charset="77"/>
            </a:endParaRPr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BA86D8CE-DFA9-905C-A76F-3EB87044C0EC}"/>
              </a:ext>
            </a:extLst>
          </p:cNvPr>
          <p:cNvSpPr/>
          <p:nvPr/>
        </p:nvSpPr>
        <p:spPr>
          <a:xfrm rot="17710572">
            <a:off x="7407506" y="3305795"/>
            <a:ext cx="463826" cy="1139687"/>
          </a:xfrm>
          <a:prstGeom prst="downArrow">
            <a:avLst>
              <a:gd name="adj1" fmla="val 38517"/>
              <a:gd name="adj2" fmla="val 81690"/>
            </a:avLst>
          </a:prstGeom>
          <a:noFill/>
          <a:ln w="38100">
            <a:solidFill>
              <a:srgbClr val="25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EdShed" pitchFamily="2" charset="77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1977B35-70D7-0295-1241-18FF7C6EC03D}"/>
              </a:ext>
            </a:extLst>
          </p:cNvPr>
          <p:cNvGrpSpPr/>
          <p:nvPr/>
        </p:nvGrpSpPr>
        <p:grpSpPr>
          <a:xfrm>
            <a:off x="1345885" y="2694341"/>
            <a:ext cx="2954548" cy="2446132"/>
            <a:chOff x="1345885" y="2694341"/>
            <a:chExt cx="2954548" cy="244613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C7F7C46-1876-2CE4-AC5A-B3B02D3B0BD9}"/>
                </a:ext>
              </a:extLst>
            </p:cNvPr>
            <p:cNvSpPr txBox="1"/>
            <p:nvPr/>
          </p:nvSpPr>
          <p:spPr>
            <a:xfrm>
              <a:off x="1345885" y="4494142"/>
              <a:ext cx="2954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EdShed" pitchFamily="2" charset="77"/>
                </a:rPr>
                <a:t>From the Old French word </a:t>
              </a:r>
              <a:r>
                <a:rPr lang="en-GB" dirty="0" err="1">
                  <a:solidFill>
                    <a:srgbClr val="3372DC"/>
                  </a:solidFill>
                  <a:latin typeface="EdShed" pitchFamily="2" charset="77"/>
                </a:rPr>
                <a:t>cristal</a:t>
              </a:r>
              <a:r>
                <a:rPr lang="en-GB" dirty="0">
                  <a:solidFill>
                    <a:srgbClr val="3372DC"/>
                  </a:solidFill>
                  <a:latin typeface="EdShed" pitchFamily="2" charset="77"/>
                </a:rPr>
                <a:t> </a:t>
              </a:r>
              <a:r>
                <a:rPr lang="en-GB" dirty="0">
                  <a:latin typeface="EdShed" pitchFamily="2" charset="77"/>
                </a:rPr>
                <a:t>meaning ‘crystal’.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BDFD939-FF95-D039-4341-0323D4FE5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8680" y="2694341"/>
              <a:ext cx="1650725" cy="166959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DCBCEF2-DF6E-F66C-CFF8-4B099C55ED59}"/>
              </a:ext>
            </a:extLst>
          </p:cNvPr>
          <p:cNvGrpSpPr/>
          <p:nvPr/>
        </p:nvGrpSpPr>
        <p:grpSpPr>
          <a:xfrm>
            <a:off x="4621356" y="4778315"/>
            <a:ext cx="2999881" cy="1090566"/>
            <a:chOff x="4621356" y="4778315"/>
            <a:chExt cx="2999881" cy="109056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D5175C0-932C-4030-596C-06FCDC2F5F45}"/>
                </a:ext>
              </a:extLst>
            </p:cNvPr>
            <p:cNvSpPr txBox="1"/>
            <p:nvPr/>
          </p:nvSpPr>
          <p:spPr>
            <a:xfrm>
              <a:off x="5521948" y="4945551"/>
              <a:ext cx="20992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EdShed" pitchFamily="2" charset="77"/>
                </a:rPr>
                <a:t>From the Latin </a:t>
              </a:r>
              <a:r>
                <a:rPr lang="en-GB" dirty="0" err="1">
                  <a:solidFill>
                    <a:srgbClr val="3372DC"/>
                  </a:solidFill>
                  <a:latin typeface="EdShed" pitchFamily="2" charset="77"/>
                </a:rPr>
                <a:t>crystallus</a:t>
              </a:r>
              <a:r>
                <a:rPr lang="en-GB" dirty="0">
                  <a:solidFill>
                    <a:srgbClr val="3372DC"/>
                  </a:solidFill>
                  <a:latin typeface="EdShed" pitchFamily="2" charset="77"/>
                </a:rPr>
                <a:t> </a:t>
              </a:r>
              <a:r>
                <a:rPr lang="en-GB" dirty="0">
                  <a:latin typeface="EdShed" pitchFamily="2" charset="77"/>
                </a:rPr>
                <a:t>meaning ‘crystal’</a:t>
              </a:r>
              <a:r>
                <a:rPr lang="en-GB" dirty="0">
                  <a:solidFill>
                    <a:srgbClr val="3372DC"/>
                  </a:solidFill>
                  <a:latin typeface="EdShed" pitchFamily="2" charset="77"/>
                </a:rPr>
                <a:t> </a:t>
              </a:r>
              <a:r>
                <a:rPr lang="en-GB" dirty="0">
                  <a:latin typeface="EdShed" pitchFamily="2" charset="77"/>
                </a:rPr>
                <a:t>or ‘ice’.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F6ACB4B-CA3D-215A-446F-D4818F746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621356" y="4778315"/>
              <a:ext cx="940366" cy="1048116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E5F5600-D91C-CF79-197B-08E01A636ED5}"/>
              </a:ext>
            </a:extLst>
          </p:cNvPr>
          <p:cNvGrpSpPr/>
          <p:nvPr/>
        </p:nvGrpSpPr>
        <p:grpSpPr>
          <a:xfrm>
            <a:off x="7310630" y="2682513"/>
            <a:ext cx="3664786" cy="2452585"/>
            <a:chOff x="7310630" y="2682513"/>
            <a:chExt cx="3664786" cy="245258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9C7F4BD-B18B-BE80-1126-5FB362B95666}"/>
                </a:ext>
              </a:extLst>
            </p:cNvPr>
            <p:cNvSpPr txBox="1"/>
            <p:nvPr/>
          </p:nvSpPr>
          <p:spPr>
            <a:xfrm>
              <a:off x="7310630" y="4488767"/>
              <a:ext cx="36647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EdShed" pitchFamily="2" charset="77"/>
                </a:rPr>
                <a:t>From the Greek word</a:t>
              </a:r>
            </a:p>
            <a:p>
              <a:pPr algn="ctr"/>
              <a:r>
                <a:rPr lang="en-GB" dirty="0" err="1">
                  <a:solidFill>
                    <a:srgbClr val="3372DC"/>
                  </a:solidFill>
                  <a:latin typeface="EdShed" pitchFamily="2" charset="77"/>
                </a:rPr>
                <a:t>krystallos</a:t>
              </a:r>
              <a:r>
                <a:rPr lang="en-GB" dirty="0">
                  <a:solidFill>
                    <a:srgbClr val="3372DC"/>
                  </a:solidFill>
                  <a:latin typeface="EdShed" pitchFamily="2" charset="77"/>
                </a:rPr>
                <a:t> </a:t>
              </a:r>
              <a:r>
                <a:rPr lang="en-GB" dirty="0">
                  <a:latin typeface="EdShed" pitchFamily="2" charset="77"/>
                </a:rPr>
                <a:t>meaning ‘frost’.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82B6003-93C8-09A3-E523-680E437CA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01750" y="2682513"/>
              <a:ext cx="639817" cy="1676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680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/>
      <p:bldP spid="12" grpId="0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BFC16-56BB-5020-E216-0909A9A531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4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CC55A-5FA0-9B90-C128-1F1E02C81C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Etymology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6D93AC-707F-2F83-DA58-71E80DC1FE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lyrics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7B5A88-7B6D-4E76-06CF-5BA763CDC5D1}"/>
              </a:ext>
            </a:extLst>
          </p:cNvPr>
          <p:cNvSpPr/>
          <p:nvPr/>
        </p:nvSpPr>
        <p:spPr>
          <a:xfrm>
            <a:off x="-1072437" y="2831015"/>
            <a:ext cx="103073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en-GB" sz="2000" dirty="0">
                <a:latin typeface="EdShed" pitchFamily="2" charset="77"/>
              </a:rPr>
              <a:t>From the Middle French word </a:t>
            </a:r>
            <a:r>
              <a:rPr lang="en-GB" sz="2000" dirty="0" err="1">
                <a:solidFill>
                  <a:srgbClr val="3372DC"/>
                </a:solidFill>
                <a:latin typeface="EdShed" pitchFamily="2" charset="77"/>
              </a:rPr>
              <a:t>lyrique</a:t>
            </a:r>
            <a:r>
              <a:rPr lang="en-GB" sz="2000" dirty="0">
                <a:latin typeface="EdShed" pitchFamily="2" charset="77"/>
              </a:rPr>
              <a:t>.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GB" sz="2000" dirty="0">
                <a:latin typeface="EdShed" pitchFamily="2" charset="77"/>
              </a:rPr>
              <a:t>From the Latin word </a:t>
            </a:r>
            <a:r>
              <a:rPr lang="en-GB" sz="2000" dirty="0" err="1">
                <a:solidFill>
                  <a:srgbClr val="3372DC"/>
                </a:solidFill>
                <a:latin typeface="EdShed" pitchFamily="2" charset="77"/>
              </a:rPr>
              <a:t>lyricus</a:t>
            </a:r>
            <a:r>
              <a:rPr lang="en-GB" sz="2000" dirty="0">
                <a:latin typeface="EdShed" pitchFamily="2" charset="77"/>
              </a:rPr>
              <a:t>.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GB" sz="2000" dirty="0">
                <a:latin typeface="EdShed" pitchFamily="2" charset="77"/>
              </a:rPr>
              <a:t>Also, from the Greek word </a:t>
            </a:r>
            <a:r>
              <a:rPr lang="en-GB" sz="2000" dirty="0">
                <a:solidFill>
                  <a:srgbClr val="3372DC"/>
                </a:solidFill>
                <a:latin typeface="EdShed" pitchFamily="2" charset="77"/>
              </a:rPr>
              <a:t>lyrikos</a:t>
            </a:r>
            <a:r>
              <a:rPr lang="en-GB" sz="2000" dirty="0">
                <a:latin typeface="EdShed" pitchFamily="2" charset="77"/>
              </a:rPr>
              <a:t>, which means </a:t>
            </a:r>
            <a:br>
              <a:rPr lang="en-GB" sz="2000" dirty="0">
                <a:latin typeface="EdShed" pitchFamily="2" charset="77"/>
              </a:rPr>
            </a:br>
            <a:r>
              <a:rPr lang="en-GB" sz="2000" dirty="0">
                <a:latin typeface="EdShed" pitchFamily="2" charset="77"/>
              </a:rPr>
              <a:t>‘singing to the lyre’.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8D4BA6-5C7A-57CC-54C2-5931373FFC94}"/>
              </a:ext>
            </a:extLst>
          </p:cNvPr>
          <p:cNvSpPr/>
          <p:nvPr/>
        </p:nvSpPr>
        <p:spPr>
          <a:xfrm>
            <a:off x="980921" y="2366910"/>
            <a:ext cx="62006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latin typeface="EdShed" pitchFamily="2" charset="77"/>
              </a:rPr>
              <a:t>The word </a:t>
            </a:r>
            <a:r>
              <a:rPr lang="en-GB" sz="2000" dirty="0">
                <a:solidFill>
                  <a:srgbClr val="3372DC"/>
                </a:solidFill>
                <a:latin typeface="EdShed" pitchFamily="2" charset="77"/>
              </a:rPr>
              <a:t>lyric</a:t>
            </a:r>
            <a:r>
              <a:rPr lang="en-GB" sz="2000" dirty="0">
                <a:latin typeface="EdShed" pitchFamily="2" charset="77"/>
              </a:rPr>
              <a:t> has its origins in three different languages: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EA49B95-737B-60F7-08AE-A0A6B2DF5ABF}"/>
              </a:ext>
            </a:extLst>
          </p:cNvPr>
          <p:cNvGrpSpPr/>
          <p:nvPr/>
        </p:nvGrpSpPr>
        <p:grpSpPr>
          <a:xfrm>
            <a:off x="1570099" y="2022141"/>
            <a:ext cx="10210431" cy="4493381"/>
            <a:chOff x="1650123" y="1961181"/>
            <a:chExt cx="10210431" cy="449338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5BC1F13-6706-9284-82C5-9CEFEA478A86}"/>
                </a:ext>
              </a:extLst>
            </p:cNvPr>
            <p:cNvSpPr/>
            <p:nvPr/>
          </p:nvSpPr>
          <p:spPr>
            <a:xfrm>
              <a:off x="1650123" y="4546347"/>
              <a:ext cx="5363200" cy="1908215"/>
            </a:xfrm>
            <a:prstGeom prst="rect">
              <a:avLst/>
            </a:prstGeom>
            <a:ln w="1079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2800" dirty="0">
                  <a:solidFill>
                    <a:srgbClr val="3372DC"/>
                  </a:solidFill>
                  <a:latin typeface="EdShed" pitchFamily="2" charset="77"/>
                </a:rPr>
                <a:t>What is a lyre?</a:t>
              </a:r>
            </a:p>
            <a:p>
              <a:pPr algn="ctr"/>
              <a:r>
                <a:rPr lang="en-GB" sz="2200" dirty="0">
                  <a:latin typeface="EdShed" pitchFamily="2" charset="77"/>
                </a:rPr>
                <a:t>The lyre was popular in Ancient Greece. It is a small stringed musical instrument that was played when reciting or singing poetry.</a:t>
              </a:r>
            </a:p>
            <a:p>
              <a:pPr algn="ctr"/>
              <a:endParaRPr lang="en-GB" sz="2400" dirty="0">
                <a:latin typeface="EdShed" pitchFamily="2" charset="77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CF5CADE-0D57-579B-3746-6B8073BE3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7636837" y="1961181"/>
              <a:ext cx="4223717" cy="44437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172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BFC16-56BB-5020-E216-0909A9A531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5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CC55A-5FA0-9B90-C128-1F1E02C81C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Syllable Count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B664AF-C25C-04B5-F490-CB576DD154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How many syllables are in each word?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CF9F542-40F9-AABA-B484-C01B654EE2D4}"/>
              </a:ext>
            </a:extLst>
          </p:cNvPr>
          <p:cNvSpPr txBox="1">
            <a:spLocks/>
          </p:cNvSpPr>
          <p:nvPr/>
        </p:nvSpPr>
        <p:spPr>
          <a:xfrm>
            <a:off x="2333825" y="4178400"/>
            <a:ext cx="1365502" cy="547842"/>
          </a:xfrm>
          <a:prstGeom prst="rect">
            <a:avLst/>
          </a:prstGeom>
        </p:spPr>
        <p:txBody>
          <a:bodyPr wrap="non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latin typeface="EdShed" pitchFamily="2" charset="77"/>
              </a:rPr>
              <a:t>system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695CC63-EE0D-7B09-D28B-F0F68AF8571A}"/>
              </a:ext>
            </a:extLst>
          </p:cNvPr>
          <p:cNvSpPr txBox="1">
            <a:spLocks/>
          </p:cNvSpPr>
          <p:nvPr/>
        </p:nvSpPr>
        <p:spPr>
          <a:xfrm>
            <a:off x="5374631" y="3448396"/>
            <a:ext cx="1419941" cy="54784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r>
              <a:rPr lang="en-GB" sz="3200" dirty="0">
                <a:latin typeface="EdShed" pitchFamily="2" charset="77"/>
              </a:rPr>
              <a:t>rhythm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E99D429-E5F0-A442-05CD-28CDCC07E966}"/>
              </a:ext>
            </a:extLst>
          </p:cNvPr>
          <p:cNvSpPr txBox="1">
            <a:spLocks/>
          </p:cNvSpPr>
          <p:nvPr/>
        </p:nvSpPr>
        <p:spPr>
          <a:xfrm>
            <a:off x="2175609" y="4944279"/>
            <a:ext cx="1681934" cy="54784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latin typeface="EdShed" pitchFamily="2" charset="77"/>
              </a:rPr>
              <a:t>antonym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5ACC4267-0B0D-FABB-4759-CF92CD460EDB}"/>
              </a:ext>
            </a:extLst>
          </p:cNvPr>
          <p:cNvSpPr txBox="1">
            <a:spLocks/>
          </p:cNvSpPr>
          <p:nvPr/>
        </p:nvSpPr>
        <p:spPr>
          <a:xfrm>
            <a:off x="2321290" y="5661970"/>
            <a:ext cx="1390572" cy="54784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latin typeface="EdShed" pitchFamily="2" charset="77"/>
              </a:rPr>
              <a:t>symbol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D6CB957-5943-F8BC-C686-ECD4A8736EF4}"/>
              </a:ext>
            </a:extLst>
          </p:cNvPr>
          <p:cNvSpPr txBox="1">
            <a:spLocks/>
          </p:cNvSpPr>
          <p:nvPr/>
        </p:nvSpPr>
        <p:spPr>
          <a:xfrm>
            <a:off x="5388834" y="5661970"/>
            <a:ext cx="1391535" cy="54784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r>
              <a:rPr lang="en-GB" sz="3200" dirty="0">
                <a:latin typeface="EdShed" pitchFamily="2" charset="77"/>
              </a:rPr>
              <a:t>oxygen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8FCA30B9-6B18-84B1-C4D5-663DCC76B8C7}"/>
              </a:ext>
            </a:extLst>
          </p:cNvPr>
          <p:cNvSpPr txBox="1">
            <a:spLocks/>
          </p:cNvSpPr>
          <p:nvPr/>
        </p:nvSpPr>
        <p:spPr>
          <a:xfrm>
            <a:off x="5314070" y="4178400"/>
            <a:ext cx="1541063" cy="54784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r>
              <a:rPr lang="en-GB" sz="3200" dirty="0">
                <a:latin typeface="EdShed" pitchFamily="2" charset="77"/>
              </a:rPr>
              <a:t>mystery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944B99B-5810-2B78-2058-9619E1559C00}"/>
              </a:ext>
            </a:extLst>
          </p:cNvPr>
          <p:cNvSpPr txBox="1">
            <a:spLocks/>
          </p:cNvSpPr>
          <p:nvPr/>
        </p:nvSpPr>
        <p:spPr>
          <a:xfrm>
            <a:off x="5547724" y="4944279"/>
            <a:ext cx="1073755" cy="54784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r>
              <a:rPr lang="en-GB" sz="3200" dirty="0">
                <a:latin typeface="EdShed" pitchFamily="2" charset="77"/>
              </a:rPr>
              <a:t>lyrics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539B38D-0BB7-1159-1D81-CBD19416C652}"/>
              </a:ext>
            </a:extLst>
          </p:cNvPr>
          <p:cNvSpPr txBox="1">
            <a:spLocks/>
          </p:cNvSpPr>
          <p:nvPr/>
        </p:nvSpPr>
        <p:spPr>
          <a:xfrm>
            <a:off x="8151443" y="4178400"/>
            <a:ext cx="1767920" cy="54784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r>
              <a:rPr lang="en-GB" sz="3200" dirty="0">
                <a:latin typeface="EdShed" pitchFamily="2" charset="77"/>
              </a:rPr>
              <a:t>symptom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7B5D1666-4625-5269-D029-75A429A5D609}"/>
              </a:ext>
            </a:extLst>
          </p:cNvPr>
          <p:cNvSpPr txBox="1">
            <a:spLocks/>
          </p:cNvSpPr>
          <p:nvPr/>
        </p:nvSpPr>
        <p:spPr>
          <a:xfrm>
            <a:off x="8364610" y="4944279"/>
            <a:ext cx="1341586" cy="54784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r>
              <a:rPr lang="en-GB" sz="3200" dirty="0">
                <a:latin typeface="EdShed" pitchFamily="2" charset="77"/>
              </a:rPr>
              <a:t>typical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75BA4D5C-3A45-0CE8-CCD0-EA08B4E6CEF8}"/>
              </a:ext>
            </a:extLst>
          </p:cNvPr>
          <p:cNvSpPr txBox="1">
            <a:spLocks/>
          </p:cNvSpPr>
          <p:nvPr/>
        </p:nvSpPr>
        <p:spPr>
          <a:xfrm>
            <a:off x="8370958" y="5661970"/>
            <a:ext cx="1328890" cy="54784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r>
              <a:rPr lang="en-GB" sz="3200" dirty="0">
                <a:latin typeface="EdShed" pitchFamily="2" charset="77"/>
              </a:rPr>
              <a:t>crystal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7988525-1972-38DC-51B7-2CF512C16C8E}"/>
              </a:ext>
            </a:extLst>
          </p:cNvPr>
          <p:cNvSpPr txBox="1"/>
          <p:nvPr/>
        </p:nvSpPr>
        <p:spPr>
          <a:xfrm>
            <a:off x="5198773" y="2300409"/>
            <a:ext cx="4780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solidFill>
                  <a:srgbClr val="FF3760"/>
                </a:solidFill>
                <a:latin typeface="EdShed" pitchFamily="2" charset="77"/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77AB2A-7895-F7F8-059F-C3C4FD1765B1}"/>
              </a:ext>
            </a:extLst>
          </p:cNvPr>
          <p:cNvSpPr txBox="1"/>
          <p:nvPr/>
        </p:nvSpPr>
        <p:spPr>
          <a:xfrm>
            <a:off x="6403486" y="2300409"/>
            <a:ext cx="4796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solidFill>
                  <a:srgbClr val="7956D6"/>
                </a:solidFill>
                <a:latin typeface="EdShed" pitchFamily="2" charset="77"/>
              </a:rPr>
              <a:t>3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FDF5A90-CB91-44BD-6BCD-1D71D6D6A56F}"/>
              </a:ext>
            </a:extLst>
          </p:cNvPr>
          <p:cNvGrpSpPr/>
          <p:nvPr/>
        </p:nvGrpSpPr>
        <p:grpSpPr>
          <a:xfrm>
            <a:off x="619712" y="2059912"/>
            <a:ext cx="3483397" cy="1945959"/>
            <a:chOff x="774815" y="1341574"/>
            <a:chExt cx="3483397" cy="1945959"/>
          </a:xfrm>
        </p:grpSpPr>
        <p:sp>
          <p:nvSpPr>
            <p:cNvPr id="3" name="Rounded Rectangular Callout 2">
              <a:extLst>
                <a:ext uri="{FF2B5EF4-FFF2-40B4-BE49-F238E27FC236}">
                  <a16:creationId xmlns:a16="http://schemas.microsoft.com/office/drawing/2014/main" id="{CDEAEF3F-B588-E109-37AD-22E9D8B8AEB2}"/>
                </a:ext>
              </a:extLst>
            </p:cNvPr>
            <p:cNvSpPr/>
            <p:nvPr/>
          </p:nvSpPr>
          <p:spPr>
            <a:xfrm>
              <a:off x="2104646" y="1341574"/>
              <a:ext cx="1970411" cy="1736602"/>
            </a:xfrm>
            <a:prstGeom prst="wedgeRoundRectCallout">
              <a:avLst>
                <a:gd name="adj1" fmla="val -68490"/>
                <a:gd name="adj2" fmla="val 691"/>
                <a:gd name="adj3" fmla="val 16667"/>
              </a:avLst>
            </a:prstGeom>
            <a:noFill/>
            <a:ln w="38100">
              <a:solidFill>
                <a:srgbClr val="25D1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DA900C-0B7A-9AD9-11C7-6AAECD05AAB9}"/>
                </a:ext>
              </a:extLst>
            </p:cNvPr>
            <p:cNvSpPr txBox="1"/>
            <p:nvPr/>
          </p:nvSpPr>
          <p:spPr>
            <a:xfrm>
              <a:off x="1952648" y="1548443"/>
              <a:ext cx="230556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latin typeface="EdShed" pitchFamily="2" charset="77"/>
                </a:rPr>
                <a:t>What is </a:t>
              </a:r>
              <a:br>
                <a:rPr lang="en-GB" sz="2000" dirty="0">
                  <a:latin typeface="EdShed" pitchFamily="2" charset="77"/>
                </a:rPr>
              </a:br>
              <a:r>
                <a:rPr lang="en-GB" sz="2000" dirty="0">
                  <a:latin typeface="EdShed" pitchFamily="2" charset="77"/>
                </a:rPr>
                <a:t>the most/least common number</a:t>
              </a:r>
              <a:br>
                <a:rPr lang="en-GB" sz="2000" dirty="0">
                  <a:latin typeface="EdShed" pitchFamily="2" charset="77"/>
                </a:rPr>
              </a:br>
              <a:r>
                <a:rPr lang="en-GB" sz="2000" dirty="0">
                  <a:latin typeface="EdShed" pitchFamily="2" charset="77"/>
                </a:rPr>
                <a:t>of syllables?</a:t>
              </a:r>
            </a:p>
          </p:txBody>
        </p:sp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B878DB35-2CA1-4911-0383-8D34F2FC5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4815" y="1341574"/>
              <a:ext cx="845515" cy="1945959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6E00250-5105-ED14-0DD8-CABBA87C2841}"/>
              </a:ext>
            </a:extLst>
          </p:cNvPr>
          <p:cNvGrpSpPr/>
          <p:nvPr/>
        </p:nvGrpSpPr>
        <p:grpSpPr>
          <a:xfrm>
            <a:off x="8151443" y="1825072"/>
            <a:ext cx="3574094" cy="2206282"/>
            <a:chOff x="8095954" y="1231438"/>
            <a:chExt cx="3574094" cy="2206282"/>
          </a:xfrm>
        </p:grpSpPr>
        <p:sp>
          <p:nvSpPr>
            <p:cNvPr id="10" name="Rounded Rectangular Callout 9">
              <a:extLst>
                <a:ext uri="{FF2B5EF4-FFF2-40B4-BE49-F238E27FC236}">
                  <a16:creationId xmlns:a16="http://schemas.microsoft.com/office/drawing/2014/main" id="{C16FD3DF-E034-82E4-70E8-FA3325253D6C}"/>
                </a:ext>
              </a:extLst>
            </p:cNvPr>
            <p:cNvSpPr/>
            <p:nvPr/>
          </p:nvSpPr>
          <p:spPr>
            <a:xfrm>
              <a:off x="8095954" y="1481966"/>
              <a:ext cx="1992180" cy="1734436"/>
            </a:xfrm>
            <a:prstGeom prst="wedgeRoundRectCallout">
              <a:avLst>
                <a:gd name="adj1" fmla="val 71208"/>
                <a:gd name="adj2" fmla="val 1226"/>
                <a:gd name="adj3" fmla="val 16667"/>
              </a:avLst>
            </a:prstGeom>
            <a:noFill/>
            <a:ln w="38100">
              <a:solidFill>
                <a:srgbClr val="7956D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E00BEF7-3BCA-0141-B108-2CECE6EBFFE4}"/>
                </a:ext>
              </a:extLst>
            </p:cNvPr>
            <p:cNvSpPr txBox="1"/>
            <p:nvPr/>
          </p:nvSpPr>
          <p:spPr>
            <a:xfrm>
              <a:off x="8224811" y="1841103"/>
              <a:ext cx="17344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latin typeface="EdShed" pitchFamily="2" charset="77"/>
                </a:rPr>
                <a:t>How many words have two syllables?</a:t>
              </a:r>
            </a:p>
          </p:txBody>
        </p:sp>
        <p:pic>
          <p:nvPicPr>
            <p:cNvPr id="12" name="Picture 11" descr="A cartoon of a child&#10;&#10;Description automatically generated with low confidence">
              <a:extLst>
                <a:ext uri="{FF2B5EF4-FFF2-40B4-BE49-F238E27FC236}">
                  <a16:creationId xmlns:a16="http://schemas.microsoft.com/office/drawing/2014/main" id="{59C00AC1-1236-6344-6F95-A0064F80A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39205" y="1231438"/>
              <a:ext cx="1330843" cy="22062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837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7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7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7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7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7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76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57D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57D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57D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57D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BFC16-56BB-5020-E216-0909A9A531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6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CC55A-5FA0-9B90-C128-1F1E02C81C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Syllable and Phoneme Maps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AF49484-6DB2-741E-1BEE-8351E32D1804}"/>
              </a:ext>
            </a:extLst>
          </p:cNvPr>
          <p:cNvSpPr/>
          <p:nvPr/>
        </p:nvSpPr>
        <p:spPr>
          <a:xfrm>
            <a:off x="4775910" y="1821789"/>
            <a:ext cx="2636696" cy="97885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latin typeface="EdShed" pitchFamily="2" charset="77"/>
              </a:rPr>
              <a:t>oxygen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33EE26-C805-9131-3EBB-BD3086597130}"/>
              </a:ext>
            </a:extLst>
          </p:cNvPr>
          <p:cNvSpPr/>
          <p:nvPr/>
        </p:nvSpPr>
        <p:spPr>
          <a:xfrm>
            <a:off x="5507636" y="2677212"/>
            <a:ext cx="12008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sz="2400" dirty="0" err="1">
                <a:latin typeface="EdShed" pitchFamily="2" charset="77"/>
              </a:rPr>
              <a:t>ox</a:t>
            </a:r>
            <a:r>
              <a:rPr lang="en-GB" sz="24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2400" dirty="0" err="1">
                <a:latin typeface="EdShed" pitchFamily="2" charset="77"/>
              </a:rPr>
              <a:t>y</a:t>
            </a:r>
            <a:r>
              <a:rPr lang="en-GB" sz="24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2400" dirty="0" err="1">
                <a:latin typeface="EdShed" pitchFamily="2" charset="77"/>
              </a:rPr>
              <a:t>gen</a:t>
            </a:r>
            <a:endParaRPr lang="en-GB" sz="2400" dirty="0">
              <a:latin typeface="EdShed" pitchFamily="2" charset="77"/>
            </a:endParaRPr>
          </a:p>
          <a:p>
            <a:pPr lvl="0" algn="ctr">
              <a:defRPr/>
            </a:pPr>
            <a:r>
              <a:rPr lang="en-GB" sz="2400" dirty="0">
                <a:solidFill>
                  <a:srgbClr val="FF3760"/>
                </a:solidFill>
                <a:latin typeface="EdShed" pitchFamily="2" charset="77"/>
              </a:rPr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526CBE-196A-7153-2FD7-5ED8527602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500345" y="4549645"/>
            <a:ext cx="1314721" cy="144174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CEAEA11-A8AD-18FD-E61F-541728DADE89}"/>
              </a:ext>
            </a:extLst>
          </p:cNvPr>
          <p:cNvGrpSpPr/>
          <p:nvPr/>
        </p:nvGrpSpPr>
        <p:grpSpPr>
          <a:xfrm>
            <a:off x="1502815" y="3999622"/>
            <a:ext cx="8971870" cy="978858"/>
            <a:chOff x="1502815" y="4074572"/>
            <a:chExt cx="8971870" cy="978858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716B53D7-ECE1-271E-FF0F-B8FBEB061966}"/>
                </a:ext>
              </a:extLst>
            </p:cNvPr>
            <p:cNvSpPr/>
            <p:nvPr/>
          </p:nvSpPr>
          <p:spPr>
            <a:xfrm>
              <a:off x="1502815" y="4074572"/>
              <a:ext cx="3183155" cy="978858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latin typeface="EdShed" pitchFamily="2" charset="77"/>
                </a:rPr>
                <a:t>mystery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136A3B48-B67E-4B2E-7D50-EE5F412387D6}"/>
                </a:ext>
              </a:extLst>
            </p:cNvPr>
            <p:cNvSpPr/>
            <p:nvPr/>
          </p:nvSpPr>
          <p:spPr>
            <a:xfrm>
              <a:off x="8042243" y="4074572"/>
              <a:ext cx="2432442" cy="978858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latin typeface="EdShed" pitchFamily="2" charset="77"/>
                </a:rPr>
                <a:t>symbol</a:t>
              </a:r>
            </a:p>
          </p:txBody>
        </p: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5569D45-BB62-78E6-51C7-49FF56A4FF52}"/>
              </a:ext>
            </a:extLst>
          </p:cNvPr>
          <p:cNvSpPr/>
          <p:nvPr/>
        </p:nvSpPr>
        <p:spPr>
          <a:xfrm>
            <a:off x="1298233" y="4735433"/>
            <a:ext cx="3566573" cy="97885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latin typeface="EdShed" pitchFamily="2" charset="77"/>
              </a:rPr>
              <a:t>mys</a:t>
            </a:r>
            <a:r>
              <a:rPr lang="en-GB" sz="24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2400" dirty="0" err="1">
                <a:latin typeface="EdShed" pitchFamily="2" charset="77"/>
              </a:rPr>
              <a:t>ter</a:t>
            </a:r>
            <a:r>
              <a:rPr lang="en-GB" sz="24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2400" dirty="0" err="1">
                <a:latin typeface="EdShed" pitchFamily="2" charset="77"/>
              </a:rPr>
              <a:t>y</a:t>
            </a:r>
            <a:endParaRPr lang="en-GB" sz="2400" dirty="0">
              <a:solidFill>
                <a:schemeClr val="tx1"/>
              </a:solidFill>
              <a:latin typeface="EdShed" pitchFamily="2" charset="77"/>
            </a:endParaRPr>
          </a:p>
          <a:p>
            <a:pPr algn="ctr"/>
            <a:r>
              <a:rPr lang="en-GB" sz="2400" dirty="0">
                <a:solidFill>
                  <a:srgbClr val="FF3760"/>
                </a:solidFill>
                <a:latin typeface="EdShed" pitchFamily="2" charset="77"/>
              </a:rPr>
              <a:t>3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90BA866-7B89-AA4F-84C8-F670EDA73E44}"/>
              </a:ext>
            </a:extLst>
          </p:cNvPr>
          <p:cNvSpPr/>
          <p:nvPr/>
        </p:nvSpPr>
        <p:spPr>
          <a:xfrm>
            <a:off x="7787810" y="4735433"/>
            <a:ext cx="2968890" cy="97885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latin typeface="EdShed" pitchFamily="2" charset="77"/>
              </a:rPr>
              <a:t>sym</a:t>
            </a:r>
            <a:r>
              <a:rPr lang="en-GB" sz="24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2400" dirty="0" err="1">
                <a:latin typeface="EdShed" pitchFamily="2" charset="77"/>
              </a:rPr>
              <a:t>bol</a:t>
            </a:r>
            <a:endParaRPr lang="en-GB" sz="2400" dirty="0">
              <a:latin typeface="EdShed" pitchFamily="2" charset="77"/>
            </a:endParaRPr>
          </a:p>
          <a:p>
            <a:pPr algn="ctr"/>
            <a:r>
              <a:rPr lang="en-GB" sz="2400" dirty="0">
                <a:solidFill>
                  <a:srgbClr val="FF3760"/>
                </a:solidFill>
                <a:latin typeface="EdShed" pitchFamily="2" charset="77"/>
              </a:rPr>
              <a:t>2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F9F1CA1-6F26-05B3-5253-907669900CEC}"/>
              </a:ext>
            </a:extLst>
          </p:cNvPr>
          <p:cNvGrpSpPr/>
          <p:nvPr/>
        </p:nvGrpSpPr>
        <p:grpSpPr>
          <a:xfrm>
            <a:off x="429902" y="1899154"/>
            <a:ext cx="3366712" cy="1849947"/>
            <a:chOff x="429902" y="1899154"/>
            <a:chExt cx="3366712" cy="184994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448305F-550D-CBE8-AF18-504B8A1D4CDD}"/>
                </a:ext>
              </a:extLst>
            </p:cNvPr>
            <p:cNvGrpSpPr/>
            <p:nvPr/>
          </p:nvGrpSpPr>
          <p:grpSpPr>
            <a:xfrm>
              <a:off x="1359054" y="1926876"/>
              <a:ext cx="2437560" cy="1780793"/>
              <a:chOff x="529388" y="4700784"/>
              <a:chExt cx="2437560" cy="1780793"/>
            </a:xfrm>
          </p:grpSpPr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7276174E-3D99-2EFD-75D5-F74E13D7D8C8}"/>
                  </a:ext>
                </a:extLst>
              </p:cNvPr>
              <p:cNvSpPr/>
              <p:nvPr/>
            </p:nvSpPr>
            <p:spPr>
              <a:xfrm rot="16626670">
                <a:off x="857771" y="4372401"/>
                <a:ext cx="1780793" cy="2437560"/>
              </a:xfrm>
              <a:custGeom>
                <a:avLst/>
                <a:gdLst>
                  <a:gd name="connsiteX0" fmla="*/ 1621573 w 1780793"/>
                  <a:gd name="connsiteY0" fmla="*/ 692999 h 2421389"/>
                  <a:gd name="connsiteX1" fmla="*/ 1778397 w 1780793"/>
                  <a:gd name="connsiteY1" fmla="*/ 1950054 h 2421389"/>
                  <a:gd name="connsiteX2" fmla="*/ 1511457 w 1780793"/>
                  <a:gd name="connsiteY2" fmla="*/ 2293090 h 2421389"/>
                  <a:gd name="connsiteX3" fmla="*/ 502256 w 1780793"/>
                  <a:gd name="connsiteY3" fmla="*/ 2418993 h 2421389"/>
                  <a:gd name="connsiteX4" fmla="*/ 159219 w 1780793"/>
                  <a:gd name="connsiteY4" fmla="*/ 2152054 h 2421389"/>
                  <a:gd name="connsiteX5" fmla="*/ 2396 w 1780793"/>
                  <a:gd name="connsiteY5" fmla="*/ 894999 h 2421389"/>
                  <a:gd name="connsiteX6" fmla="*/ 269335 w 1780793"/>
                  <a:gd name="connsiteY6" fmla="*/ 551963 h 2421389"/>
                  <a:gd name="connsiteX7" fmla="*/ 653406 w 1780793"/>
                  <a:gd name="connsiteY7" fmla="*/ 504048 h 2421389"/>
                  <a:gd name="connsiteX8" fmla="*/ 783961 w 1780793"/>
                  <a:gd name="connsiteY8" fmla="*/ 0 h 2421389"/>
                  <a:gd name="connsiteX9" fmla="*/ 906343 w 1780793"/>
                  <a:gd name="connsiteY9" fmla="*/ 472493 h 2421389"/>
                  <a:gd name="connsiteX10" fmla="*/ 1278537 w 1780793"/>
                  <a:gd name="connsiteY10" fmla="*/ 426060 h 2421389"/>
                  <a:gd name="connsiteX11" fmla="*/ 1621573 w 1780793"/>
                  <a:gd name="connsiteY11" fmla="*/ 692999 h 2421389"/>
                  <a:gd name="connsiteX0" fmla="*/ 1621573 w 1780793"/>
                  <a:gd name="connsiteY0" fmla="*/ 709170 h 2437560"/>
                  <a:gd name="connsiteX1" fmla="*/ 1778397 w 1780793"/>
                  <a:gd name="connsiteY1" fmla="*/ 1966225 h 2437560"/>
                  <a:gd name="connsiteX2" fmla="*/ 1511457 w 1780793"/>
                  <a:gd name="connsiteY2" fmla="*/ 2309261 h 2437560"/>
                  <a:gd name="connsiteX3" fmla="*/ 502256 w 1780793"/>
                  <a:gd name="connsiteY3" fmla="*/ 2435164 h 2437560"/>
                  <a:gd name="connsiteX4" fmla="*/ 159219 w 1780793"/>
                  <a:gd name="connsiteY4" fmla="*/ 2168225 h 2437560"/>
                  <a:gd name="connsiteX5" fmla="*/ 2396 w 1780793"/>
                  <a:gd name="connsiteY5" fmla="*/ 911170 h 2437560"/>
                  <a:gd name="connsiteX6" fmla="*/ 269335 w 1780793"/>
                  <a:gd name="connsiteY6" fmla="*/ 568134 h 2437560"/>
                  <a:gd name="connsiteX7" fmla="*/ 653406 w 1780793"/>
                  <a:gd name="connsiteY7" fmla="*/ 520219 h 2437560"/>
                  <a:gd name="connsiteX8" fmla="*/ 913585 w 1780793"/>
                  <a:gd name="connsiteY8" fmla="*/ 0 h 2437560"/>
                  <a:gd name="connsiteX9" fmla="*/ 906343 w 1780793"/>
                  <a:gd name="connsiteY9" fmla="*/ 488664 h 2437560"/>
                  <a:gd name="connsiteX10" fmla="*/ 1278537 w 1780793"/>
                  <a:gd name="connsiteY10" fmla="*/ 442231 h 2437560"/>
                  <a:gd name="connsiteX11" fmla="*/ 1621573 w 1780793"/>
                  <a:gd name="connsiteY11" fmla="*/ 709170 h 2437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0793" h="2437560">
                    <a:moveTo>
                      <a:pt x="1621573" y="709170"/>
                    </a:moveTo>
                    <a:lnTo>
                      <a:pt x="1778397" y="1966225"/>
                    </a:lnTo>
                    <a:cubicBezTo>
                      <a:pt x="1799410" y="2134665"/>
                      <a:pt x="1679898" y="2288248"/>
                      <a:pt x="1511457" y="2309261"/>
                    </a:cubicBezTo>
                    <a:lnTo>
                      <a:pt x="502256" y="2435164"/>
                    </a:lnTo>
                    <a:cubicBezTo>
                      <a:pt x="333815" y="2456177"/>
                      <a:pt x="180233" y="2336665"/>
                      <a:pt x="159219" y="2168225"/>
                    </a:cubicBezTo>
                    <a:lnTo>
                      <a:pt x="2396" y="911170"/>
                    </a:lnTo>
                    <a:cubicBezTo>
                      <a:pt x="-18618" y="742730"/>
                      <a:pt x="100895" y="589147"/>
                      <a:pt x="269335" y="568134"/>
                    </a:cubicBezTo>
                    <a:lnTo>
                      <a:pt x="653406" y="520219"/>
                    </a:lnTo>
                    <a:lnTo>
                      <a:pt x="913585" y="0"/>
                    </a:lnTo>
                    <a:lnTo>
                      <a:pt x="906343" y="488664"/>
                    </a:lnTo>
                    <a:lnTo>
                      <a:pt x="1278537" y="442231"/>
                    </a:lnTo>
                    <a:cubicBezTo>
                      <a:pt x="1446977" y="421217"/>
                      <a:pt x="1600560" y="540730"/>
                      <a:pt x="1621573" y="709170"/>
                    </a:cubicBezTo>
                    <a:close/>
                  </a:path>
                </a:pathLst>
              </a:custGeom>
              <a:noFill/>
              <a:ln w="38100">
                <a:solidFill>
                  <a:srgbClr val="25D1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EdShed" pitchFamily="2" charset="77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6BDD9C3-E9B7-8E3F-29AF-F369546C9F45}"/>
                  </a:ext>
                </a:extLst>
              </p:cNvPr>
              <p:cNvSpPr txBox="1"/>
              <p:nvPr/>
            </p:nvSpPr>
            <p:spPr>
              <a:xfrm>
                <a:off x="1060889" y="4996549"/>
                <a:ext cx="1789697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EdShed" pitchFamily="2" charset="77"/>
                  </a:rPr>
                  <a:t>Syllables are separated by </a:t>
                </a:r>
                <a:br>
                  <a:rPr lang="en-GB" sz="2000" dirty="0">
                    <a:latin typeface="EdShed" pitchFamily="2" charset="77"/>
                  </a:rPr>
                </a:br>
                <a:r>
                  <a:rPr lang="en-GB" sz="2000" dirty="0">
                    <a:latin typeface="EdShed" pitchFamily="2" charset="77"/>
                  </a:rPr>
                  <a:t>a long </a:t>
                </a:r>
                <a:br>
                  <a:rPr lang="en-GB" sz="2000" dirty="0">
                    <a:latin typeface="EdShed" pitchFamily="2" charset="77"/>
                  </a:rPr>
                </a:br>
                <a:r>
                  <a:rPr lang="en-GB" sz="2000" dirty="0">
                    <a:latin typeface="EdShed" pitchFamily="2" charset="77"/>
                  </a:rPr>
                  <a:t>syllable break.</a:t>
                </a:r>
              </a:p>
            </p:txBody>
          </p:sp>
        </p:grpSp>
        <p:pic>
          <p:nvPicPr>
            <p:cNvPr id="28" name="Picture 27" descr="Icon&#10;&#10;Description automatically generated">
              <a:extLst>
                <a:ext uri="{FF2B5EF4-FFF2-40B4-BE49-F238E27FC236}">
                  <a16:creationId xmlns:a16="http://schemas.microsoft.com/office/drawing/2014/main" id="{D8DE7111-8EBD-A256-383E-681501C88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9902" y="1899154"/>
              <a:ext cx="803796" cy="1849947"/>
            </a:xfrm>
            <a:prstGeom prst="rect">
              <a:avLst/>
            </a:prstGeom>
          </p:spPr>
        </p:pic>
      </p:grpSp>
      <p:graphicFrame>
        <p:nvGraphicFramePr>
          <p:cNvPr id="31" name="Table 2">
            <a:extLst>
              <a:ext uri="{FF2B5EF4-FFF2-40B4-BE49-F238E27FC236}">
                <a16:creationId xmlns:a16="http://schemas.microsoft.com/office/drawing/2014/main" id="{9ED3F44F-4F40-C154-7373-C25335B94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517767"/>
              </p:ext>
            </p:extLst>
          </p:nvPr>
        </p:nvGraphicFramePr>
        <p:xfrm>
          <a:off x="4847310" y="3516100"/>
          <a:ext cx="2521494" cy="320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249">
                  <a:extLst>
                    <a:ext uri="{9D8B030D-6E8A-4147-A177-3AD203B41FA5}">
                      <a16:colId xmlns:a16="http://schemas.microsoft.com/office/drawing/2014/main" val="568953366"/>
                    </a:ext>
                  </a:extLst>
                </a:gridCol>
                <a:gridCol w="420249">
                  <a:extLst>
                    <a:ext uri="{9D8B030D-6E8A-4147-A177-3AD203B41FA5}">
                      <a16:colId xmlns:a16="http://schemas.microsoft.com/office/drawing/2014/main" val="1419464155"/>
                    </a:ext>
                  </a:extLst>
                </a:gridCol>
                <a:gridCol w="420249">
                  <a:extLst>
                    <a:ext uri="{9D8B030D-6E8A-4147-A177-3AD203B41FA5}">
                      <a16:colId xmlns:a16="http://schemas.microsoft.com/office/drawing/2014/main" val="183107324"/>
                    </a:ext>
                  </a:extLst>
                </a:gridCol>
                <a:gridCol w="420249">
                  <a:extLst>
                    <a:ext uri="{9D8B030D-6E8A-4147-A177-3AD203B41FA5}">
                      <a16:colId xmlns:a16="http://schemas.microsoft.com/office/drawing/2014/main" val="3897774990"/>
                    </a:ext>
                  </a:extLst>
                </a:gridCol>
                <a:gridCol w="420249">
                  <a:extLst>
                    <a:ext uri="{9D8B030D-6E8A-4147-A177-3AD203B41FA5}">
                      <a16:colId xmlns:a16="http://schemas.microsoft.com/office/drawing/2014/main" val="711565754"/>
                    </a:ext>
                  </a:extLst>
                </a:gridCol>
                <a:gridCol w="420249">
                  <a:extLst>
                    <a:ext uri="{9D8B030D-6E8A-4147-A177-3AD203B41FA5}">
                      <a16:colId xmlns:a16="http://schemas.microsoft.com/office/drawing/2014/main" val="1431958049"/>
                    </a:ext>
                  </a:extLst>
                </a:gridCol>
              </a:tblGrid>
              <a:tr h="320676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o</a:t>
                      </a:r>
                    </a:p>
                  </a:txBody>
                  <a:tcPr marL="74002" marR="74002" marT="37001" marB="37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x</a:t>
                      </a:r>
                    </a:p>
                  </a:txBody>
                  <a:tcPr marL="74002" marR="74002" marT="37001" marB="37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y</a:t>
                      </a:r>
                    </a:p>
                  </a:txBody>
                  <a:tcPr marL="74002" marR="74002" marT="37001" marB="37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g</a:t>
                      </a:r>
                    </a:p>
                  </a:txBody>
                  <a:tcPr marL="74002" marR="74002" marT="37001" marB="37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e</a:t>
                      </a:r>
                    </a:p>
                  </a:txBody>
                  <a:tcPr marL="74002" marR="74002" marT="37001" marB="37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n</a:t>
                      </a:r>
                    </a:p>
                  </a:txBody>
                  <a:tcPr marL="74002" marR="74002" marT="37001" marB="37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6152889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B6F07441-70BF-11BE-FC0C-3D3BC04D7F0D}"/>
              </a:ext>
            </a:extLst>
          </p:cNvPr>
          <p:cNvSpPr txBox="1"/>
          <p:nvPr/>
        </p:nvSpPr>
        <p:spPr>
          <a:xfrm>
            <a:off x="5114850" y="3967782"/>
            <a:ext cx="1986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3760"/>
                </a:solidFill>
                <a:latin typeface="EdShed" pitchFamily="2" charset="77"/>
              </a:rPr>
              <a:t>6 Phonemes</a:t>
            </a:r>
          </a:p>
        </p:txBody>
      </p:sp>
      <p:graphicFrame>
        <p:nvGraphicFramePr>
          <p:cNvPr id="33" name="Table 2">
            <a:extLst>
              <a:ext uri="{FF2B5EF4-FFF2-40B4-BE49-F238E27FC236}">
                <a16:creationId xmlns:a16="http://schemas.microsoft.com/office/drawing/2014/main" id="{B606C5AF-FDF4-5287-AD2A-1D950A5BB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253374"/>
              </p:ext>
            </p:extLst>
          </p:nvPr>
        </p:nvGraphicFramePr>
        <p:xfrm>
          <a:off x="1890557" y="5637229"/>
          <a:ext cx="2381925" cy="320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275">
                  <a:extLst>
                    <a:ext uri="{9D8B030D-6E8A-4147-A177-3AD203B41FA5}">
                      <a16:colId xmlns:a16="http://schemas.microsoft.com/office/drawing/2014/main" val="568953366"/>
                    </a:ext>
                  </a:extLst>
                </a:gridCol>
                <a:gridCol w="340275">
                  <a:extLst>
                    <a:ext uri="{9D8B030D-6E8A-4147-A177-3AD203B41FA5}">
                      <a16:colId xmlns:a16="http://schemas.microsoft.com/office/drawing/2014/main" val="1419464155"/>
                    </a:ext>
                  </a:extLst>
                </a:gridCol>
                <a:gridCol w="340275">
                  <a:extLst>
                    <a:ext uri="{9D8B030D-6E8A-4147-A177-3AD203B41FA5}">
                      <a16:colId xmlns:a16="http://schemas.microsoft.com/office/drawing/2014/main" val="183107324"/>
                    </a:ext>
                  </a:extLst>
                </a:gridCol>
                <a:gridCol w="340275">
                  <a:extLst>
                    <a:ext uri="{9D8B030D-6E8A-4147-A177-3AD203B41FA5}">
                      <a16:colId xmlns:a16="http://schemas.microsoft.com/office/drawing/2014/main" val="3897774990"/>
                    </a:ext>
                  </a:extLst>
                </a:gridCol>
                <a:gridCol w="340275">
                  <a:extLst>
                    <a:ext uri="{9D8B030D-6E8A-4147-A177-3AD203B41FA5}">
                      <a16:colId xmlns:a16="http://schemas.microsoft.com/office/drawing/2014/main" val="711565754"/>
                    </a:ext>
                  </a:extLst>
                </a:gridCol>
                <a:gridCol w="340275">
                  <a:extLst>
                    <a:ext uri="{9D8B030D-6E8A-4147-A177-3AD203B41FA5}">
                      <a16:colId xmlns:a16="http://schemas.microsoft.com/office/drawing/2014/main" val="4150258392"/>
                    </a:ext>
                  </a:extLst>
                </a:gridCol>
                <a:gridCol w="340275">
                  <a:extLst>
                    <a:ext uri="{9D8B030D-6E8A-4147-A177-3AD203B41FA5}">
                      <a16:colId xmlns:a16="http://schemas.microsoft.com/office/drawing/2014/main" val="2016512738"/>
                    </a:ext>
                  </a:extLst>
                </a:gridCol>
              </a:tblGrid>
              <a:tr h="320676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m</a:t>
                      </a:r>
                    </a:p>
                  </a:txBody>
                  <a:tcPr marL="74002" marR="74002" marT="37001" marB="37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y</a:t>
                      </a:r>
                    </a:p>
                  </a:txBody>
                  <a:tcPr marL="74002" marR="74002" marT="37001" marB="37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s</a:t>
                      </a:r>
                    </a:p>
                  </a:txBody>
                  <a:tcPr marL="74002" marR="74002" marT="37001" marB="37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t</a:t>
                      </a:r>
                    </a:p>
                  </a:txBody>
                  <a:tcPr marL="74002" marR="74002" marT="37001" marB="37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e</a:t>
                      </a:r>
                    </a:p>
                  </a:txBody>
                  <a:tcPr marL="74002" marR="74002" marT="37001" marB="37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r</a:t>
                      </a:r>
                    </a:p>
                  </a:txBody>
                  <a:tcPr marL="74002" marR="74002" marT="37001" marB="37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y</a:t>
                      </a:r>
                    </a:p>
                  </a:txBody>
                  <a:tcPr marL="74002" marR="74002" marT="37001" marB="37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6152889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F069300E-9BC8-E00E-4914-4CBD96F3210E}"/>
              </a:ext>
            </a:extLst>
          </p:cNvPr>
          <p:cNvSpPr txBox="1"/>
          <p:nvPr/>
        </p:nvSpPr>
        <p:spPr>
          <a:xfrm>
            <a:off x="2088312" y="6081395"/>
            <a:ext cx="1986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3760"/>
                </a:solidFill>
                <a:latin typeface="EdShed" pitchFamily="2" charset="77"/>
              </a:rPr>
              <a:t>7 Phonemes</a:t>
            </a:r>
          </a:p>
        </p:txBody>
      </p:sp>
      <p:graphicFrame>
        <p:nvGraphicFramePr>
          <p:cNvPr id="35" name="Table 2">
            <a:extLst>
              <a:ext uri="{FF2B5EF4-FFF2-40B4-BE49-F238E27FC236}">
                <a16:creationId xmlns:a16="http://schemas.microsoft.com/office/drawing/2014/main" id="{70D9469A-896E-C3A4-0C5D-2D15AE0B83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997317"/>
              </p:ext>
            </p:extLst>
          </p:nvPr>
        </p:nvGraphicFramePr>
        <p:xfrm>
          <a:off x="7999874" y="5641869"/>
          <a:ext cx="2544762" cy="320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127">
                  <a:extLst>
                    <a:ext uri="{9D8B030D-6E8A-4147-A177-3AD203B41FA5}">
                      <a16:colId xmlns:a16="http://schemas.microsoft.com/office/drawing/2014/main" val="568953366"/>
                    </a:ext>
                  </a:extLst>
                </a:gridCol>
                <a:gridCol w="424127">
                  <a:extLst>
                    <a:ext uri="{9D8B030D-6E8A-4147-A177-3AD203B41FA5}">
                      <a16:colId xmlns:a16="http://schemas.microsoft.com/office/drawing/2014/main" val="1419464155"/>
                    </a:ext>
                  </a:extLst>
                </a:gridCol>
                <a:gridCol w="424127">
                  <a:extLst>
                    <a:ext uri="{9D8B030D-6E8A-4147-A177-3AD203B41FA5}">
                      <a16:colId xmlns:a16="http://schemas.microsoft.com/office/drawing/2014/main" val="183107324"/>
                    </a:ext>
                  </a:extLst>
                </a:gridCol>
                <a:gridCol w="424127">
                  <a:extLst>
                    <a:ext uri="{9D8B030D-6E8A-4147-A177-3AD203B41FA5}">
                      <a16:colId xmlns:a16="http://schemas.microsoft.com/office/drawing/2014/main" val="3897774990"/>
                    </a:ext>
                  </a:extLst>
                </a:gridCol>
                <a:gridCol w="424127">
                  <a:extLst>
                    <a:ext uri="{9D8B030D-6E8A-4147-A177-3AD203B41FA5}">
                      <a16:colId xmlns:a16="http://schemas.microsoft.com/office/drawing/2014/main" val="711565754"/>
                    </a:ext>
                  </a:extLst>
                </a:gridCol>
                <a:gridCol w="424127">
                  <a:extLst>
                    <a:ext uri="{9D8B030D-6E8A-4147-A177-3AD203B41FA5}">
                      <a16:colId xmlns:a16="http://schemas.microsoft.com/office/drawing/2014/main" val="615585350"/>
                    </a:ext>
                  </a:extLst>
                </a:gridCol>
              </a:tblGrid>
              <a:tr h="320676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s</a:t>
                      </a:r>
                    </a:p>
                  </a:txBody>
                  <a:tcPr marL="74002" marR="74002" marT="37001" marB="37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y</a:t>
                      </a:r>
                    </a:p>
                  </a:txBody>
                  <a:tcPr marL="74002" marR="74002" marT="37001" marB="37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m</a:t>
                      </a:r>
                    </a:p>
                  </a:txBody>
                  <a:tcPr marL="74002" marR="74002" marT="37001" marB="37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b</a:t>
                      </a:r>
                    </a:p>
                  </a:txBody>
                  <a:tcPr marL="74002" marR="74002" marT="37001" marB="37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o</a:t>
                      </a:r>
                    </a:p>
                  </a:txBody>
                  <a:tcPr marL="74002" marR="74002" marT="37001" marB="37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l</a:t>
                      </a:r>
                    </a:p>
                  </a:txBody>
                  <a:tcPr marL="74002" marR="74002" marT="37001" marB="37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6152889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E9D0DBD4-FBB4-48F2-B795-762F1E29B440}"/>
              </a:ext>
            </a:extLst>
          </p:cNvPr>
          <p:cNvSpPr txBox="1"/>
          <p:nvPr/>
        </p:nvSpPr>
        <p:spPr>
          <a:xfrm>
            <a:off x="8279048" y="6081395"/>
            <a:ext cx="1986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3760"/>
                </a:solidFill>
                <a:latin typeface="EdShed" pitchFamily="2" charset="77"/>
              </a:rPr>
              <a:t>6 Phonemes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BA76D2-D95C-1B96-0E11-F238A616C6BB}"/>
              </a:ext>
            </a:extLst>
          </p:cNvPr>
          <p:cNvGrpSpPr/>
          <p:nvPr/>
        </p:nvGrpSpPr>
        <p:grpSpPr>
          <a:xfrm>
            <a:off x="8368266" y="1899153"/>
            <a:ext cx="3333188" cy="1908537"/>
            <a:chOff x="8368266" y="1899153"/>
            <a:chExt cx="3333188" cy="1908537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600251B-01A7-0B35-C498-1635A7D8B0BE}"/>
                </a:ext>
              </a:extLst>
            </p:cNvPr>
            <p:cNvGrpSpPr/>
            <p:nvPr/>
          </p:nvGrpSpPr>
          <p:grpSpPr>
            <a:xfrm flipV="1">
              <a:off x="8368266" y="1951380"/>
              <a:ext cx="2437560" cy="1780793"/>
              <a:chOff x="651437" y="5002110"/>
              <a:chExt cx="2437560" cy="1780793"/>
            </a:xfrm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649A2203-9A7B-E27F-3E6F-745EF9C5F104}"/>
                  </a:ext>
                </a:extLst>
              </p:cNvPr>
              <p:cNvSpPr/>
              <p:nvPr/>
            </p:nvSpPr>
            <p:spPr>
              <a:xfrm rot="5836048">
                <a:off x="979820" y="4673727"/>
                <a:ext cx="1780793" cy="2437560"/>
              </a:xfrm>
              <a:custGeom>
                <a:avLst/>
                <a:gdLst>
                  <a:gd name="connsiteX0" fmla="*/ 1621573 w 1780793"/>
                  <a:gd name="connsiteY0" fmla="*/ 692999 h 2421389"/>
                  <a:gd name="connsiteX1" fmla="*/ 1778397 w 1780793"/>
                  <a:gd name="connsiteY1" fmla="*/ 1950054 h 2421389"/>
                  <a:gd name="connsiteX2" fmla="*/ 1511457 w 1780793"/>
                  <a:gd name="connsiteY2" fmla="*/ 2293090 h 2421389"/>
                  <a:gd name="connsiteX3" fmla="*/ 502256 w 1780793"/>
                  <a:gd name="connsiteY3" fmla="*/ 2418993 h 2421389"/>
                  <a:gd name="connsiteX4" fmla="*/ 159219 w 1780793"/>
                  <a:gd name="connsiteY4" fmla="*/ 2152054 h 2421389"/>
                  <a:gd name="connsiteX5" fmla="*/ 2396 w 1780793"/>
                  <a:gd name="connsiteY5" fmla="*/ 894999 h 2421389"/>
                  <a:gd name="connsiteX6" fmla="*/ 269335 w 1780793"/>
                  <a:gd name="connsiteY6" fmla="*/ 551963 h 2421389"/>
                  <a:gd name="connsiteX7" fmla="*/ 653406 w 1780793"/>
                  <a:gd name="connsiteY7" fmla="*/ 504048 h 2421389"/>
                  <a:gd name="connsiteX8" fmla="*/ 783961 w 1780793"/>
                  <a:gd name="connsiteY8" fmla="*/ 0 h 2421389"/>
                  <a:gd name="connsiteX9" fmla="*/ 906343 w 1780793"/>
                  <a:gd name="connsiteY9" fmla="*/ 472493 h 2421389"/>
                  <a:gd name="connsiteX10" fmla="*/ 1278537 w 1780793"/>
                  <a:gd name="connsiteY10" fmla="*/ 426060 h 2421389"/>
                  <a:gd name="connsiteX11" fmla="*/ 1621573 w 1780793"/>
                  <a:gd name="connsiteY11" fmla="*/ 692999 h 2421389"/>
                  <a:gd name="connsiteX0" fmla="*/ 1621573 w 1780793"/>
                  <a:gd name="connsiteY0" fmla="*/ 709170 h 2437560"/>
                  <a:gd name="connsiteX1" fmla="*/ 1778397 w 1780793"/>
                  <a:gd name="connsiteY1" fmla="*/ 1966225 h 2437560"/>
                  <a:gd name="connsiteX2" fmla="*/ 1511457 w 1780793"/>
                  <a:gd name="connsiteY2" fmla="*/ 2309261 h 2437560"/>
                  <a:gd name="connsiteX3" fmla="*/ 502256 w 1780793"/>
                  <a:gd name="connsiteY3" fmla="*/ 2435164 h 2437560"/>
                  <a:gd name="connsiteX4" fmla="*/ 159219 w 1780793"/>
                  <a:gd name="connsiteY4" fmla="*/ 2168225 h 2437560"/>
                  <a:gd name="connsiteX5" fmla="*/ 2396 w 1780793"/>
                  <a:gd name="connsiteY5" fmla="*/ 911170 h 2437560"/>
                  <a:gd name="connsiteX6" fmla="*/ 269335 w 1780793"/>
                  <a:gd name="connsiteY6" fmla="*/ 568134 h 2437560"/>
                  <a:gd name="connsiteX7" fmla="*/ 653406 w 1780793"/>
                  <a:gd name="connsiteY7" fmla="*/ 520219 h 2437560"/>
                  <a:gd name="connsiteX8" fmla="*/ 913585 w 1780793"/>
                  <a:gd name="connsiteY8" fmla="*/ 0 h 2437560"/>
                  <a:gd name="connsiteX9" fmla="*/ 906343 w 1780793"/>
                  <a:gd name="connsiteY9" fmla="*/ 488664 h 2437560"/>
                  <a:gd name="connsiteX10" fmla="*/ 1278537 w 1780793"/>
                  <a:gd name="connsiteY10" fmla="*/ 442231 h 2437560"/>
                  <a:gd name="connsiteX11" fmla="*/ 1621573 w 1780793"/>
                  <a:gd name="connsiteY11" fmla="*/ 709170 h 2437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0793" h="2437560">
                    <a:moveTo>
                      <a:pt x="1621573" y="709170"/>
                    </a:moveTo>
                    <a:lnTo>
                      <a:pt x="1778397" y="1966225"/>
                    </a:lnTo>
                    <a:cubicBezTo>
                      <a:pt x="1799410" y="2134665"/>
                      <a:pt x="1679898" y="2288248"/>
                      <a:pt x="1511457" y="2309261"/>
                    </a:cubicBezTo>
                    <a:lnTo>
                      <a:pt x="502256" y="2435164"/>
                    </a:lnTo>
                    <a:cubicBezTo>
                      <a:pt x="333815" y="2456177"/>
                      <a:pt x="180233" y="2336665"/>
                      <a:pt x="159219" y="2168225"/>
                    </a:cubicBezTo>
                    <a:lnTo>
                      <a:pt x="2396" y="911170"/>
                    </a:lnTo>
                    <a:cubicBezTo>
                      <a:pt x="-18618" y="742730"/>
                      <a:pt x="100895" y="589147"/>
                      <a:pt x="269335" y="568134"/>
                    </a:cubicBezTo>
                    <a:lnTo>
                      <a:pt x="653406" y="520219"/>
                    </a:lnTo>
                    <a:lnTo>
                      <a:pt x="913585" y="0"/>
                    </a:lnTo>
                    <a:lnTo>
                      <a:pt x="906343" y="488664"/>
                    </a:lnTo>
                    <a:lnTo>
                      <a:pt x="1278537" y="442231"/>
                    </a:lnTo>
                    <a:cubicBezTo>
                      <a:pt x="1446977" y="421217"/>
                      <a:pt x="1600560" y="540730"/>
                      <a:pt x="1621573" y="709170"/>
                    </a:cubicBezTo>
                    <a:close/>
                  </a:path>
                </a:pathLst>
              </a:custGeom>
              <a:noFill/>
              <a:ln w="38100">
                <a:solidFill>
                  <a:srgbClr val="7956D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EdShed" pitchFamily="2" charset="77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AD73C25-0397-13D2-4291-2C06D6475E55}"/>
                  </a:ext>
                </a:extLst>
              </p:cNvPr>
              <p:cNvSpPr txBox="1"/>
              <p:nvPr/>
            </p:nvSpPr>
            <p:spPr>
              <a:xfrm flipV="1">
                <a:off x="766443" y="5173374"/>
                <a:ext cx="1765284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GB" sz="1200" dirty="0">
                    <a:latin typeface="EdShed" pitchFamily="2" charset="77"/>
                  </a:rPr>
                  <a:t>Add a phoneme to each box. Digraphs and trigraphs make one sound so they should occupy the same box. Then count the number </a:t>
                </a:r>
              </a:p>
              <a:p>
                <a:pPr lvl="0" algn="ctr">
                  <a:defRPr/>
                </a:pPr>
                <a:r>
                  <a:rPr lang="en-GB" sz="1200" dirty="0">
                    <a:latin typeface="EdShed" pitchFamily="2" charset="77"/>
                  </a:rPr>
                  <a:t>of phonemes.</a:t>
                </a:r>
              </a:p>
            </p:txBody>
          </p:sp>
        </p:grpSp>
        <p:pic>
          <p:nvPicPr>
            <p:cNvPr id="39" name="Picture 38" descr="Icon&#10;&#10;Description automatically generated">
              <a:extLst>
                <a:ext uri="{FF2B5EF4-FFF2-40B4-BE49-F238E27FC236}">
                  <a16:creationId xmlns:a16="http://schemas.microsoft.com/office/drawing/2014/main" id="{5B276822-13A4-80E0-43A2-D304BA8B4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933798" y="1899153"/>
              <a:ext cx="767656" cy="1908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577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4" grpId="0"/>
      <p:bldP spid="25" grpId="0"/>
      <p:bldP spid="32" grpId="0"/>
      <p:bldP spid="34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BFC16-56BB-5020-E216-0909A9A531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7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5D26179-A33C-54DD-13DE-D219BD8654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en-GB" sz="1800" dirty="0">
                <a:solidFill>
                  <a:schemeClr val="tx1"/>
                </a:solidFill>
                <a:latin typeface="EdShed" pitchFamily="2" charset="77"/>
              </a:rPr>
              <a:t>Read each word. Split it into syllables. Then split it into phonemes, adding a </a:t>
            </a:r>
          </a:p>
          <a:p>
            <a:pPr lvl="0">
              <a:lnSpc>
                <a:spcPct val="100000"/>
              </a:lnSpc>
              <a:defRPr/>
            </a:pPr>
            <a:r>
              <a:rPr lang="en-GB" sz="1800" dirty="0">
                <a:solidFill>
                  <a:schemeClr val="tx1"/>
                </a:solidFill>
                <a:latin typeface="EdShed" pitchFamily="2" charset="77"/>
              </a:rPr>
              <a:t>phoneme to each box. Finally, count the number of phonemes.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C988863-B2E0-AB43-5A1B-9EF1E0C615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/>
              <a:t>Word Maps</a:t>
            </a:r>
          </a:p>
        </p:txBody>
      </p:sp>
      <p:graphicFrame>
        <p:nvGraphicFramePr>
          <p:cNvPr id="2" name="Table 10">
            <a:extLst>
              <a:ext uri="{FF2B5EF4-FFF2-40B4-BE49-F238E27FC236}">
                <a16:creationId xmlns:a16="http://schemas.microsoft.com/office/drawing/2014/main" id="{F777BBB9-FB68-307D-4491-F465B4657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787077"/>
              </p:ext>
            </p:extLst>
          </p:nvPr>
        </p:nvGraphicFramePr>
        <p:xfrm>
          <a:off x="260955" y="1691857"/>
          <a:ext cx="11657240" cy="4925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8299">
                  <a:extLst>
                    <a:ext uri="{9D8B030D-6E8A-4147-A177-3AD203B41FA5}">
                      <a16:colId xmlns:a16="http://schemas.microsoft.com/office/drawing/2014/main" val="3223077605"/>
                    </a:ext>
                  </a:extLst>
                </a:gridCol>
                <a:gridCol w="3041706">
                  <a:extLst>
                    <a:ext uri="{9D8B030D-6E8A-4147-A177-3AD203B41FA5}">
                      <a16:colId xmlns:a16="http://schemas.microsoft.com/office/drawing/2014/main" val="3864665642"/>
                    </a:ext>
                  </a:extLst>
                </a:gridCol>
                <a:gridCol w="770302">
                  <a:extLst>
                    <a:ext uri="{9D8B030D-6E8A-4147-A177-3AD203B41FA5}">
                      <a16:colId xmlns:a16="http://schemas.microsoft.com/office/drawing/2014/main" val="513078628"/>
                    </a:ext>
                  </a:extLst>
                </a:gridCol>
                <a:gridCol w="805305">
                  <a:extLst>
                    <a:ext uri="{9D8B030D-6E8A-4147-A177-3AD203B41FA5}">
                      <a16:colId xmlns:a16="http://schemas.microsoft.com/office/drawing/2014/main" val="2241025409"/>
                    </a:ext>
                  </a:extLst>
                </a:gridCol>
                <a:gridCol w="852141">
                  <a:extLst>
                    <a:ext uri="{9D8B030D-6E8A-4147-A177-3AD203B41FA5}">
                      <a16:colId xmlns:a16="http://schemas.microsoft.com/office/drawing/2014/main" val="2830728711"/>
                    </a:ext>
                  </a:extLst>
                </a:gridCol>
                <a:gridCol w="717076">
                  <a:extLst>
                    <a:ext uri="{9D8B030D-6E8A-4147-A177-3AD203B41FA5}">
                      <a16:colId xmlns:a16="http://schemas.microsoft.com/office/drawing/2014/main" val="2064773542"/>
                    </a:ext>
                  </a:extLst>
                </a:gridCol>
                <a:gridCol w="812236">
                  <a:extLst>
                    <a:ext uri="{9D8B030D-6E8A-4147-A177-3AD203B41FA5}">
                      <a16:colId xmlns:a16="http://schemas.microsoft.com/office/drawing/2014/main" val="578814535"/>
                    </a:ext>
                  </a:extLst>
                </a:gridCol>
                <a:gridCol w="717076">
                  <a:extLst>
                    <a:ext uri="{9D8B030D-6E8A-4147-A177-3AD203B41FA5}">
                      <a16:colId xmlns:a16="http://schemas.microsoft.com/office/drawing/2014/main" val="3233212118"/>
                    </a:ext>
                  </a:extLst>
                </a:gridCol>
                <a:gridCol w="717076">
                  <a:extLst>
                    <a:ext uri="{9D8B030D-6E8A-4147-A177-3AD203B41FA5}">
                      <a16:colId xmlns:a16="http://schemas.microsoft.com/office/drawing/2014/main" val="1233668001"/>
                    </a:ext>
                  </a:extLst>
                </a:gridCol>
                <a:gridCol w="1436023">
                  <a:extLst>
                    <a:ext uri="{9D8B030D-6E8A-4147-A177-3AD203B41FA5}">
                      <a16:colId xmlns:a16="http://schemas.microsoft.com/office/drawing/2014/main" val="1938075612"/>
                    </a:ext>
                  </a:extLst>
                </a:gridCol>
              </a:tblGrid>
              <a:tr h="638597"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Word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Syllable Breaks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Sound Boxes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Number of Phonemes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839281"/>
                  </a:ext>
                </a:extLst>
              </a:tr>
              <a:tr h="432031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rhythm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solidFill>
                          <a:schemeClr val="tx1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EC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EC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244416"/>
                  </a:ext>
                </a:extLst>
              </a:tr>
              <a:tr h="432031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system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760"/>
                        </a:solidFill>
                        <a:effectLst/>
                        <a:uLnTx/>
                        <a:uFillTx/>
                        <a:latin typeface="EdShed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56951"/>
                  </a:ext>
                </a:extLst>
              </a:tr>
              <a:tr h="432031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antonym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363421"/>
                  </a:ext>
                </a:extLst>
              </a:tr>
              <a:tr h="432031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symbol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chemeClr val="tx1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950961"/>
                  </a:ext>
                </a:extLst>
              </a:tr>
              <a:tr h="432031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mystery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995585"/>
                  </a:ext>
                </a:extLst>
              </a:tr>
              <a:tr h="432031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lyrics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912724"/>
                  </a:ext>
                </a:extLst>
              </a:tr>
              <a:tr h="432031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oxygen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760"/>
                        </a:solidFill>
                        <a:effectLst/>
                        <a:uLnTx/>
                        <a:uFillTx/>
                        <a:latin typeface="EdShed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760"/>
                        </a:solidFill>
                        <a:effectLst/>
                        <a:uLnTx/>
                        <a:uFillTx/>
                        <a:latin typeface="EdShed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760"/>
                        </a:solidFill>
                        <a:effectLst/>
                        <a:uLnTx/>
                        <a:uFillTx/>
                        <a:latin typeface="EdShed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355029"/>
                  </a:ext>
                </a:extLst>
              </a:tr>
              <a:tr h="432031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symptom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086869"/>
                  </a:ext>
                </a:extLst>
              </a:tr>
              <a:tr h="432031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typical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u="none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7800695"/>
                  </a:ext>
                </a:extLst>
              </a:tr>
              <a:tr h="399040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crystal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6480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1738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BFC16-56BB-5020-E216-0909A9A531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8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66E09ED-1045-66FF-2233-97385B4E4B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/>
              <a:t>Word Maps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571BEA-1D94-C307-6527-898AC22670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Answers</a:t>
            </a:r>
          </a:p>
        </p:txBody>
      </p:sp>
      <p:graphicFrame>
        <p:nvGraphicFramePr>
          <p:cNvPr id="2" name="Table 10">
            <a:extLst>
              <a:ext uri="{FF2B5EF4-FFF2-40B4-BE49-F238E27FC236}">
                <a16:creationId xmlns:a16="http://schemas.microsoft.com/office/drawing/2014/main" id="{D05EB493-6E1A-0215-2921-50F02B7D4F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044302"/>
              </p:ext>
            </p:extLst>
          </p:nvPr>
        </p:nvGraphicFramePr>
        <p:xfrm>
          <a:off x="260955" y="1691857"/>
          <a:ext cx="11657240" cy="4925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8299">
                  <a:extLst>
                    <a:ext uri="{9D8B030D-6E8A-4147-A177-3AD203B41FA5}">
                      <a16:colId xmlns:a16="http://schemas.microsoft.com/office/drawing/2014/main" val="3223077605"/>
                    </a:ext>
                  </a:extLst>
                </a:gridCol>
                <a:gridCol w="3041706">
                  <a:extLst>
                    <a:ext uri="{9D8B030D-6E8A-4147-A177-3AD203B41FA5}">
                      <a16:colId xmlns:a16="http://schemas.microsoft.com/office/drawing/2014/main" val="3864665642"/>
                    </a:ext>
                  </a:extLst>
                </a:gridCol>
                <a:gridCol w="770302">
                  <a:extLst>
                    <a:ext uri="{9D8B030D-6E8A-4147-A177-3AD203B41FA5}">
                      <a16:colId xmlns:a16="http://schemas.microsoft.com/office/drawing/2014/main" val="513078628"/>
                    </a:ext>
                  </a:extLst>
                </a:gridCol>
                <a:gridCol w="805305">
                  <a:extLst>
                    <a:ext uri="{9D8B030D-6E8A-4147-A177-3AD203B41FA5}">
                      <a16:colId xmlns:a16="http://schemas.microsoft.com/office/drawing/2014/main" val="2241025409"/>
                    </a:ext>
                  </a:extLst>
                </a:gridCol>
                <a:gridCol w="852141">
                  <a:extLst>
                    <a:ext uri="{9D8B030D-6E8A-4147-A177-3AD203B41FA5}">
                      <a16:colId xmlns:a16="http://schemas.microsoft.com/office/drawing/2014/main" val="2830728711"/>
                    </a:ext>
                  </a:extLst>
                </a:gridCol>
                <a:gridCol w="717076">
                  <a:extLst>
                    <a:ext uri="{9D8B030D-6E8A-4147-A177-3AD203B41FA5}">
                      <a16:colId xmlns:a16="http://schemas.microsoft.com/office/drawing/2014/main" val="2064773542"/>
                    </a:ext>
                  </a:extLst>
                </a:gridCol>
                <a:gridCol w="812236">
                  <a:extLst>
                    <a:ext uri="{9D8B030D-6E8A-4147-A177-3AD203B41FA5}">
                      <a16:colId xmlns:a16="http://schemas.microsoft.com/office/drawing/2014/main" val="578814535"/>
                    </a:ext>
                  </a:extLst>
                </a:gridCol>
                <a:gridCol w="717076">
                  <a:extLst>
                    <a:ext uri="{9D8B030D-6E8A-4147-A177-3AD203B41FA5}">
                      <a16:colId xmlns:a16="http://schemas.microsoft.com/office/drawing/2014/main" val="3233212118"/>
                    </a:ext>
                  </a:extLst>
                </a:gridCol>
                <a:gridCol w="717076">
                  <a:extLst>
                    <a:ext uri="{9D8B030D-6E8A-4147-A177-3AD203B41FA5}">
                      <a16:colId xmlns:a16="http://schemas.microsoft.com/office/drawing/2014/main" val="1233668001"/>
                    </a:ext>
                  </a:extLst>
                </a:gridCol>
                <a:gridCol w="1436023">
                  <a:extLst>
                    <a:ext uri="{9D8B030D-6E8A-4147-A177-3AD203B41FA5}">
                      <a16:colId xmlns:a16="http://schemas.microsoft.com/office/drawing/2014/main" val="1938075612"/>
                    </a:ext>
                  </a:extLst>
                </a:gridCol>
              </a:tblGrid>
              <a:tr h="638597"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Word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Syllable Breaks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Sound Boxes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Number of Phonemes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839281"/>
                  </a:ext>
                </a:extLst>
              </a:tr>
              <a:tr h="432031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rhythm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 err="1">
                          <a:latin typeface="EdShed" pitchFamily="2" charset="77"/>
                        </a:rPr>
                        <a:t>rhyth</a:t>
                      </a:r>
                      <a:r>
                        <a:rPr lang="en-GB" sz="1600" b="0" i="0" dirty="0" err="1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1600" b="0" i="0" dirty="0" err="1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m</a:t>
                      </a:r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rh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 err="1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th</a:t>
                      </a: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EC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EC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244416"/>
                  </a:ext>
                </a:extLst>
              </a:tr>
              <a:tr h="432031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system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EdShed" pitchFamily="2" charset="77"/>
                        </a:rPr>
                        <a:t>sys</a:t>
                      </a: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1600" b="0" i="0" dirty="0">
                          <a:latin typeface="EdShed" pitchFamily="2" charset="77"/>
                        </a:rPr>
                        <a:t>tem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760"/>
                        </a:solidFill>
                        <a:effectLst/>
                        <a:uLnTx/>
                        <a:uFillTx/>
                        <a:latin typeface="EdShed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56951"/>
                  </a:ext>
                </a:extLst>
              </a:tr>
              <a:tr h="432031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antonym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 err="1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an</a:t>
                      </a:r>
                      <a:r>
                        <a:rPr lang="en-GB" sz="1600" b="0" i="0" dirty="0" err="1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|</a:t>
                      </a:r>
                      <a:r>
                        <a:rPr lang="en-GB" sz="1600" b="0" i="0" dirty="0" err="1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ton</a:t>
                      </a:r>
                      <a:r>
                        <a:rPr lang="en-GB" sz="1600" b="0" i="0" dirty="0" err="1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|</a:t>
                      </a:r>
                      <a:r>
                        <a:rPr lang="en-GB" sz="1600" b="0" i="0" dirty="0" err="1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ym</a:t>
                      </a:r>
                      <a:endParaRPr lang="en-GB" sz="1600" b="0" i="0" dirty="0"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363421"/>
                  </a:ext>
                </a:extLst>
              </a:tr>
              <a:tr h="432031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symbol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sym</a:t>
                      </a: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bol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950961"/>
                  </a:ext>
                </a:extLst>
              </a:tr>
              <a:tr h="432031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mystery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EdShed" pitchFamily="2" charset="77"/>
                        </a:rPr>
                        <a:t>mys</a:t>
                      </a: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ter</a:t>
                      </a: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1600" b="0" i="0" dirty="0">
                          <a:latin typeface="EdShed" pitchFamily="2" charset="77"/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995585"/>
                  </a:ext>
                </a:extLst>
              </a:tr>
              <a:tr h="432031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lyrics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lyr</a:t>
                      </a: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1600" b="0" i="0" dirty="0">
                          <a:latin typeface="EdShed" pitchFamily="2" charset="77"/>
                        </a:rPr>
                        <a:t>ics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 err="1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i</a:t>
                      </a: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912724"/>
                  </a:ext>
                </a:extLst>
              </a:tr>
              <a:tr h="432031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oxygen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EdShed" pitchFamily="2" charset="77"/>
                        </a:rPr>
                        <a:t>ox</a:t>
                      </a: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1600" b="0" i="0" dirty="0">
                          <a:latin typeface="EdShed" pitchFamily="2" charset="77"/>
                        </a:rPr>
                        <a:t>y</a:t>
                      </a: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1600" b="0" i="0" dirty="0">
                          <a:latin typeface="EdShed" pitchFamily="2" charset="77"/>
                        </a:rPr>
                        <a:t>gen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760"/>
                          </a:solidFill>
                          <a:effectLst/>
                          <a:uLnTx/>
                          <a:uFillTx/>
                          <a:latin typeface="EdShed" pitchFamily="2" charset="77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760"/>
                          </a:solidFill>
                          <a:effectLst/>
                          <a:uLnTx/>
                          <a:uFillTx/>
                          <a:latin typeface="EdShed" pitchFamily="2" charset="77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760"/>
                        </a:solidFill>
                        <a:effectLst/>
                        <a:uLnTx/>
                        <a:uFillTx/>
                        <a:latin typeface="EdShed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355029"/>
                  </a:ext>
                </a:extLst>
              </a:tr>
              <a:tr h="432031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symptom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EdShed" pitchFamily="2" charset="77"/>
                        </a:rPr>
                        <a:t>symp</a:t>
                      </a: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1600" b="0" i="0" dirty="0">
                          <a:latin typeface="EdShed" pitchFamily="2" charset="77"/>
                        </a:rPr>
                        <a:t>tom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086869"/>
                  </a:ext>
                </a:extLst>
              </a:tr>
              <a:tr h="432031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typical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EdShed" pitchFamily="2" charset="77"/>
                        </a:rPr>
                        <a:t>typ</a:t>
                      </a: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1600" b="0" i="0" dirty="0">
                          <a:latin typeface="EdShed" pitchFamily="2" charset="77"/>
                        </a:rPr>
                        <a:t>i</a:t>
                      </a: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1600" b="0" i="0" dirty="0">
                          <a:latin typeface="EdShed" pitchFamily="2" charset="77"/>
                        </a:rPr>
                        <a:t>cal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 err="1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i</a:t>
                      </a: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7800695"/>
                  </a:ext>
                </a:extLst>
              </a:tr>
              <a:tr h="399040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crystal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EdShed" pitchFamily="2" charset="77"/>
                        </a:rPr>
                        <a:t>crys</a:t>
                      </a: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1600" b="0" i="0" dirty="0">
                          <a:latin typeface="EdShed" pitchFamily="2" charset="77"/>
                        </a:rPr>
                        <a:t>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6480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612059"/>
      </p:ext>
    </p:extLst>
  </p:cSld>
  <p:clrMapOvr>
    <a:masterClrMapping/>
  </p:clrMapOvr>
</p:sld>
</file>

<file path=ppt/theme/theme1.xml><?xml version="1.0" encoding="utf-8"?>
<a:theme xmlns:a="http://schemas.openxmlformats.org/drawingml/2006/main" name="Spelling Sh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800" b="1" i="0" dirty="0">
            <a:latin typeface="OpenDyslexicAlta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a511a29-b952-40e4-9e4b-59b1579a09a0">
      <Terms xmlns="http://schemas.microsoft.com/office/infopath/2007/PartnerControls"/>
    </lcf76f155ced4ddcb4097134ff3c332f>
    <TaxCatchAll xmlns="2713a64c-b708-418b-a5af-1b0d489f796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E8D45BF7E88C4CBF195B716E08D65A" ma:contentTypeVersion="12" ma:contentTypeDescription="Create a new document." ma:contentTypeScope="" ma:versionID="2fdd791a52d91e5138b36fe924e49726">
  <xsd:schema xmlns:xsd="http://www.w3.org/2001/XMLSchema" xmlns:xs="http://www.w3.org/2001/XMLSchema" xmlns:p="http://schemas.microsoft.com/office/2006/metadata/properties" xmlns:ns2="fa511a29-b952-40e4-9e4b-59b1579a09a0" xmlns:ns3="2713a64c-b708-418b-a5af-1b0d489f796a" targetNamespace="http://schemas.microsoft.com/office/2006/metadata/properties" ma:root="true" ma:fieldsID="f9a5d50ded2000f004c7e763eb7e8286" ns2:_="" ns3:_="">
    <xsd:import namespace="fa511a29-b952-40e4-9e4b-59b1579a09a0"/>
    <xsd:import namespace="2713a64c-b708-418b-a5af-1b0d489f79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511a29-b952-40e4-9e4b-59b1579a09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e2b0ea4-6242-4b3b-a5a4-a442a88e1f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13a64c-b708-418b-a5af-1b0d489f796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ecd78d3-fe46-4f36-8ea3-4b1377205a5e}" ma:internalName="TaxCatchAll" ma:showField="CatchAllData" ma:web="2713a64c-b708-418b-a5af-1b0d489f79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2B3C8B-4139-4505-9715-787F0F8FB1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1A6E40-316E-49CB-BC1F-9FA2CD8D8771}">
  <ds:schemaRefs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elements/1.1/"/>
    <ds:schemaRef ds:uri="http://purl.org/dc/dcmitype/"/>
    <ds:schemaRef ds:uri="fa511a29-b952-40e4-9e4b-59b1579a09a0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2713a64c-b708-418b-a5af-1b0d489f796a"/>
  </ds:schemaRefs>
</ds:datastoreItem>
</file>

<file path=customXml/itemProps3.xml><?xml version="1.0" encoding="utf-8"?>
<ds:datastoreItem xmlns:ds="http://schemas.openxmlformats.org/officeDocument/2006/customXml" ds:itemID="{EC34227E-83C4-4D88-83DE-B9A16DB063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511a29-b952-40e4-9e4b-59b1579a09a0"/>
    <ds:schemaRef ds:uri="2713a64c-b708-418b-a5af-1b0d489f79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3783</TotalTime>
  <Words>1829</Words>
  <Application>Microsoft Office PowerPoint</Application>
  <PresentationFormat>Widescreen</PresentationFormat>
  <Paragraphs>518</Paragraphs>
  <Slides>21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Spelling Shed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Oliver</dc:creator>
  <cp:lastModifiedBy>Paul Blyth</cp:lastModifiedBy>
  <cp:revision>229</cp:revision>
  <dcterms:created xsi:type="dcterms:W3CDTF">2022-07-19T20:08:30Z</dcterms:created>
  <dcterms:modified xsi:type="dcterms:W3CDTF">2025-06-07T03:00:44Z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0x01010057E8D45BF7E88C4CBF195B716E08D65A</vt:lpwstr>
  </property>
  <property fmtid="{D5CDD505-2E9C-101B-9397-08002B2CF9AE}" pid="3" name="MediaServiceImageTags">
    <vt:lpwstr/>
  </property>
</Properties>
</file>