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0" r:id="rId2"/>
    <p:sldId id="32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7" r:id="rId37"/>
    <p:sldId id="408" r:id="rId38"/>
    <p:sldId id="370" r:id="rId39"/>
    <p:sldId id="405" r:id="rId40"/>
    <p:sldId id="406" r:id="rId41"/>
  </p:sldIdLst>
  <p:sldSz cx="12192000" cy="6858000"/>
  <p:notesSz cx="6858000" cy="9144000"/>
  <p:embeddedFontLst>
    <p:embeddedFont>
      <p:font typeface="Lato" panose="020F0502020204030203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uli" panose="020B0604020202020204" charset="0"/>
      <p:regular r:id="rId50"/>
      <p:bold r:id="rId51"/>
      <p:italic r:id="rId52"/>
      <p:boldItalic r:id="rId53"/>
    </p:embeddedFont>
    <p:embeddedFont>
      <p:font typeface="OpenDyslexic" panose="00000500000000000000" pitchFamily="2" charset="0"/>
      <p:regular r:id="rId54"/>
      <p:bold r:id="rId55"/>
      <p:italic r:id="rId56"/>
      <p:boldItalic r:id="rId57"/>
    </p:embeddedFont>
    <p:embeddedFont>
      <p:font typeface="Lato Light" panose="020F0302020204030203" pitchFamily="34" charset="0"/>
      <p:regular r:id="rId58"/>
    </p:embeddedFont>
    <p:embeddedFont>
      <p:font typeface="OpenDyslexicAlta" panose="00000500000000000000" pitchFamily="2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23D160"/>
    <a:srgbClr val="3273DC"/>
    <a:srgbClr val="7957D5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7959" autoAdjust="0"/>
  </p:normalViewPr>
  <p:slideViewPr>
    <p:cSldViewPr snapToGrid="0" snapToObjects="1">
      <p:cViewPr varScale="1">
        <p:scale>
          <a:sx n="60" d="100"/>
          <a:sy n="60" d="100"/>
        </p:scale>
        <p:origin x="-1302" y="-180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4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1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7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99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91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5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68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33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15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57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2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2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79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895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6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94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7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0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00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55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92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23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969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25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2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4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7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7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2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9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07/01/2021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</a:t>
            </a:r>
            <a:r>
              <a:rPr lang="en-GB" dirty="0"/>
              <a:t>2 </a:t>
            </a:r>
            <a:br>
              <a:rPr lang="en-GB" dirty="0"/>
            </a:br>
            <a:r>
              <a:rPr lang="en-GB" dirty="0"/>
              <a:t>Spring Block 1: Multiplication and Division</a:t>
            </a:r>
          </a:p>
          <a:p>
            <a:r>
              <a:rPr lang="en-GB" dirty="0"/>
              <a:t>Lesson 1: To be able to make equal groups by sharing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1 – Multiplication and Division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</a:t>
            </a:r>
            <a:r>
              <a:rPr lang="en-GB" sz="2000" smtClean="0">
                <a:solidFill>
                  <a:schemeClr val="bg1"/>
                </a:solidFill>
              </a:rPr>
              <a:t>: </a:t>
            </a:r>
            <a:r>
              <a:rPr lang="en-GB" sz="2000" b="1" smtClean="0">
                <a:solidFill>
                  <a:schemeClr val="bg1"/>
                </a:solidFill>
              </a:rPr>
              <a:t>QNTCLTO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174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33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172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18B8C148-B399-684E-BF71-5667E9A90E68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246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BE2167-A942-C240-B0EE-241BE07357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50435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2D9E85-8F84-3C48-8813-820FD7B9C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944D95-5978-484F-A19C-24423FCAD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454732-5C04-C34D-B2A8-3DB0C7A9E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6" y="2643916"/>
            <a:ext cx="5404474" cy="27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CCE0FA-A90D-634D-8079-6327B9D32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2 - Spring Block 1 – Multiplication and Division - Lesson 1 – To be able to make equal groups by sharing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5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14CE408-D3C1-C34E-926D-0DE6C516B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4" y="2853465"/>
            <a:ext cx="4566276" cy="22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8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9181CD3-9B36-6541-AB3F-2A5C0111F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3" y="2853464"/>
            <a:ext cx="4566277" cy="22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33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  <a:r>
              <a:rPr lang="en-GB" sz="2200" dirty="0">
                <a:solidFill>
                  <a:srgbClr val="FF3860"/>
                </a:solidFill>
              </a:rPr>
              <a:t>Two people in each group.</a:t>
            </a: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8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59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children split into four groups would make groups of 5 children.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727B817-1D40-8647-ABD3-93A928E98A86}"/>
              </a:ext>
            </a:extLst>
          </p:cNvPr>
          <p:cNvSpPr/>
          <p:nvPr/>
        </p:nvSpPr>
        <p:spPr>
          <a:xfrm>
            <a:off x="8248363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E27F6AC8-E509-074F-BD65-87204BE39F3D}"/>
              </a:ext>
            </a:extLst>
          </p:cNvPr>
          <p:cNvSpPr/>
          <p:nvPr/>
        </p:nvSpPr>
        <p:spPr>
          <a:xfrm>
            <a:off x="10037721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="" xmlns:a16="http://schemas.microsoft.com/office/drawing/2014/main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68227"/>
              </p:ext>
            </p:extLst>
          </p:nvPr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="" xmlns:a16="http://schemas.microsoft.com/office/drawing/2014/main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="" xmlns:a16="http://schemas.microsoft.com/office/drawing/2014/main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="" xmlns:a16="http://schemas.microsoft.com/office/drawing/2014/main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="" xmlns:a16="http://schemas.microsoft.com/office/drawing/2014/main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802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Ruth’s bar model shows a total amount of 15 with five counters in each of the three parts showing three equal groups of 5, which shows that 15 ÷ 3 = 5.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="" xmlns:a16="http://schemas.microsoft.com/office/drawing/2014/main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="" xmlns:a16="http://schemas.microsoft.com/office/drawing/2014/main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="" xmlns:a16="http://schemas.microsoft.com/office/drawing/2014/main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="" xmlns:a16="http://schemas.microsoft.com/office/drawing/2014/main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="" xmlns:a16="http://schemas.microsoft.com/office/drawing/2014/main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BFEA9E4-3810-014D-BDAA-336E8616D08A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0C343AD-C1AE-4C45-A019-5729293F773F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0756159-8DBD-B049-B35D-7D9DBF43193B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59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="" xmlns:a16="http://schemas.microsoft.com/office/drawing/2014/main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086"/>
              </p:ext>
            </p:extLst>
          </p:nvPr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="" xmlns:a16="http://schemas.microsoft.com/office/drawing/2014/main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1715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bar model shows a total amount of 24 with six counters in each of the four parts showing four equal groups of 6, which shows that 24 ÷ 4 = 6.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="" xmlns:a16="http://schemas.microsoft.com/office/drawing/2014/main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="" xmlns:a16="http://schemas.microsoft.com/office/drawing/2014/main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="" xmlns:a16="http://schemas.microsoft.com/office/drawing/2014/main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7131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</p:spTree>
    <p:extLst>
      <p:ext uri="{BB962C8B-B14F-4D97-AF65-F5344CB8AC3E}">
        <p14:creationId xmlns:p14="http://schemas.microsoft.com/office/powerpoint/2010/main" val="175636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Yes – 6 tens split into two groups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makes two groups of 3 tens or 30.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 </a:t>
            </a:r>
            <a:r>
              <a:rPr lang="en-GB" sz="2200" dirty="0">
                <a:solidFill>
                  <a:srgbClr val="FF3860"/>
                </a:solidFill>
              </a:rPr>
              <a:t>Yes – you can make two groups of 4 tens or 40.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 </a:t>
            </a:r>
            <a:r>
              <a:rPr lang="en-GB" sz="2200" dirty="0">
                <a:solidFill>
                  <a:srgbClr val="FF3860"/>
                </a:solidFill>
              </a:rPr>
              <a:t>No – you would need to exchange a ten piece for 10 ones pieces,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as 70 is made up of 7 tens which is an odd amount of tens.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5AB7E3-3EDC-584F-AE6F-E02829E2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172" y="3429000"/>
            <a:ext cx="2501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303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2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093764" cy="466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friends will receive the most stickers as 24 ÷ 3 = 8 meaning each of her friends will receive 8 stickers. Whereas 24 ÷ 4 = 6 which means that each of Ruth’s friends will receive 6 stickers. The scenario shows that if you have the same dividend, the smaller the divisor is the greater the quotient will be!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2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417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never true. For example, you ca not complete 5 ÷ 2 without giving one person three items and another person two items or having one item leftover. Similarly, you can not complete 13 ÷ 4 without giving one person four items and the others three items, or leaving one item as a remainder.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188102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straws representation doesn’t belong as it represents three groups of ten, whereas the other representations all show four groups of ten.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7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2 - Spring Block 1 – Multiplication and Division - Lesson 1 – To be able to make equal groups by sharing</a:t>
            </a:r>
          </a:p>
        </p:txBody>
      </p:sp>
    </p:spTree>
    <p:extLst>
      <p:ext uri="{BB962C8B-B14F-4D97-AF65-F5344CB8AC3E}">
        <p14:creationId xmlns:p14="http://schemas.microsoft.com/office/powerpoint/2010/main" val="592013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996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62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88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141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=""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295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12876</TotalTime>
  <Words>2439</Words>
  <Application>Microsoft Office PowerPoint</Application>
  <PresentationFormat>Custom</PresentationFormat>
  <Paragraphs>471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Lato</vt:lpstr>
      <vt:lpstr>Wingdings</vt:lpstr>
      <vt:lpstr>Calibri</vt:lpstr>
      <vt:lpstr>Muli</vt:lpstr>
      <vt:lpstr>OpenDyslexic</vt:lpstr>
      <vt:lpstr>Lato Light</vt:lpstr>
      <vt:lpstr>OpenDyslexicAlta</vt:lpstr>
      <vt:lpstr>Office Theme</vt:lpstr>
      <vt:lpstr>PowerPoint Presentation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587</cp:revision>
  <cp:lastPrinted>2019-06-17T16:19:05Z</cp:lastPrinted>
  <dcterms:created xsi:type="dcterms:W3CDTF">2018-08-06T08:16:18Z</dcterms:created>
  <dcterms:modified xsi:type="dcterms:W3CDTF">2021-01-07T12:55:44Z</dcterms:modified>
</cp:coreProperties>
</file>