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70"/>
  </p:notesMasterIdLst>
  <p:handoutMasterIdLst>
    <p:handoutMasterId r:id="rId71"/>
  </p:handoutMasterIdLst>
  <p:sldIdLst>
    <p:sldId id="320" r:id="rId2"/>
    <p:sldId id="321" r:id="rId3"/>
    <p:sldId id="346" r:id="rId4"/>
    <p:sldId id="389" r:id="rId5"/>
    <p:sldId id="379" r:id="rId6"/>
    <p:sldId id="382" r:id="rId7"/>
    <p:sldId id="381" r:id="rId8"/>
    <p:sldId id="380" r:id="rId9"/>
    <p:sldId id="375" r:id="rId10"/>
    <p:sldId id="378" r:id="rId11"/>
    <p:sldId id="377" r:id="rId12"/>
    <p:sldId id="376" r:id="rId13"/>
    <p:sldId id="371" r:id="rId14"/>
    <p:sldId id="374" r:id="rId15"/>
    <p:sldId id="373" r:id="rId16"/>
    <p:sldId id="372" r:id="rId17"/>
    <p:sldId id="383" r:id="rId18"/>
    <p:sldId id="386" r:id="rId19"/>
    <p:sldId id="385" r:id="rId20"/>
    <p:sldId id="384" r:id="rId21"/>
    <p:sldId id="387" r:id="rId22"/>
    <p:sldId id="388" r:id="rId23"/>
    <p:sldId id="357" r:id="rId24"/>
    <p:sldId id="392" r:id="rId25"/>
    <p:sldId id="393" r:id="rId26"/>
    <p:sldId id="394" r:id="rId27"/>
    <p:sldId id="395" r:id="rId28"/>
    <p:sldId id="396" r:id="rId29"/>
    <p:sldId id="391" r:id="rId30"/>
    <p:sldId id="398" r:id="rId31"/>
    <p:sldId id="399" r:id="rId32"/>
    <p:sldId id="400" r:id="rId33"/>
    <p:sldId id="401" r:id="rId34"/>
    <p:sldId id="402" r:id="rId35"/>
    <p:sldId id="403" r:id="rId36"/>
    <p:sldId id="397" r:id="rId37"/>
    <p:sldId id="405" r:id="rId38"/>
    <p:sldId id="404" r:id="rId39"/>
    <p:sldId id="390" r:id="rId40"/>
    <p:sldId id="411" r:id="rId41"/>
    <p:sldId id="410" r:id="rId42"/>
    <p:sldId id="409" r:id="rId43"/>
    <p:sldId id="408" r:id="rId44"/>
    <p:sldId id="407" r:id="rId45"/>
    <p:sldId id="419" r:id="rId46"/>
    <p:sldId id="425" r:id="rId47"/>
    <p:sldId id="424" r:id="rId48"/>
    <p:sldId id="423" r:id="rId49"/>
    <p:sldId id="422" r:id="rId50"/>
    <p:sldId id="421" r:id="rId51"/>
    <p:sldId id="420" r:id="rId52"/>
    <p:sldId id="406" r:id="rId53"/>
    <p:sldId id="418" r:id="rId54"/>
    <p:sldId id="417" r:id="rId55"/>
    <p:sldId id="416" r:id="rId56"/>
    <p:sldId id="415" r:id="rId57"/>
    <p:sldId id="414" r:id="rId58"/>
    <p:sldId id="413" r:id="rId59"/>
    <p:sldId id="412" r:id="rId60"/>
    <p:sldId id="370" r:id="rId61"/>
    <p:sldId id="426" r:id="rId62"/>
    <p:sldId id="427" r:id="rId63"/>
    <p:sldId id="428" r:id="rId64"/>
    <p:sldId id="429" r:id="rId65"/>
    <p:sldId id="430" r:id="rId66"/>
    <p:sldId id="348" r:id="rId67"/>
    <p:sldId id="432" r:id="rId68"/>
    <p:sldId id="431" r:id="rId69"/>
  </p:sldIdLst>
  <p:sldSz cx="12192000" cy="6858000"/>
  <p:notesSz cx="6858000" cy="9144000"/>
  <p:embeddedFontLst>
    <p:embeddedFont>
      <p:font typeface="OpenDyslexicAlta" panose="00000500000000000000" pitchFamily="2" charset="0"/>
      <p:regular r:id="rId72"/>
      <p:bold r:id="rId73"/>
      <p:italic r:id="rId74"/>
      <p:boldItalic r:id="rId75"/>
    </p:embeddedFont>
    <p:embeddedFont>
      <p:font typeface="Muli" panose="020B0604020202020204" charset="0"/>
      <p:regular r:id="rId76"/>
      <p:bold r:id="rId77"/>
      <p:italic r:id="rId78"/>
      <p:boldItalic r:id="rId79"/>
    </p:embeddedFont>
    <p:embeddedFont>
      <p:font typeface="Calibri" panose="020F0502020204030204" pitchFamily="34" charset="0"/>
      <p:regular r:id="rId80"/>
      <p:bold r:id="rId81"/>
      <p:italic r:id="rId82"/>
      <p:boldItalic r:id="rId83"/>
    </p:embeddedFont>
    <p:embeddedFont>
      <p:font typeface="Lato Light" panose="020F0302020204030203" pitchFamily="34" charset="0"/>
      <p:regular r:id="rId84"/>
    </p:embeddedFont>
    <p:embeddedFont>
      <p:font typeface="Lato" panose="020F0502020204030203" pitchFamily="34" charset="0"/>
      <p:regular r:id="rId85"/>
      <p:bold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3273DC"/>
    <a:srgbClr val="23D160"/>
    <a:srgbClr val="7957D5"/>
    <a:srgbClr val="FFDD57"/>
    <a:srgbClr val="209CEE"/>
    <a:srgbClr val="000000"/>
    <a:srgbClr val="121212"/>
    <a:srgbClr val="44A6ED"/>
    <a:srgbClr val="A4BF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80" autoAdjust="0"/>
    <p:restoredTop sz="90093" autoAdjust="0"/>
  </p:normalViewPr>
  <p:slideViewPr>
    <p:cSldViewPr snapToGrid="0" snapToObjects="1">
      <p:cViewPr varScale="1">
        <p:scale>
          <a:sx n="68" d="100"/>
          <a:sy n="68" d="100"/>
        </p:scale>
        <p:origin x="-306" y="-19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0" d="100"/>
          <a:sy n="90"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C86F298-EB3E-D446-A729-C248AB8A5D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F37BEABC-4AC1-4C4F-BDDB-0B8FF7D20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Footer Placeholder 3">
            <a:extLst>
              <a:ext uri="{FF2B5EF4-FFF2-40B4-BE49-F238E27FC236}">
                <a16:creationId xmlns:a16="http://schemas.microsoft.com/office/drawing/2014/main" xmlns="" id="{67DF2A76-21C6-4F49-AC41-288B2976B3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5" name="Slide Number Placeholder 4">
            <a:extLst>
              <a:ext uri="{FF2B5EF4-FFF2-40B4-BE49-F238E27FC236}">
                <a16:creationId xmlns:a16="http://schemas.microsoft.com/office/drawing/2014/main" xmlns="" id="{B0984667-866C-EF45-A262-122686295C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7A863-B317-0C4D-8D45-833380E63946}" type="slidenum">
              <a:rPr lang="en-GB" smtClean="0"/>
              <a:t>‹#›</a:t>
            </a:fld>
            <a:endParaRPr lang="en-GB"/>
          </a:p>
        </p:txBody>
      </p:sp>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C66A0-413B-D942-BD25-075929779430}" type="slidenum">
              <a:rPr lang="en-GB" smtClean="0"/>
              <a:t>‹#›</a:t>
            </a:fld>
            <a:endParaRPr lang="en-GB"/>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a:t>
            </a:fld>
            <a:endParaRPr lang="en-GB"/>
          </a:p>
        </p:txBody>
      </p:sp>
    </p:spTree>
    <p:extLst>
      <p:ext uri="{BB962C8B-B14F-4D97-AF65-F5344CB8AC3E}">
        <p14:creationId xmlns:p14="http://schemas.microsoft.com/office/powerpoint/2010/main" val="105641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12</a:t>
            </a:fld>
            <a:endParaRPr lang="en-GB"/>
          </a:p>
        </p:txBody>
      </p:sp>
    </p:spTree>
    <p:extLst>
      <p:ext uri="{BB962C8B-B14F-4D97-AF65-F5344CB8AC3E}">
        <p14:creationId xmlns:p14="http://schemas.microsoft.com/office/powerpoint/2010/main" val="236289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13</a:t>
            </a:fld>
            <a:endParaRPr lang="en-GB"/>
          </a:p>
        </p:txBody>
      </p:sp>
    </p:spTree>
    <p:extLst>
      <p:ext uri="{BB962C8B-B14F-4D97-AF65-F5344CB8AC3E}">
        <p14:creationId xmlns:p14="http://schemas.microsoft.com/office/powerpoint/2010/main" val="3967786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14</a:t>
            </a:fld>
            <a:endParaRPr lang="en-GB"/>
          </a:p>
        </p:txBody>
      </p:sp>
    </p:spTree>
    <p:extLst>
      <p:ext uri="{BB962C8B-B14F-4D97-AF65-F5344CB8AC3E}">
        <p14:creationId xmlns:p14="http://schemas.microsoft.com/office/powerpoint/2010/main" val="100970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15</a:t>
            </a:fld>
            <a:endParaRPr lang="en-GB"/>
          </a:p>
        </p:txBody>
      </p:sp>
    </p:spTree>
    <p:extLst>
      <p:ext uri="{BB962C8B-B14F-4D97-AF65-F5344CB8AC3E}">
        <p14:creationId xmlns:p14="http://schemas.microsoft.com/office/powerpoint/2010/main" val="249442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16</a:t>
            </a:fld>
            <a:endParaRPr lang="en-GB"/>
          </a:p>
        </p:txBody>
      </p:sp>
    </p:spTree>
    <p:extLst>
      <p:ext uri="{BB962C8B-B14F-4D97-AF65-F5344CB8AC3E}">
        <p14:creationId xmlns:p14="http://schemas.microsoft.com/office/powerpoint/2010/main" val="1483690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17</a:t>
            </a:fld>
            <a:endParaRPr lang="en-GB"/>
          </a:p>
        </p:txBody>
      </p:sp>
    </p:spTree>
    <p:extLst>
      <p:ext uri="{BB962C8B-B14F-4D97-AF65-F5344CB8AC3E}">
        <p14:creationId xmlns:p14="http://schemas.microsoft.com/office/powerpoint/2010/main" val="180436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18</a:t>
            </a:fld>
            <a:endParaRPr lang="en-GB"/>
          </a:p>
        </p:txBody>
      </p:sp>
    </p:spTree>
    <p:extLst>
      <p:ext uri="{BB962C8B-B14F-4D97-AF65-F5344CB8AC3E}">
        <p14:creationId xmlns:p14="http://schemas.microsoft.com/office/powerpoint/2010/main" val="109779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19</a:t>
            </a:fld>
            <a:endParaRPr lang="en-GB"/>
          </a:p>
        </p:txBody>
      </p:sp>
    </p:spTree>
    <p:extLst>
      <p:ext uri="{BB962C8B-B14F-4D97-AF65-F5344CB8AC3E}">
        <p14:creationId xmlns:p14="http://schemas.microsoft.com/office/powerpoint/2010/main" val="31358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20</a:t>
            </a:fld>
            <a:endParaRPr lang="en-GB"/>
          </a:p>
        </p:txBody>
      </p:sp>
    </p:spTree>
    <p:extLst>
      <p:ext uri="{BB962C8B-B14F-4D97-AF65-F5344CB8AC3E}">
        <p14:creationId xmlns:p14="http://schemas.microsoft.com/office/powerpoint/2010/main" val="1972782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21</a:t>
            </a:fld>
            <a:endParaRPr lang="en-GB"/>
          </a:p>
        </p:txBody>
      </p:sp>
    </p:spTree>
    <p:extLst>
      <p:ext uri="{BB962C8B-B14F-4D97-AF65-F5344CB8AC3E}">
        <p14:creationId xmlns:p14="http://schemas.microsoft.com/office/powerpoint/2010/main" val="277111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a:t>
            </a:fld>
            <a:endParaRPr lang="en-GB"/>
          </a:p>
        </p:txBody>
      </p:sp>
    </p:spTree>
    <p:extLst>
      <p:ext uri="{BB962C8B-B14F-4D97-AF65-F5344CB8AC3E}">
        <p14:creationId xmlns:p14="http://schemas.microsoft.com/office/powerpoint/2010/main" val="3267283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22</a:t>
            </a:fld>
            <a:endParaRPr lang="en-GB"/>
          </a:p>
        </p:txBody>
      </p:sp>
    </p:spTree>
    <p:extLst>
      <p:ext uri="{BB962C8B-B14F-4D97-AF65-F5344CB8AC3E}">
        <p14:creationId xmlns:p14="http://schemas.microsoft.com/office/powerpoint/2010/main" val="2828663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23</a:t>
            </a:fld>
            <a:endParaRPr lang="en-GB"/>
          </a:p>
        </p:txBody>
      </p:sp>
    </p:spTree>
    <p:extLst>
      <p:ext uri="{BB962C8B-B14F-4D97-AF65-F5344CB8AC3E}">
        <p14:creationId xmlns:p14="http://schemas.microsoft.com/office/powerpoint/2010/main" val="2418256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24</a:t>
            </a:fld>
            <a:endParaRPr lang="en-GB"/>
          </a:p>
        </p:txBody>
      </p:sp>
    </p:spTree>
    <p:extLst>
      <p:ext uri="{BB962C8B-B14F-4D97-AF65-F5344CB8AC3E}">
        <p14:creationId xmlns:p14="http://schemas.microsoft.com/office/powerpoint/2010/main" val="4148559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25</a:t>
            </a:fld>
            <a:endParaRPr lang="en-GB"/>
          </a:p>
        </p:txBody>
      </p:sp>
    </p:spTree>
    <p:extLst>
      <p:ext uri="{BB962C8B-B14F-4D97-AF65-F5344CB8AC3E}">
        <p14:creationId xmlns:p14="http://schemas.microsoft.com/office/powerpoint/2010/main" val="217924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26</a:t>
            </a:fld>
            <a:endParaRPr lang="en-GB"/>
          </a:p>
        </p:txBody>
      </p:sp>
    </p:spTree>
    <p:extLst>
      <p:ext uri="{BB962C8B-B14F-4D97-AF65-F5344CB8AC3E}">
        <p14:creationId xmlns:p14="http://schemas.microsoft.com/office/powerpoint/2010/main" val="3407300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27</a:t>
            </a:fld>
            <a:endParaRPr lang="en-GB"/>
          </a:p>
        </p:txBody>
      </p:sp>
    </p:spTree>
    <p:extLst>
      <p:ext uri="{BB962C8B-B14F-4D97-AF65-F5344CB8AC3E}">
        <p14:creationId xmlns:p14="http://schemas.microsoft.com/office/powerpoint/2010/main" val="225643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28</a:t>
            </a:fld>
            <a:endParaRPr lang="en-GB"/>
          </a:p>
        </p:txBody>
      </p:sp>
    </p:spTree>
    <p:extLst>
      <p:ext uri="{BB962C8B-B14F-4D97-AF65-F5344CB8AC3E}">
        <p14:creationId xmlns:p14="http://schemas.microsoft.com/office/powerpoint/2010/main" val="1525071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29</a:t>
            </a:fld>
            <a:endParaRPr lang="en-GB"/>
          </a:p>
        </p:txBody>
      </p:sp>
    </p:spTree>
    <p:extLst>
      <p:ext uri="{BB962C8B-B14F-4D97-AF65-F5344CB8AC3E}">
        <p14:creationId xmlns:p14="http://schemas.microsoft.com/office/powerpoint/2010/main" val="4125846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30</a:t>
            </a:fld>
            <a:endParaRPr lang="en-GB"/>
          </a:p>
        </p:txBody>
      </p:sp>
    </p:spTree>
    <p:extLst>
      <p:ext uri="{BB962C8B-B14F-4D97-AF65-F5344CB8AC3E}">
        <p14:creationId xmlns:p14="http://schemas.microsoft.com/office/powerpoint/2010/main" val="1309587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31</a:t>
            </a:fld>
            <a:endParaRPr lang="en-GB"/>
          </a:p>
        </p:txBody>
      </p:sp>
    </p:spTree>
    <p:extLst>
      <p:ext uri="{BB962C8B-B14F-4D97-AF65-F5344CB8AC3E}">
        <p14:creationId xmlns:p14="http://schemas.microsoft.com/office/powerpoint/2010/main" val="222620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a:t>
            </a:fld>
            <a:endParaRPr lang="en-GB"/>
          </a:p>
        </p:txBody>
      </p:sp>
    </p:spTree>
    <p:extLst>
      <p:ext uri="{BB962C8B-B14F-4D97-AF65-F5344CB8AC3E}">
        <p14:creationId xmlns:p14="http://schemas.microsoft.com/office/powerpoint/2010/main" val="149628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32</a:t>
            </a:fld>
            <a:endParaRPr lang="en-GB"/>
          </a:p>
        </p:txBody>
      </p:sp>
    </p:spTree>
    <p:extLst>
      <p:ext uri="{BB962C8B-B14F-4D97-AF65-F5344CB8AC3E}">
        <p14:creationId xmlns:p14="http://schemas.microsoft.com/office/powerpoint/2010/main" val="1472813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33</a:t>
            </a:fld>
            <a:endParaRPr lang="en-GB"/>
          </a:p>
        </p:txBody>
      </p:sp>
    </p:spTree>
    <p:extLst>
      <p:ext uri="{BB962C8B-B14F-4D97-AF65-F5344CB8AC3E}">
        <p14:creationId xmlns:p14="http://schemas.microsoft.com/office/powerpoint/2010/main" val="3837150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34</a:t>
            </a:fld>
            <a:endParaRPr lang="en-GB"/>
          </a:p>
        </p:txBody>
      </p:sp>
    </p:spTree>
    <p:extLst>
      <p:ext uri="{BB962C8B-B14F-4D97-AF65-F5344CB8AC3E}">
        <p14:creationId xmlns:p14="http://schemas.microsoft.com/office/powerpoint/2010/main" val="495759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35</a:t>
            </a:fld>
            <a:endParaRPr lang="en-GB"/>
          </a:p>
        </p:txBody>
      </p:sp>
    </p:spTree>
    <p:extLst>
      <p:ext uri="{BB962C8B-B14F-4D97-AF65-F5344CB8AC3E}">
        <p14:creationId xmlns:p14="http://schemas.microsoft.com/office/powerpoint/2010/main" val="3036121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36</a:t>
            </a:fld>
            <a:endParaRPr lang="en-GB"/>
          </a:p>
        </p:txBody>
      </p:sp>
    </p:spTree>
    <p:extLst>
      <p:ext uri="{BB962C8B-B14F-4D97-AF65-F5344CB8AC3E}">
        <p14:creationId xmlns:p14="http://schemas.microsoft.com/office/powerpoint/2010/main" val="3178617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37</a:t>
            </a:fld>
            <a:endParaRPr lang="en-GB"/>
          </a:p>
        </p:txBody>
      </p:sp>
    </p:spTree>
    <p:extLst>
      <p:ext uri="{BB962C8B-B14F-4D97-AF65-F5344CB8AC3E}">
        <p14:creationId xmlns:p14="http://schemas.microsoft.com/office/powerpoint/2010/main" val="3639258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38</a:t>
            </a:fld>
            <a:endParaRPr lang="en-GB"/>
          </a:p>
        </p:txBody>
      </p:sp>
    </p:spTree>
    <p:extLst>
      <p:ext uri="{BB962C8B-B14F-4D97-AF65-F5344CB8AC3E}">
        <p14:creationId xmlns:p14="http://schemas.microsoft.com/office/powerpoint/2010/main" val="3071459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39</a:t>
            </a:fld>
            <a:endParaRPr lang="en-GB"/>
          </a:p>
        </p:txBody>
      </p:sp>
    </p:spTree>
    <p:extLst>
      <p:ext uri="{BB962C8B-B14F-4D97-AF65-F5344CB8AC3E}">
        <p14:creationId xmlns:p14="http://schemas.microsoft.com/office/powerpoint/2010/main" val="3241402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40</a:t>
            </a:fld>
            <a:endParaRPr lang="en-GB"/>
          </a:p>
        </p:txBody>
      </p:sp>
    </p:spTree>
    <p:extLst>
      <p:ext uri="{BB962C8B-B14F-4D97-AF65-F5344CB8AC3E}">
        <p14:creationId xmlns:p14="http://schemas.microsoft.com/office/powerpoint/2010/main" val="2314224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41</a:t>
            </a:fld>
            <a:endParaRPr lang="en-GB"/>
          </a:p>
        </p:txBody>
      </p:sp>
    </p:spTree>
    <p:extLst>
      <p:ext uri="{BB962C8B-B14F-4D97-AF65-F5344CB8AC3E}">
        <p14:creationId xmlns:p14="http://schemas.microsoft.com/office/powerpoint/2010/main" val="276100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a:t>
            </a:fld>
            <a:endParaRPr lang="en-GB"/>
          </a:p>
        </p:txBody>
      </p:sp>
    </p:spTree>
    <p:extLst>
      <p:ext uri="{BB962C8B-B14F-4D97-AF65-F5344CB8AC3E}">
        <p14:creationId xmlns:p14="http://schemas.microsoft.com/office/powerpoint/2010/main" val="2046682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42</a:t>
            </a:fld>
            <a:endParaRPr lang="en-GB"/>
          </a:p>
        </p:txBody>
      </p:sp>
    </p:spTree>
    <p:extLst>
      <p:ext uri="{BB962C8B-B14F-4D97-AF65-F5344CB8AC3E}">
        <p14:creationId xmlns:p14="http://schemas.microsoft.com/office/powerpoint/2010/main" val="29442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43</a:t>
            </a:fld>
            <a:endParaRPr lang="en-GB"/>
          </a:p>
        </p:txBody>
      </p:sp>
    </p:spTree>
    <p:extLst>
      <p:ext uri="{BB962C8B-B14F-4D97-AF65-F5344CB8AC3E}">
        <p14:creationId xmlns:p14="http://schemas.microsoft.com/office/powerpoint/2010/main" val="3292556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44</a:t>
            </a:fld>
            <a:endParaRPr lang="en-GB"/>
          </a:p>
        </p:txBody>
      </p:sp>
    </p:spTree>
    <p:extLst>
      <p:ext uri="{BB962C8B-B14F-4D97-AF65-F5344CB8AC3E}">
        <p14:creationId xmlns:p14="http://schemas.microsoft.com/office/powerpoint/2010/main" val="2863460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45</a:t>
            </a:fld>
            <a:endParaRPr lang="en-GB"/>
          </a:p>
        </p:txBody>
      </p:sp>
    </p:spTree>
    <p:extLst>
      <p:ext uri="{BB962C8B-B14F-4D97-AF65-F5344CB8AC3E}">
        <p14:creationId xmlns:p14="http://schemas.microsoft.com/office/powerpoint/2010/main" val="2971393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46</a:t>
            </a:fld>
            <a:endParaRPr lang="en-GB"/>
          </a:p>
        </p:txBody>
      </p:sp>
    </p:spTree>
    <p:extLst>
      <p:ext uri="{BB962C8B-B14F-4D97-AF65-F5344CB8AC3E}">
        <p14:creationId xmlns:p14="http://schemas.microsoft.com/office/powerpoint/2010/main" val="1758310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47</a:t>
            </a:fld>
            <a:endParaRPr lang="en-GB"/>
          </a:p>
        </p:txBody>
      </p:sp>
    </p:spTree>
    <p:extLst>
      <p:ext uri="{BB962C8B-B14F-4D97-AF65-F5344CB8AC3E}">
        <p14:creationId xmlns:p14="http://schemas.microsoft.com/office/powerpoint/2010/main" val="3488068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48</a:t>
            </a:fld>
            <a:endParaRPr lang="en-GB"/>
          </a:p>
        </p:txBody>
      </p:sp>
    </p:spTree>
    <p:extLst>
      <p:ext uri="{BB962C8B-B14F-4D97-AF65-F5344CB8AC3E}">
        <p14:creationId xmlns:p14="http://schemas.microsoft.com/office/powerpoint/2010/main" val="1463116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49</a:t>
            </a:fld>
            <a:endParaRPr lang="en-GB"/>
          </a:p>
        </p:txBody>
      </p:sp>
    </p:spTree>
    <p:extLst>
      <p:ext uri="{BB962C8B-B14F-4D97-AF65-F5344CB8AC3E}">
        <p14:creationId xmlns:p14="http://schemas.microsoft.com/office/powerpoint/2010/main" val="1909091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50</a:t>
            </a:fld>
            <a:endParaRPr lang="en-GB"/>
          </a:p>
        </p:txBody>
      </p:sp>
    </p:spTree>
    <p:extLst>
      <p:ext uri="{BB962C8B-B14F-4D97-AF65-F5344CB8AC3E}">
        <p14:creationId xmlns:p14="http://schemas.microsoft.com/office/powerpoint/2010/main" val="3022805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51</a:t>
            </a:fld>
            <a:endParaRPr lang="en-GB"/>
          </a:p>
        </p:txBody>
      </p:sp>
    </p:spTree>
    <p:extLst>
      <p:ext uri="{BB962C8B-B14F-4D97-AF65-F5344CB8AC3E}">
        <p14:creationId xmlns:p14="http://schemas.microsoft.com/office/powerpoint/2010/main" val="124529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7</a:t>
            </a:fld>
            <a:endParaRPr lang="en-GB"/>
          </a:p>
        </p:txBody>
      </p:sp>
    </p:spTree>
    <p:extLst>
      <p:ext uri="{BB962C8B-B14F-4D97-AF65-F5344CB8AC3E}">
        <p14:creationId xmlns:p14="http://schemas.microsoft.com/office/powerpoint/2010/main" val="2011974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52</a:t>
            </a:fld>
            <a:endParaRPr lang="en-GB"/>
          </a:p>
        </p:txBody>
      </p:sp>
    </p:spTree>
    <p:extLst>
      <p:ext uri="{BB962C8B-B14F-4D97-AF65-F5344CB8AC3E}">
        <p14:creationId xmlns:p14="http://schemas.microsoft.com/office/powerpoint/2010/main" val="3352412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53</a:t>
            </a:fld>
            <a:endParaRPr lang="en-GB"/>
          </a:p>
        </p:txBody>
      </p:sp>
    </p:spTree>
    <p:extLst>
      <p:ext uri="{BB962C8B-B14F-4D97-AF65-F5344CB8AC3E}">
        <p14:creationId xmlns:p14="http://schemas.microsoft.com/office/powerpoint/2010/main" val="558667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54</a:t>
            </a:fld>
            <a:endParaRPr lang="en-GB"/>
          </a:p>
        </p:txBody>
      </p:sp>
    </p:spTree>
    <p:extLst>
      <p:ext uri="{BB962C8B-B14F-4D97-AF65-F5344CB8AC3E}">
        <p14:creationId xmlns:p14="http://schemas.microsoft.com/office/powerpoint/2010/main" val="283128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55</a:t>
            </a:fld>
            <a:endParaRPr lang="en-GB"/>
          </a:p>
        </p:txBody>
      </p:sp>
    </p:spTree>
    <p:extLst>
      <p:ext uri="{BB962C8B-B14F-4D97-AF65-F5344CB8AC3E}">
        <p14:creationId xmlns:p14="http://schemas.microsoft.com/office/powerpoint/2010/main" val="519760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56</a:t>
            </a:fld>
            <a:endParaRPr lang="en-GB"/>
          </a:p>
        </p:txBody>
      </p:sp>
    </p:spTree>
    <p:extLst>
      <p:ext uri="{BB962C8B-B14F-4D97-AF65-F5344CB8AC3E}">
        <p14:creationId xmlns:p14="http://schemas.microsoft.com/office/powerpoint/2010/main" val="5726919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57</a:t>
            </a:fld>
            <a:endParaRPr lang="en-GB"/>
          </a:p>
        </p:txBody>
      </p:sp>
    </p:spTree>
    <p:extLst>
      <p:ext uri="{BB962C8B-B14F-4D97-AF65-F5344CB8AC3E}">
        <p14:creationId xmlns:p14="http://schemas.microsoft.com/office/powerpoint/2010/main" val="12514756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58</a:t>
            </a:fld>
            <a:endParaRPr lang="en-GB"/>
          </a:p>
        </p:txBody>
      </p:sp>
    </p:spTree>
    <p:extLst>
      <p:ext uri="{BB962C8B-B14F-4D97-AF65-F5344CB8AC3E}">
        <p14:creationId xmlns:p14="http://schemas.microsoft.com/office/powerpoint/2010/main" val="2226769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59</a:t>
            </a:fld>
            <a:endParaRPr lang="en-GB"/>
          </a:p>
        </p:txBody>
      </p:sp>
    </p:spTree>
    <p:extLst>
      <p:ext uri="{BB962C8B-B14F-4D97-AF65-F5344CB8AC3E}">
        <p14:creationId xmlns:p14="http://schemas.microsoft.com/office/powerpoint/2010/main" val="893543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60</a:t>
            </a:fld>
            <a:endParaRPr lang="en-GB"/>
          </a:p>
        </p:txBody>
      </p:sp>
    </p:spTree>
    <p:extLst>
      <p:ext uri="{BB962C8B-B14F-4D97-AF65-F5344CB8AC3E}">
        <p14:creationId xmlns:p14="http://schemas.microsoft.com/office/powerpoint/2010/main" val="28322572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61</a:t>
            </a:fld>
            <a:endParaRPr lang="en-GB"/>
          </a:p>
        </p:txBody>
      </p:sp>
    </p:spTree>
    <p:extLst>
      <p:ext uri="{BB962C8B-B14F-4D97-AF65-F5344CB8AC3E}">
        <p14:creationId xmlns:p14="http://schemas.microsoft.com/office/powerpoint/2010/main" val="367681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8</a:t>
            </a:fld>
            <a:endParaRPr lang="en-GB"/>
          </a:p>
        </p:txBody>
      </p:sp>
    </p:spTree>
    <p:extLst>
      <p:ext uri="{BB962C8B-B14F-4D97-AF65-F5344CB8AC3E}">
        <p14:creationId xmlns:p14="http://schemas.microsoft.com/office/powerpoint/2010/main" val="384009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62</a:t>
            </a:fld>
            <a:endParaRPr lang="en-GB"/>
          </a:p>
        </p:txBody>
      </p:sp>
    </p:spTree>
    <p:extLst>
      <p:ext uri="{BB962C8B-B14F-4D97-AF65-F5344CB8AC3E}">
        <p14:creationId xmlns:p14="http://schemas.microsoft.com/office/powerpoint/2010/main" val="5728392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63</a:t>
            </a:fld>
            <a:endParaRPr lang="en-GB"/>
          </a:p>
        </p:txBody>
      </p:sp>
    </p:spTree>
    <p:extLst>
      <p:ext uri="{BB962C8B-B14F-4D97-AF65-F5344CB8AC3E}">
        <p14:creationId xmlns:p14="http://schemas.microsoft.com/office/powerpoint/2010/main" val="3525596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64</a:t>
            </a:fld>
            <a:endParaRPr lang="en-GB"/>
          </a:p>
        </p:txBody>
      </p:sp>
    </p:spTree>
    <p:extLst>
      <p:ext uri="{BB962C8B-B14F-4D97-AF65-F5344CB8AC3E}">
        <p14:creationId xmlns:p14="http://schemas.microsoft.com/office/powerpoint/2010/main" val="36592629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65</a:t>
            </a:fld>
            <a:endParaRPr lang="en-GB"/>
          </a:p>
        </p:txBody>
      </p:sp>
    </p:spTree>
    <p:extLst>
      <p:ext uri="{BB962C8B-B14F-4D97-AF65-F5344CB8AC3E}">
        <p14:creationId xmlns:p14="http://schemas.microsoft.com/office/powerpoint/2010/main" val="1673959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66</a:t>
            </a:fld>
            <a:endParaRPr lang="en-GB"/>
          </a:p>
        </p:txBody>
      </p:sp>
    </p:spTree>
    <p:extLst>
      <p:ext uri="{BB962C8B-B14F-4D97-AF65-F5344CB8AC3E}">
        <p14:creationId xmlns:p14="http://schemas.microsoft.com/office/powerpoint/2010/main" val="21426193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67</a:t>
            </a:fld>
            <a:endParaRPr lang="en-GB"/>
          </a:p>
        </p:txBody>
      </p:sp>
    </p:spTree>
    <p:extLst>
      <p:ext uri="{BB962C8B-B14F-4D97-AF65-F5344CB8AC3E}">
        <p14:creationId xmlns:p14="http://schemas.microsoft.com/office/powerpoint/2010/main" val="365004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9</a:t>
            </a:fld>
            <a:endParaRPr lang="en-GB"/>
          </a:p>
        </p:txBody>
      </p:sp>
    </p:spTree>
    <p:extLst>
      <p:ext uri="{BB962C8B-B14F-4D97-AF65-F5344CB8AC3E}">
        <p14:creationId xmlns:p14="http://schemas.microsoft.com/office/powerpoint/2010/main" val="385094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10</a:t>
            </a:fld>
            <a:endParaRPr lang="en-GB"/>
          </a:p>
        </p:txBody>
      </p:sp>
    </p:spTree>
    <p:extLst>
      <p:ext uri="{BB962C8B-B14F-4D97-AF65-F5344CB8AC3E}">
        <p14:creationId xmlns:p14="http://schemas.microsoft.com/office/powerpoint/2010/main" val="266109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11</a:t>
            </a:fld>
            <a:endParaRPr lang="en-GB"/>
          </a:p>
        </p:txBody>
      </p:sp>
    </p:spTree>
    <p:extLst>
      <p:ext uri="{BB962C8B-B14F-4D97-AF65-F5344CB8AC3E}">
        <p14:creationId xmlns:p14="http://schemas.microsoft.com/office/powerpoint/2010/main" val="2977664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4" name="Text Placeholder 13">
            <a:extLst>
              <a:ext uri="{FF2B5EF4-FFF2-40B4-BE49-F238E27FC236}">
                <a16:creationId xmlns:a16="http://schemas.microsoft.com/office/drawing/2014/main" xmlns="" id="{B2F3C88D-BF6E-6D4C-9A25-CACB03AA208B}"/>
              </a:ext>
            </a:extLst>
          </p:cNvPr>
          <p:cNvSpPr>
            <a:spLocks noGrp="1"/>
          </p:cNvSpPr>
          <p:nvPr>
            <p:ph type="body" sz="quarter" idx="13"/>
          </p:nvPr>
        </p:nvSpPr>
        <p:spPr>
          <a:xfrm>
            <a:off x="3917911" y="6244985"/>
            <a:ext cx="3369375"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5" name="TextBox 14">
            <a:extLst>
              <a:ext uri="{FF2B5EF4-FFF2-40B4-BE49-F238E27FC236}">
                <a16:creationId xmlns:a16="http://schemas.microsoft.com/office/drawing/2014/main" xmlns="" id="{A1D45BA0-7B16-364F-96FA-7CCD74809633}"/>
              </a:ext>
            </a:extLst>
          </p:cNvPr>
          <p:cNvSpPr txBox="1"/>
          <p:nvPr userDrawn="1"/>
        </p:nvSpPr>
        <p:spPr>
          <a:xfrm>
            <a:off x="3283162" y="6261027"/>
            <a:ext cx="717425" cy="338554"/>
          </a:xfrm>
          <a:prstGeom prst="rect">
            <a:avLst/>
          </a:prstGeom>
          <a:noFill/>
        </p:spPr>
        <p:txBody>
          <a:bodyPr wrap="square" rtlCol="0" anchor="b">
            <a:spAutoFit/>
          </a:bodyPr>
          <a:lstStyle/>
          <a:p>
            <a:r>
              <a:rPr lang="en-GB" sz="1600" b="1" i="0" dirty="0">
                <a:solidFill>
                  <a:schemeClr val="bg1"/>
                </a:solidFill>
                <a:latin typeface="Muli" pitchFamily="2" charset="77"/>
              </a:rPr>
              <a:t>Unit:</a:t>
            </a:r>
          </a:p>
        </p:txBody>
      </p:sp>
      <p:sp>
        <p:nvSpPr>
          <p:cNvPr id="16" name="Text Placeholder 13">
            <a:extLst>
              <a:ext uri="{FF2B5EF4-FFF2-40B4-BE49-F238E27FC236}">
                <a16:creationId xmlns:a16="http://schemas.microsoft.com/office/drawing/2014/main" xmlns="" id="{204E8ED3-ED92-2F44-AA0C-C3500973984C}"/>
              </a:ext>
            </a:extLst>
          </p:cNvPr>
          <p:cNvSpPr>
            <a:spLocks noGrp="1"/>
          </p:cNvSpPr>
          <p:nvPr>
            <p:ph type="body" sz="quarter" idx="14"/>
          </p:nvPr>
        </p:nvSpPr>
        <p:spPr>
          <a:xfrm>
            <a:off x="11001412" y="6244985"/>
            <a:ext cx="641969"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7" name="TextBox 16">
            <a:extLst>
              <a:ext uri="{FF2B5EF4-FFF2-40B4-BE49-F238E27FC236}">
                <a16:creationId xmlns:a16="http://schemas.microsoft.com/office/drawing/2014/main" xmlns="" id="{543EE4B3-C0E4-AE42-921D-72A75F2D0332}"/>
              </a:ext>
            </a:extLst>
          </p:cNvPr>
          <p:cNvSpPr txBox="1"/>
          <p:nvPr userDrawn="1"/>
        </p:nvSpPr>
        <p:spPr>
          <a:xfrm>
            <a:off x="10038030" y="6261027"/>
            <a:ext cx="963382" cy="338554"/>
          </a:xfrm>
          <a:prstGeom prst="rect">
            <a:avLst/>
          </a:prstGeom>
          <a:noFill/>
        </p:spPr>
        <p:txBody>
          <a:bodyPr wrap="square" rtlCol="0" anchor="b">
            <a:spAutoFit/>
          </a:bodyPr>
          <a:lstStyle/>
          <a:p>
            <a:r>
              <a:rPr lang="en-GB" sz="1600" b="1" i="0" dirty="0">
                <a:solidFill>
                  <a:schemeClr val="bg1"/>
                </a:solidFill>
                <a:latin typeface="Muli" pitchFamily="2" charset="77"/>
              </a:rPr>
              <a:t>Lesson:</a:t>
            </a:r>
          </a:p>
        </p:txBody>
      </p:sp>
      <p:sp>
        <p:nvSpPr>
          <p:cNvPr id="19" name="TextBox 18">
            <a:extLst>
              <a:ext uri="{FF2B5EF4-FFF2-40B4-BE49-F238E27FC236}">
                <a16:creationId xmlns:a16="http://schemas.microsoft.com/office/drawing/2014/main" xmlns="" id="{B555FC76-808A-0046-94B4-D7D729C67DD3}"/>
              </a:ext>
            </a:extLst>
          </p:cNvPr>
          <p:cNvSpPr txBox="1"/>
          <p:nvPr userDrawn="1"/>
        </p:nvSpPr>
        <p:spPr>
          <a:xfrm>
            <a:off x="236893" y="6261027"/>
            <a:ext cx="787235" cy="338554"/>
          </a:xfrm>
          <a:prstGeom prst="rect">
            <a:avLst/>
          </a:prstGeom>
          <a:noFill/>
        </p:spPr>
        <p:txBody>
          <a:bodyPr wrap="square" rtlCol="0" anchor="b">
            <a:spAutoFit/>
          </a:bodyPr>
          <a:lstStyle/>
          <a:p>
            <a:r>
              <a:rPr lang="en-GB" sz="1600" b="1" i="0" dirty="0">
                <a:solidFill>
                  <a:schemeClr val="bg1"/>
                </a:solidFill>
                <a:latin typeface="Muli" pitchFamily="2" charset="77"/>
              </a:rPr>
              <a:t>Term:</a:t>
            </a:r>
          </a:p>
        </p:txBody>
      </p:sp>
      <p:sp>
        <p:nvSpPr>
          <p:cNvPr id="13" name="Text Placeholder 12">
            <a:extLst>
              <a:ext uri="{FF2B5EF4-FFF2-40B4-BE49-F238E27FC236}">
                <a16:creationId xmlns:a16="http://schemas.microsoft.com/office/drawing/2014/main" xmlns="" id="{5F8ED0D7-1D3B-EA40-89A6-FE5BFCF6799A}"/>
              </a:ext>
            </a:extLst>
          </p:cNvPr>
          <p:cNvSpPr>
            <a:spLocks noGrp="1"/>
          </p:cNvSpPr>
          <p:nvPr>
            <p:ph type="body" sz="quarter" idx="15"/>
          </p:nvPr>
        </p:nvSpPr>
        <p:spPr>
          <a:xfrm>
            <a:off x="955020" y="6247672"/>
            <a:ext cx="2213630" cy="366645"/>
          </a:xfrm>
        </p:spPr>
        <p:txBody>
          <a:bodyPr anchor="b">
            <a:noAutofit/>
          </a:bodyPr>
          <a:lstStyle>
            <a:lvl1pPr marL="0" indent="0">
              <a:buNone/>
              <a:defRPr sz="1800">
                <a:solidFill>
                  <a:schemeClr val="bg1"/>
                </a:solidFill>
                <a:latin typeface="Muli" pitchFamily="2" charset="77"/>
              </a:defRPr>
            </a:lvl1pPr>
            <a:lvl2pPr>
              <a:defRPr sz="1800">
                <a:solidFill>
                  <a:schemeClr val="bg1"/>
                </a:solidFill>
                <a:latin typeface="Muli" pitchFamily="2" charset="77"/>
              </a:defRPr>
            </a:lvl2pPr>
            <a:lvl3pPr>
              <a:defRPr sz="1800">
                <a:solidFill>
                  <a:schemeClr val="bg1"/>
                </a:solidFill>
                <a:latin typeface="Muli" pitchFamily="2" charset="77"/>
              </a:defRPr>
            </a:lvl3pPr>
            <a:lvl4pPr>
              <a:defRPr sz="1800">
                <a:solidFill>
                  <a:schemeClr val="bg1"/>
                </a:solidFill>
                <a:latin typeface="Muli" pitchFamily="2" charset="77"/>
              </a:defRPr>
            </a:lvl4pPr>
            <a:lvl5pPr>
              <a:defRPr sz="1800">
                <a:solidFill>
                  <a:schemeClr val="bg1"/>
                </a:solidFill>
                <a:latin typeface="Muli" pitchFamily="2" charset="77"/>
              </a:defRPr>
            </a:lvl5pPr>
          </a:lstStyle>
          <a:p>
            <a:pPr lvl="0"/>
            <a:endParaRPr lang="en-GB" dirty="0"/>
          </a:p>
        </p:txBody>
      </p:sp>
      <p:pic>
        <p:nvPicPr>
          <p:cNvPr id="10" name="Picture 9"/>
          <p:cNvPicPr/>
          <p:nvPr userDrawn="1"/>
        </p:nvPicPr>
        <p:blipFill>
          <a:blip r:embed="rId2"/>
          <a:stretch>
            <a:fillRect/>
          </a:stretch>
        </p:blipFill>
        <p:spPr>
          <a:xfrm>
            <a:off x="3168000" y="928800"/>
            <a:ext cx="5280660" cy="899795"/>
          </a:xfrm>
          <a:prstGeom prst="rect">
            <a:avLst/>
          </a:prstGeom>
          <a:noFill/>
          <a:ln>
            <a:noFill/>
            <a:prstDash/>
          </a:ln>
        </p:spPr>
      </p:pic>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276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68980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4044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00775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8444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xmlns="" id="{5BA0AB86-75A7-554E-9835-D9E30F3233C2}"/>
              </a:ext>
            </a:extLst>
          </p:cNvPr>
          <p:cNvGraphicFramePr>
            <a:graphicFrameLocks noGrp="1"/>
          </p:cNvGraphicFramePr>
          <p:nvPr userDrawn="1">
            <p:extLst>
              <p:ext uri="{D42A27DB-BD31-4B8C-83A1-F6EECF244321}">
                <p14:modId xmlns:p14="http://schemas.microsoft.com/office/powerpoint/2010/main" val="821396605"/>
              </p:ext>
            </p:extLst>
          </p:nvPr>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xmlns="" val="20000"/>
                    </a:ext>
                  </a:extLst>
                </a:gridCol>
                <a:gridCol w="7890066">
                  <a:extLst>
                    <a:ext uri="{9D8B030D-6E8A-4147-A177-3AD203B41FA5}">
                      <a16:colId xmlns:a16="http://schemas.microsoft.com/office/drawing/2014/main" xmlns=""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xmlns=""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xmlns="" val="10001"/>
                  </a:ext>
                </a:extLst>
              </a:tr>
            </a:tbl>
          </a:graphicData>
        </a:graphic>
      </p:graphicFrame>
      <p:sp>
        <p:nvSpPr>
          <p:cNvPr id="10" name="Text Placeholder 8">
            <a:extLst>
              <a:ext uri="{FF2B5EF4-FFF2-40B4-BE49-F238E27FC236}">
                <a16:creationId xmlns:a16="http://schemas.microsoft.com/office/drawing/2014/main" xmlns=""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xmlns=""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xmlns=""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a16="http://schemas.microsoft.com/office/drawing/2014/main" xmlns=""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xmlns="" id="{5BA0AB86-75A7-554E-9835-D9E30F3233C2}"/>
              </a:ext>
            </a:extLst>
          </p:cNvPr>
          <p:cNvGraphicFramePr>
            <a:graphicFrameLocks noGrp="1"/>
          </p:cNvGraphicFramePr>
          <p:nvPr userDrawn="1">
            <p:extLst>
              <p:ext uri="{D42A27DB-BD31-4B8C-83A1-F6EECF244321}">
                <p14:modId xmlns:p14="http://schemas.microsoft.com/office/powerpoint/2010/main" val="2077034169"/>
              </p:ext>
            </p:extLst>
          </p:nvPr>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xmlns="" val="20000"/>
                    </a:ext>
                  </a:extLst>
                </a:gridCol>
                <a:gridCol w="7890066">
                  <a:extLst>
                    <a:ext uri="{9D8B030D-6E8A-4147-A177-3AD203B41FA5}">
                      <a16:colId xmlns:a16="http://schemas.microsoft.com/office/drawing/2014/main" xmlns=""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xmlns=""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xmlns="" val="10001"/>
                  </a:ext>
                </a:extLst>
              </a:tr>
            </a:tbl>
          </a:graphicData>
        </a:graphic>
      </p:graphicFrame>
      <p:sp>
        <p:nvSpPr>
          <p:cNvPr id="10" name="Text Placeholder 8">
            <a:extLst>
              <a:ext uri="{FF2B5EF4-FFF2-40B4-BE49-F238E27FC236}">
                <a16:creationId xmlns:a16="http://schemas.microsoft.com/office/drawing/2014/main" xmlns=""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xmlns=""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xmlns=""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8775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0140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397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a16="http://schemas.microsoft.com/office/drawing/2014/main" xmlns=""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07/01/2021</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68353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211233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0"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0.tiff"/><Relationship Id="rId4" Type="http://schemas.openxmlformats.org/officeDocument/2006/relationships/image" Target="../media/image12.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xmlns="" id="{FDEECE2B-4F07-3243-A1BF-25C2CD33540E}"/>
              </a:ext>
            </a:extLst>
          </p:cNvPr>
          <p:cNvSpPr>
            <a:spLocks noGrp="1"/>
          </p:cNvSpPr>
          <p:nvPr>
            <p:ph type="subTitle" idx="1"/>
          </p:nvPr>
        </p:nvSpPr>
        <p:spPr/>
        <p:txBody>
          <a:bodyPr>
            <a:normAutofit/>
          </a:bodyPr>
          <a:lstStyle/>
          <a:p>
            <a:r>
              <a:rPr lang="en-GB" dirty="0" smtClean="0"/>
              <a:t>Stage </a:t>
            </a:r>
            <a:r>
              <a:rPr lang="en-GB" dirty="0"/>
              <a:t>1 </a:t>
            </a:r>
            <a:br>
              <a:rPr lang="en-GB" dirty="0"/>
            </a:br>
            <a:r>
              <a:rPr lang="en-GB" dirty="0"/>
              <a:t>Spring Block 1: Addition and Subtraction</a:t>
            </a:r>
          </a:p>
          <a:p>
            <a:r>
              <a:rPr lang="en-GB" dirty="0"/>
              <a:t>Lesson 1: To be able to add by counting on</a:t>
            </a:r>
          </a:p>
        </p:txBody>
      </p:sp>
      <p:sp>
        <p:nvSpPr>
          <p:cNvPr id="3" name="Text Placeholder 2">
            <a:extLst>
              <a:ext uri="{FF2B5EF4-FFF2-40B4-BE49-F238E27FC236}">
                <a16:creationId xmlns:a16="http://schemas.microsoft.com/office/drawing/2014/main" xmlns="" id="{46096D93-4A8A-F349-8E04-EC67E07A6F7B}"/>
              </a:ext>
            </a:extLst>
          </p:cNvPr>
          <p:cNvSpPr>
            <a:spLocks noGrp="1"/>
          </p:cNvSpPr>
          <p:nvPr>
            <p:ph type="body" sz="quarter" idx="13"/>
          </p:nvPr>
        </p:nvSpPr>
        <p:spPr>
          <a:xfrm>
            <a:off x="3917911" y="6221692"/>
            <a:ext cx="3369375" cy="369332"/>
          </a:xfrm>
        </p:spPr>
        <p:txBody>
          <a:bodyPr>
            <a:normAutofit fontScale="85000" lnSpcReduction="10000"/>
          </a:bodyPr>
          <a:lstStyle/>
          <a:p>
            <a:r>
              <a:rPr lang="en-GB" dirty="0"/>
              <a:t>Block 1 – Addition and Subtraction</a:t>
            </a:r>
          </a:p>
        </p:txBody>
      </p:sp>
      <p:sp>
        <p:nvSpPr>
          <p:cNvPr id="6" name="Text Placeholder 5">
            <a:extLst>
              <a:ext uri="{FF2B5EF4-FFF2-40B4-BE49-F238E27FC236}">
                <a16:creationId xmlns:a16="http://schemas.microsoft.com/office/drawing/2014/main" xmlns="" id="{BE0A8668-F4BF-FD46-97FE-DF79A2E595C7}"/>
              </a:ext>
            </a:extLst>
          </p:cNvPr>
          <p:cNvSpPr>
            <a:spLocks noGrp="1"/>
          </p:cNvSpPr>
          <p:nvPr>
            <p:ph type="body" sz="quarter" idx="14"/>
          </p:nvPr>
        </p:nvSpPr>
        <p:spPr/>
        <p:txBody>
          <a:bodyPr/>
          <a:lstStyle/>
          <a:p>
            <a:r>
              <a:rPr lang="en-GB" dirty="0"/>
              <a:t>1</a:t>
            </a:r>
          </a:p>
        </p:txBody>
      </p:sp>
      <p:pic>
        <p:nvPicPr>
          <p:cNvPr id="11" name="Picture 10">
            <a:extLst>
              <a:ext uri="{FF2B5EF4-FFF2-40B4-BE49-F238E27FC236}">
                <a16:creationId xmlns:a16="http://schemas.microsoft.com/office/drawing/2014/main" xmlns=""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a16="http://schemas.microsoft.com/office/drawing/2014/main" xmlns=""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a16="http://schemas.microsoft.com/office/drawing/2014/main" xmlns=""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a16="http://schemas.microsoft.com/office/drawing/2014/main" xmlns=""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4" name="Text Placeholder 3">
            <a:extLst>
              <a:ext uri="{FF2B5EF4-FFF2-40B4-BE49-F238E27FC236}">
                <a16:creationId xmlns:a16="http://schemas.microsoft.com/office/drawing/2014/main" xmlns="" id="{60C74A61-CF8A-0745-B69B-DD1646654FF2}"/>
              </a:ext>
            </a:extLst>
          </p:cNvPr>
          <p:cNvSpPr>
            <a:spLocks noGrp="1"/>
          </p:cNvSpPr>
          <p:nvPr>
            <p:ph type="body" sz="quarter" idx="15"/>
          </p:nvPr>
        </p:nvSpPr>
        <p:spPr/>
        <p:txBody>
          <a:bodyPr/>
          <a:lstStyle/>
          <a:p>
            <a:r>
              <a:rPr lang="en-US" dirty="0"/>
              <a:t>Spring</a:t>
            </a:r>
          </a:p>
        </p:txBody>
      </p:sp>
      <p:sp>
        <p:nvSpPr>
          <p:cNvPr id="8" name="TextBox 7">
            <a:extLst>
              <a:ext uri="{FF2B5EF4-FFF2-40B4-BE49-F238E27FC236}">
                <a16:creationId xmlns:a16="http://schemas.microsoft.com/office/drawing/2014/main" xmlns="" id="{AC9EFBDC-A8B5-9549-8D36-873513E4D40C}"/>
              </a:ext>
            </a:extLst>
          </p:cNvPr>
          <p:cNvSpPr txBox="1"/>
          <p:nvPr/>
        </p:nvSpPr>
        <p:spPr>
          <a:xfrm>
            <a:off x="596348" y="6533322"/>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xmlns="" id="{F8D65072-FC35-D84F-937B-70E91C6BD3D3}"/>
              </a:ext>
            </a:extLst>
          </p:cNvPr>
          <p:cNvSpPr txBox="1"/>
          <p:nvPr/>
        </p:nvSpPr>
        <p:spPr>
          <a:xfrm>
            <a:off x="9262471" y="3856383"/>
            <a:ext cx="184731" cy="369332"/>
          </a:xfrm>
          <a:prstGeom prst="rect">
            <a:avLst/>
          </a:prstGeom>
          <a:noFill/>
        </p:spPr>
        <p:txBody>
          <a:bodyPr wrap="none" rtlCol="0">
            <a:spAutoFit/>
          </a:bodyPr>
          <a:lstStyle/>
          <a:p>
            <a:endParaRPr lang="en-US" dirty="0"/>
          </a:p>
        </p:txBody>
      </p:sp>
      <p:sp>
        <p:nvSpPr>
          <p:cNvPr id="14" name="TextBox 13"/>
          <p:cNvSpPr txBox="1"/>
          <p:nvPr/>
        </p:nvSpPr>
        <p:spPr>
          <a:xfrm>
            <a:off x="9874800" y="331200"/>
            <a:ext cx="196422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smtClean="0">
                <a:solidFill>
                  <a:schemeClr val="bg1"/>
                </a:solidFill>
              </a:rPr>
              <a:t>Quiz</a:t>
            </a:r>
            <a:r>
              <a:rPr lang="en-GB" sz="2000" smtClean="0">
                <a:solidFill>
                  <a:schemeClr val="bg1"/>
                </a:solidFill>
              </a:rPr>
              <a:t>: </a:t>
            </a:r>
            <a:r>
              <a:rPr lang="en-GB" sz="2000" b="1" smtClean="0">
                <a:solidFill>
                  <a:schemeClr val="bg1"/>
                </a:solidFill>
              </a:rPr>
              <a:t>QMRFLVV</a:t>
            </a:r>
            <a:endParaRPr lang="en-GB" sz="2000" b="1" dirty="0">
              <a:solidFill>
                <a:schemeClr val="bg1"/>
              </a:solidFill>
            </a:endParaRPr>
          </a:p>
        </p:txBody>
      </p:sp>
    </p:spTree>
    <p:extLst>
      <p:ext uri="{BB962C8B-B14F-4D97-AF65-F5344CB8AC3E}">
        <p14:creationId xmlns:p14="http://schemas.microsoft.com/office/powerpoint/2010/main" val="244028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9434514" y="341029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8496301" y="2812986"/>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455089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73272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8</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421730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48147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10069513" y="29059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9348788" y="3518565"/>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a16="http://schemas.microsoft.com/office/drawing/2014/main" xmlns="" id="{F7E01B99-EB1C-8F49-B67C-C0A528A7CF45}"/>
              </a:ext>
            </a:extLst>
          </p:cNvPr>
          <p:cNvSpPr>
            <a:spLocks noChangeArrowheads="1"/>
          </p:cNvSpPr>
          <p:nvPr/>
        </p:nvSpPr>
        <p:spPr bwMode="auto">
          <a:xfrm>
            <a:off x="8628063"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51658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a16="http://schemas.microsoft.com/office/drawing/2014/main" xmlns="" id="{F7E01B99-EB1C-8F49-B67C-C0A528A7CF45}"/>
              </a:ext>
            </a:extLst>
          </p:cNvPr>
          <p:cNvSpPr>
            <a:spLocks noChangeArrowheads="1"/>
          </p:cNvSpPr>
          <p:nvPr/>
        </p:nvSpPr>
        <p:spPr bwMode="auto">
          <a:xfrm>
            <a:off x="7196137"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341477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a16="http://schemas.microsoft.com/office/drawing/2014/main" xmlns="" id="{F7E01B99-EB1C-8F49-B67C-C0A528A7CF45}"/>
              </a:ext>
            </a:extLst>
          </p:cNvPr>
          <p:cNvSpPr>
            <a:spLocks noChangeArrowheads="1"/>
          </p:cNvSpPr>
          <p:nvPr/>
        </p:nvSpPr>
        <p:spPr bwMode="auto">
          <a:xfrm>
            <a:off x="7196137"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10</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91401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87252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10627297" y="343906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9912257" y="289562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9269763" y="3518565"/>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8278019" y="3617247"/>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8628063" y="2810819"/>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74159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319048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mathematical equipment and pictorial representations to help me add by counting on from a given amount or number </a:t>
            </a:r>
          </a:p>
          <a:p>
            <a:pPr>
              <a:buClr>
                <a:srgbClr val="23D160"/>
              </a:buClr>
              <a:buSzPct val="85000"/>
              <a:buFont typeface="Wingdings" pitchFamily="2" charset="2"/>
              <a:buChar char="ü"/>
            </a:pPr>
            <a:r>
              <a:rPr lang="en-GB" sz="2200" dirty="0"/>
              <a:t> I can explain my reasoning when using mathematical equipment and pictorial representations to help me add by counting on from a given amount or number </a:t>
            </a:r>
          </a:p>
        </p:txBody>
      </p:sp>
      <p:sp>
        <p:nvSpPr>
          <p:cNvPr id="5" name="Footer Placeholder 4">
            <a:extLst>
              <a:ext uri="{FF2B5EF4-FFF2-40B4-BE49-F238E27FC236}">
                <a16:creationId xmlns:a16="http://schemas.microsoft.com/office/drawing/2014/main" xmlns="" id="{349F46F5-B8A3-5848-8248-C9D634933261}"/>
              </a:ext>
            </a:extLst>
          </p:cNvPr>
          <p:cNvSpPr>
            <a:spLocks noGrp="1"/>
          </p:cNvSpPr>
          <p:nvPr>
            <p:ph type="ftr" sz="quarter" idx="11"/>
          </p:nvPr>
        </p:nvSpPr>
        <p:spPr>
          <a:xfrm>
            <a:off x="838199" y="6298060"/>
            <a:ext cx="10515599" cy="365125"/>
          </a:xfrm>
        </p:spPr>
        <p:txBody>
          <a:bodyPr/>
          <a:lstStyle/>
          <a:p>
            <a:r>
              <a:rPr lang="en-GB" sz="1400" dirty="0" smtClean="0"/>
              <a:t>Stage </a:t>
            </a:r>
            <a:r>
              <a:rPr lang="en-GB" sz="1400" dirty="0"/>
              <a:t>1 – Spring Block 1 – Addition and Subtraction - Lesson 1 - To be able to add by counting on</a:t>
            </a:r>
          </a:p>
        </p:txBody>
      </p:sp>
    </p:spTree>
    <p:extLst>
      <p:ext uri="{BB962C8B-B14F-4D97-AF65-F5344CB8AC3E}">
        <p14:creationId xmlns:p14="http://schemas.microsoft.com/office/powerpoint/2010/main" val="4346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9</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927484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a:xfrm>
            <a:off x="838200" y="1428772"/>
            <a:ext cx="10515600" cy="4351338"/>
          </a:xfrm>
        </p:spPr>
        <p:txBody>
          <a:bodyPr/>
          <a:lstStyle/>
          <a:p>
            <a:pPr marL="0" indent="0">
              <a:buNone/>
            </a:pPr>
            <a:r>
              <a:rPr lang="en-GB" dirty="0"/>
              <a:t>Activity 1:</a:t>
            </a:r>
          </a:p>
          <a:p>
            <a:pPr marL="0" indent="0">
              <a:buClr>
                <a:srgbClr val="23D160"/>
              </a:buClr>
              <a:buSzPct val="85000"/>
              <a:buNone/>
            </a:pPr>
            <a:r>
              <a:rPr lang="en-GB" sz="2200" dirty="0"/>
              <a:t>Use the ten frame and counters to help you complete the number story in as many ways as possible.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a:t>
            </a:r>
          </a:p>
          <a:p>
            <a:r>
              <a:rPr lang="en-US" sz="2400" dirty="0">
                <a:solidFill>
                  <a:schemeClr val="tx1"/>
                </a:solidFill>
                <a:latin typeface="OpenDyslexicAlta" pitchFamily="2" charset="77"/>
              </a:rPr>
              <a:t>Then another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71300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a:xfrm>
            <a:off x="838200" y="1428772"/>
            <a:ext cx="10515600" cy="4351338"/>
          </a:xfrm>
        </p:spPr>
        <p:txBody>
          <a:bodyPr/>
          <a:lstStyle/>
          <a:p>
            <a:pPr marL="0" indent="0">
              <a:buNone/>
            </a:pPr>
            <a:r>
              <a:rPr lang="en-GB" dirty="0"/>
              <a:t>Activity 1:</a:t>
            </a:r>
          </a:p>
          <a:p>
            <a:pPr marL="0" indent="0">
              <a:buClr>
                <a:srgbClr val="23D160"/>
              </a:buClr>
              <a:buSzPct val="85000"/>
              <a:buNone/>
            </a:pPr>
            <a:r>
              <a:rPr lang="en-GB" sz="2200" dirty="0"/>
              <a:t>Use the ten frame and counters to help you complete the number story in as many ways as possible.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3860"/>
                </a:solidFill>
                <a:latin typeface="OpenDyslexicAlta" pitchFamily="2" charset="77"/>
              </a:rPr>
              <a:t>Example:</a:t>
            </a:r>
          </a:p>
          <a:p>
            <a:r>
              <a:rPr lang="en-US" sz="2400" dirty="0">
                <a:solidFill>
                  <a:srgbClr val="FF3860"/>
                </a:solidFill>
                <a:latin typeface="OpenDyslexicAlta" pitchFamily="2" charset="77"/>
              </a:rPr>
              <a:t>There were </a:t>
            </a:r>
            <a:r>
              <a:rPr lang="en-US" sz="2400" dirty="0">
                <a:solidFill>
                  <a:srgbClr val="FF3860"/>
                </a:solidFill>
                <a:latin typeface="OpenDyslexicAlta" pitchFamily="2" charset="77"/>
                <a:cs typeface="Calibri" panose="020F0502020204030204" pitchFamily="34" charset="0"/>
              </a:rPr>
              <a:t>2</a:t>
            </a:r>
            <a:r>
              <a:rPr lang="en-US" sz="2400" dirty="0">
                <a:solidFill>
                  <a:srgbClr val="FF3860"/>
                </a:solidFill>
                <a:latin typeface="OpenDyslexicAlta" pitchFamily="2" charset="77"/>
              </a:rPr>
              <a:t> people at the bus stop. </a:t>
            </a:r>
          </a:p>
          <a:p>
            <a:r>
              <a:rPr lang="en-US" sz="2400" dirty="0">
                <a:solidFill>
                  <a:srgbClr val="FF3860"/>
                </a:solidFill>
                <a:latin typeface="OpenDyslexicAlta" pitchFamily="2" charset="77"/>
              </a:rPr>
              <a:t>Then another </a:t>
            </a:r>
            <a:r>
              <a:rPr lang="en-US" sz="2400" dirty="0">
                <a:solidFill>
                  <a:srgbClr val="FF3860"/>
                </a:solidFill>
                <a:latin typeface="OpenDyslexicAlta" pitchFamily="2" charset="77"/>
                <a:cs typeface="Calibri" panose="020F0502020204030204" pitchFamily="34" charset="0"/>
              </a:rPr>
              <a:t>7</a:t>
            </a:r>
            <a:r>
              <a:rPr lang="en-US" sz="2400" dirty="0">
                <a:solidFill>
                  <a:srgbClr val="FF3860"/>
                </a:solidFill>
                <a:latin typeface="OpenDyslexicAlta" pitchFamily="2" charset="77"/>
              </a:rPr>
              <a:t> people arrived. </a:t>
            </a:r>
          </a:p>
          <a:p>
            <a:r>
              <a:rPr lang="en-US" sz="2400" dirty="0">
                <a:solidFill>
                  <a:srgbClr val="FF3860"/>
                </a:solidFill>
                <a:latin typeface="OpenDyslexicAlta" pitchFamily="2" charset="77"/>
              </a:rPr>
              <a:t>There are </a:t>
            </a:r>
            <a:r>
              <a:rPr lang="en-US" sz="2400" u="sng" dirty="0">
                <a:solidFill>
                  <a:srgbClr val="FF3860"/>
                </a:solidFill>
                <a:latin typeface="OpenDyslexicAlta" pitchFamily="2" charset="77"/>
                <a:cs typeface="Calibri" panose="020F0502020204030204" pitchFamily="34" charset="0"/>
              </a:rPr>
              <a:t>9</a:t>
            </a:r>
            <a:r>
              <a:rPr lang="en-US" sz="2400" dirty="0">
                <a:solidFill>
                  <a:srgbClr val="FF3860"/>
                </a:solidFill>
                <a:latin typeface="OpenDyslexicAlta" pitchFamily="2" charset="77"/>
              </a:rPr>
              <a:t> people at the bus stop now. </a:t>
            </a:r>
          </a:p>
        </p:txBody>
      </p:sp>
      <p:sp>
        <p:nvSpPr>
          <p:cNvPr id="15" name="Rectangle 14">
            <a:extLst>
              <a:ext uri="{FF2B5EF4-FFF2-40B4-BE49-F238E27FC236}">
                <a16:creationId xmlns:a16="http://schemas.microsoft.com/office/drawing/2014/main" xmlns="" id="{327D019B-D572-B94C-BBCF-81A16A8CF873}"/>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6" name="Rectangle 15">
            <a:extLst>
              <a:ext uri="{FF2B5EF4-FFF2-40B4-BE49-F238E27FC236}">
                <a16:creationId xmlns:a16="http://schemas.microsoft.com/office/drawing/2014/main" xmlns="" id="{45CC63C6-3BD8-2848-8687-24E51F3EDA6D}"/>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7" name="Rectangle 16">
            <a:extLst>
              <a:ext uri="{FF2B5EF4-FFF2-40B4-BE49-F238E27FC236}">
                <a16:creationId xmlns:a16="http://schemas.microsoft.com/office/drawing/2014/main" xmlns="" id="{4196DD79-0DE3-D444-B46F-CFCA30E2CFB6}"/>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8" name="Rectangle 17">
            <a:extLst>
              <a:ext uri="{FF2B5EF4-FFF2-40B4-BE49-F238E27FC236}">
                <a16:creationId xmlns:a16="http://schemas.microsoft.com/office/drawing/2014/main" xmlns="" id="{A4C3ACB8-B6F8-9848-B3A0-18050B89E3FF}"/>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9" name="Rectangle 18">
            <a:extLst>
              <a:ext uri="{FF2B5EF4-FFF2-40B4-BE49-F238E27FC236}">
                <a16:creationId xmlns:a16="http://schemas.microsoft.com/office/drawing/2014/main" xmlns="" id="{7E5157EE-000A-A848-A97B-70C462D3BB96}"/>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0" name="Rectangle 19">
            <a:extLst>
              <a:ext uri="{FF2B5EF4-FFF2-40B4-BE49-F238E27FC236}">
                <a16:creationId xmlns:a16="http://schemas.microsoft.com/office/drawing/2014/main" xmlns="" id="{5B275109-68C5-ED45-9408-5623475F206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1" name="Rectangle 20">
            <a:extLst>
              <a:ext uri="{FF2B5EF4-FFF2-40B4-BE49-F238E27FC236}">
                <a16:creationId xmlns:a16="http://schemas.microsoft.com/office/drawing/2014/main" xmlns="" id="{4B6C1559-6ADC-0B49-973C-3B906856451E}"/>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a16="http://schemas.microsoft.com/office/drawing/2014/main" xmlns="" id="{95CE7AED-5261-6D4E-9DC3-85F8DF315CC6}"/>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3" name="Rectangle 22">
            <a:extLst>
              <a:ext uri="{FF2B5EF4-FFF2-40B4-BE49-F238E27FC236}">
                <a16:creationId xmlns:a16="http://schemas.microsoft.com/office/drawing/2014/main" xmlns="" id="{08573E3C-0193-BA48-9A96-06A2D67C1CED}"/>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a16="http://schemas.microsoft.com/office/drawing/2014/main" xmlns="" id="{3C186E3A-E895-FF41-BFD0-03038D46FBA0}"/>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Oval 25">
            <a:extLst>
              <a:ext uri="{FF2B5EF4-FFF2-40B4-BE49-F238E27FC236}">
                <a16:creationId xmlns:a16="http://schemas.microsoft.com/office/drawing/2014/main" xmlns="" id="{CA3A63E0-E86E-574C-A545-E7B9AEFA2ED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7" name="Oval 26">
            <a:extLst>
              <a:ext uri="{FF2B5EF4-FFF2-40B4-BE49-F238E27FC236}">
                <a16:creationId xmlns:a16="http://schemas.microsoft.com/office/drawing/2014/main" xmlns="" id="{B7ACDE35-75C4-264A-8B0C-F7A59F2150CC}"/>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8" name="Oval 27">
            <a:extLst>
              <a:ext uri="{FF2B5EF4-FFF2-40B4-BE49-F238E27FC236}">
                <a16:creationId xmlns:a16="http://schemas.microsoft.com/office/drawing/2014/main" xmlns="" id="{FEB72135-2A86-0B49-AB77-46F0AA5BE49F}"/>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9" name="Oval 28">
            <a:extLst>
              <a:ext uri="{FF2B5EF4-FFF2-40B4-BE49-F238E27FC236}">
                <a16:creationId xmlns:a16="http://schemas.microsoft.com/office/drawing/2014/main" xmlns="" id="{6B972928-1259-1449-B427-6246C0301E65}"/>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Oval 29">
            <a:extLst>
              <a:ext uri="{FF2B5EF4-FFF2-40B4-BE49-F238E27FC236}">
                <a16:creationId xmlns:a16="http://schemas.microsoft.com/office/drawing/2014/main" xmlns="" id="{AFD251DC-A4A2-3746-ACC0-1E4D13392D26}"/>
              </a:ext>
            </a:extLst>
          </p:cNvPr>
          <p:cNvSpPr>
            <a:spLocks noChangeArrowheads="1"/>
          </p:cNvSpPr>
          <p:nvPr/>
        </p:nvSpPr>
        <p:spPr bwMode="auto">
          <a:xfrm>
            <a:off x="5746750"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rgbClr val="FF3860"/>
              </a:solidFill>
              <a:latin typeface="+mn-lt"/>
              <a:ea typeface="+mn-ea"/>
            </a:endParaRPr>
          </a:p>
        </p:txBody>
      </p:sp>
      <p:sp>
        <p:nvSpPr>
          <p:cNvPr id="31" name="Oval 30">
            <a:extLst>
              <a:ext uri="{FF2B5EF4-FFF2-40B4-BE49-F238E27FC236}">
                <a16:creationId xmlns:a16="http://schemas.microsoft.com/office/drawing/2014/main" xmlns="" id="{31133C71-DE74-B242-9436-4E483B3AC7AB}"/>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Oval 31">
            <a:extLst>
              <a:ext uri="{FF2B5EF4-FFF2-40B4-BE49-F238E27FC236}">
                <a16:creationId xmlns:a16="http://schemas.microsoft.com/office/drawing/2014/main" xmlns="" id="{D9A8361F-FF6E-B448-82DF-D96947EB2371}"/>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3" name="Oval 32">
            <a:extLst>
              <a:ext uri="{FF2B5EF4-FFF2-40B4-BE49-F238E27FC236}">
                <a16:creationId xmlns:a16="http://schemas.microsoft.com/office/drawing/2014/main" xmlns="" id="{0B3DABAE-1305-5544-829A-4E5548216E1A}"/>
              </a:ext>
            </a:extLst>
          </p:cNvPr>
          <p:cNvSpPr>
            <a:spLocks noChangeArrowheads="1"/>
          </p:cNvSpPr>
          <p:nvPr/>
        </p:nvSpPr>
        <p:spPr bwMode="auto">
          <a:xfrm>
            <a:off x="6467475"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rgbClr val="FF3860"/>
              </a:solidFill>
              <a:latin typeface="+mn-lt"/>
              <a:ea typeface="+mn-ea"/>
            </a:endParaRPr>
          </a:p>
        </p:txBody>
      </p:sp>
      <p:sp>
        <p:nvSpPr>
          <p:cNvPr id="34" name="Oval 33">
            <a:extLst>
              <a:ext uri="{FF2B5EF4-FFF2-40B4-BE49-F238E27FC236}">
                <a16:creationId xmlns:a16="http://schemas.microsoft.com/office/drawing/2014/main" xmlns="" id="{3FE8105D-871A-5E4B-B8E3-2FE65D2B32E4}"/>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954979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86720844"/>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739253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986889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4169899032"/>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544413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297385659"/>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2924375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594588613"/>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rgbClr val="FF3860"/>
                          </a:solidFill>
                          <a:latin typeface="OpenDyslexicAlta" pitchFamily="2" charset="77"/>
                        </a:rPr>
                        <a:t>17</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4003316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r>
              <a:rPr lang="en-GB" sz="2200" dirty="0">
                <a:solidFill>
                  <a:srgbClr val="FF3860"/>
                </a:solidFill>
              </a:rPr>
              <a:t>Now, Farmer Sam has 17 apples.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rgbClr val="FF3860"/>
                          </a:solidFill>
                          <a:latin typeface="OpenDyslexicAlta" pitchFamily="2" charset="77"/>
                        </a:rPr>
                        <a:t>17</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937163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1506667781"/>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408913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Starter:</a:t>
            </a:r>
          </a:p>
          <a:p>
            <a:pPr marL="0" indent="0">
              <a:buClr>
                <a:srgbClr val="23D160"/>
              </a:buClr>
              <a:buSzPct val="85000"/>
              <a:buNone/>
            </a:pPr>
            <a:r>
              <a:rPr lang="en-GB" sz="2200" dirty="0"/>
              <a:t>What’s the same? What’s different?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Explain your answer. </a:t>
            </a:r>
          </a:p>
        </p:txBody>
      </p:sp>
      <p:sp>
        <p:nvSpPr>
          <p:cNvPr id="20" name="Rectangle 19">
            <a:extLst>
              <a:ext uri="{FF2B5EF4-FFF2-40B4-BE49-F238E27FC236}">
                <a16:creationId xmlns:a16="http://schemas.microsoft.com/office/drawing/2014/main" xmlns="" id="{0C9BFFA7-E28C-9C44-921A-CEBFB98AEB3E}"/>
              </a:ext>
            </a:extLst>
          </p:cNvPr>
          <p:cNvSpPr>
            <a:spLocks noChangeArrowheads="1"/>
          </p:cNvSpPr>
          <p:nvPr/>
        </p:nvSpPr>
        <p:spPr bwMode="auto">
          <a:xfrm>
            <a:off x="838200"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a16="http://schemas.microsoft.com/office/drawing/2014/main" xmlns="" id="{0DA9D830-2C61-0E49-8042-900019F838CD}"/>
              </a:ext>
            </a:extLst>
          </p:cNvPr>
          <p:cNvSpPr>
            <a:spLocks noChangeArrowheads="1"/>
          </p:cNvSpPr>
          <p:nvPr/>
        </p:nvSpPr>
        <p:spPr bwMode="auto">
          <a:xfrm>
            <a:off x="1558925" y="3429000"/>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a16="http://schemas.microsoft.com/office/drawing/2014/main" xmlns="" id="{BD6EE26C-B059-D943-AEA5-7D8716F1F832}"/>
              </a:ext>
            </a:extLst>
          </p:cNvPr>
          <p:cNvSpPr>
            <a:spLocks noChangeArrowheads="1"/>
          </p:cNvSpPr>
          <p:nvPr/>
        </p:nvSpPr>
        <p:spPr bwMode="auto">
          <a:xfrm>
            <a:off x="2278062"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ectangle 24">
            <a:extLst>
              <a:ext uri="{FF2B5EF4-FFF2-40B4-BE49-F238E27FC236}">
                <a16:creationId xmlns:a16="http://schemas.microsoft.com/office/drawing/2014/main" xmlns="" id="{55D5F1AE-A2F5-4E48-9781-5F23044C0DED}"/>
              </a:ext>
            </a:extLst>
          </p:cNvPr>
          <p:cNvSpPr>
            <a:spLocks noChangeArrowheads="1"/>
          </p:cNvSpPr>
          <p:nvPr/>
        </p:nvSpPr>
        <p:spPr bwMode="auto">
          <a:xfrm>
            <a:off x="2998787"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Rectangle 25">
            <a:extLst>
              <a:ext uri="{FF2B5EF4-FFF2-40B4-BE49-F238E27FC236}">
                <a16:creationId xmlns:a16="http://schemas.microsoft.com/office/drawing/2014/main" xmlns="" id="{4554945A-BB6D-2F4B-92EE-4DE9E644A5E4}"/>
              </a:ext>
            </a:extLst>
          </p:cNvPr>
          <p:cNvSpPr>
            <a:spLocks noChangeArrowheads="1"/>
          </p:cNvSpPr>
          <p:nvPr/>
        </p:nvSpPr>
        <p:spPr bwMode="auto">
          <a:xfrm>
            <a:off x="838200"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7" name="Rectangle 26">
            <a:extLst>
              <a:ext uri="{FF2B5EF4-FFF2-40B4-BE49-F238E27FC236}">
                <a16:creationId xmlns:a16="http://schemas.microsoft.com/office/drawing/2014/main" xmlns="" id="{DD68FC07-5593-3148-81BE-C4BB8A57B98C}"/>
              </a:ext>
            </a:extLst>
          </p:cNvPr>
          <p:cNvSpPr>
            <a:spLocks noChangeArrowheads="1"/>
          </p:cNvSpPr>
          <p:nvPr/>
        </p:nvSpPr>
        <p:spPr bwMode="auto">
          <a:xfrm>
            <a:off x="1558925" y="4148138"/>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8" name="Rectangle 27">
            <a:extLst>
              <a:ext uri="{FF2B5EF4-FFF2-40B4-BE49-F238E27FC236}">
                <a16:creationId xmlns:a16="http://schemas.microsoft.com/office/drawing/2014/main" xmlns="" id="{33B67DFB-D548-964A-9D99-CC1539255085}"/>
              </a:ext>
            </a:extLst>
          </p:cNvPr>
          <p:cNvSpPr>
            <a:spLocks noChangeArrowheads="1"/>
          </p:cNvSpPr>
          <p:nvPr/>
        </p:nvSpPr>
        <p:spPr bwMode="auto">
          <a:xfrm>
            <a:off x="2278062"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9" name="Rectangle 28">
            <a:extLst>
              <a:ext uri="{FF2B5EF4-FFF2-40B4-BE49-F238E27FC236}">
                <a16:creationId xmlns:a16="http://schemas.microsoft.com/office/drawing/2014/main" xmlns="" id="{A8CF9DC1-9A15-2943-B485-6AB38533C360}"/>
              </a:ext>
            </a:extLst>
          </p:cNvPr>
          <p:cNvSpPr>
            <a:spLocks noChangeArrowheads="1"/>
          </p:cNvSpPr>
          <p:nvPr/>
        </p:nvSpPr>
        <p:spPr bwMode="auto">
          <a:xfrm>
            <a:off x="2998787"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6" name="Rectangle 35">
            <a:extLst>
              <a:ext uri="{FF2B5EF4-FFF2-40B4-BE49-F238E27FC236}">
                <a16:creationId xmlns:a16="http://schemas.microsoft.com/office/drawing/2014/main" xmlns="" id="{849B8437-887B-A94A-9663-D4390E858B55}"/>
              </a:ext>
            </a:extLst>
          </p:cNvPr>
          <p:cNvSpPr>
            <a:spLocks noChangeArrowheads="1"/>
          </p:cNvSpPr>
          <p:nvPr/>
        </p:nvSpPr>
        <p:spPr bwMode="auto">
          <a:xfrm>
            <a:off x="3719512" y="3429000"/>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7" name="Rectangle 36">
            <a:extLst>
              <a:ext uri="{FF2B5EF4-FFF2-40B4-BE49-F238E27FC236}">
                <a16:creationId xmlns:a16="http://schemas.microsoft.com/office/drawing/2014/main" xmlns="" id="{57EAE8F9-F38A-754F-A8A9-0070882B6593}"/>
              </a:ext>
            </a:extLst>
          </p:cNvPr>
          <p:cNvSpPr>
            <a:spLocks noChangeArrowheads="1"/>
          </p:cNvSpPr>
          <p:nvPr/>
        </p:nvSpPr>
        <p:spPr bwMode="auto">
          <a:xfrm>
            <a:off x="3719512" y="4148138"/>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8" name="Oval 37">
            <a:extLst>
              <a:ext uri="{FF2B5EF4-FFF2-40B4-BE49-F238E27FC236}">
                <a16:creationId xmlns:a16="http://schemas.microsoft.com/office/drawing/2014/main" xmlns="" id="{6932B8E0-2E4D-B848-ABCE-E5B2A43EA90D}"/>
              </a:ext>
            </a:extLst>
          </p:cNvPr>
          <p:cNvSpPr>
            <a:spLocks noChangeArrowheads="1"/>
          </p:cNvSpPr>
          <p:nvPr/>
        </p:nvSpPr>
        <p:spPr bwMode="auto">
          <a:xfrm>
            <a:off x="838200"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Oval 38">
            <a:extLst>
              <a:ext uri="{FF2B5EF4-FFF2-40B4-BE49-F238E27FC236}">
                <a16:creationId xmlns:a16="http://schemas.microsoft.com/office/drawing/2014/main" xmlns="" id="{6F106612-786B-464F-9FD6-21D624F0EEEC}"/>
              </a:ext>
            </a:extLst>
          </p:cNvPr>
          <p:cNvSpPr>
            <a:spLocks noChangeArrowheads="1"/>
          </p:cNvSpPr>
          <p:nvPr/>
        </p:nvSpPr>
        <p:spPr bwMode="auto">
          <a:xfrm>
            <a:off x="15668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Oval 39">
            <a:extLst>
              <a:ext uri="{FF2B5EF4-FFF2-40B4-BE49-F238E27FC236}">
                <a16:creationId xmlns:a16="http://schemas.microsoft.com/office/drawing/2014/main" xmlns="" id="{DD562F12-9E35-5C4F-B3D6-DA4A7802A918}"/>
              </a:ext>
            </a:extLst>
          </p:cNvPr>
          <p:cNvSpPr>
            <a:spLocks noChangeArrowheads="1"/>
          </p:cNvSpPr>
          <p:nvPr/>
        </p:nvSpPr>
        <p:spPr bwMode="auto">
          <a:xfrm>
            <a:off x="838200"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Oval 40">
            <a:extLst>
              <a:ext uri="{FF2B5EF4-FFF2-40B4-BE49-F238E27FC236}">
                <a16:creationId xmlns:a16="http://schemas.microsoft.com/office/drawing/2014/main" xmlns="" id="{A8CD8D81-FB9E-8248-880E-F90CC31FE144}"/>
              </a:ext>
            </a:extLst>
          </p:cNvPr>
          <p:cNvSpPr>
            <a:spLocks noChangeArrowheads="1"/>
          </p:cNvSpPr>
          <p:nvPr/>
        </p:nvSpPr>
        <p:spPr bwMode="auto">
          <a:xfrm>
            <a:off x="1558925"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2" name="Oval 41">
            <a:extLst>
              <a:ext uri="{FF2B5EF4-FFF2-40B4-BE49-F238E27FC236}">
                <a16:creationId xmlns:a16="http://schemas.microsoft.com/office/drawing/2014/main" xmlns="" id="{E222DC00-3B91-3246-B8C8-E4116BE39773}"/>
              </a:ext>
            </a:extLst>
          </p:cNvPr>
          <p:cNvSpPr>
            <a:spLocks noChangeArrowheads="1"/>
          </p:cNvSpPr>
          <p:nvPr/>
        </p:nvSpPr>
        <p:spPr bwMode="auto">
          <a:xfrm>
            <a:off x="22780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Oval 42">
            <a:extLst>
              <a:ext uri="{FF2B5EF4-FFF2-40B4-BE49-F238E27FC236}">
                <a16:creationId xmlns:a16="http://schemas.microsoft.com/office/drawing/2014/main" xmlns="" id="{58E69809-27F1-FB43-AB99-8060D9175110}"/>
              </a:ext>
            </a:extLst>
          </p:cNvPr>
          <p:cNvSpPr>
            <a:spLocks noChangeArrowheads="1"/>
          </p:cNvSpPr>
          <p:nvPr/>
        </p:nvSpPr>
        <p:spPr bwMode="auto">
          <a:xfrm>
            <a:off x="2278062"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Oval 43">
            <a:extLst>
              <a:ext uri="{FF2B5EF4-FFF2-40B4-BE49-F238E27FC236}">
                <a16:creationId xmlns:a16="http://schemas.microsoft.com/office/drawing/2014/main" xmlns="" id="{7E9A74BF-2F2E-8B48-904A-871B15EAD6C8}"/>
              </a:ext>
            </a:extLst>
          </p:cNvPr>
          <p:cNvSpPr>
            <a:spLocks noChangeArrowheads="1"/>
          </p:cNvSpPr>
          <p:nvPr/>
        </p:nvSpPr>
        <p:spPr bwMode="auto">
          <a:xfrm>
            <a:off x="2998787"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Oval 44">
            <a:extLst>
              <a:ext uri="{FF2B5EF4-FFF2-40B4-BE49-F238E27FC236}">
                <a16:creationId xmlns:a16="http://schemas.microsoft.com/office/drawing/2014/main" xmlns="" id="{F9CEC514-74AD-7841-8AC1-E1C5066C003B}"/>
              </a:ext>
            </a:extLst>
          </p:cNvPr>
          <p:cNvSpPr>
            <a:spLocks noChangeArrowheads="1"/>
          </p:cNvSpPr>
          <p:nvPr/>
        </p:nvSpPr>
        <p:spPr bwMode="auto">
          <a:xfrm>
            <a:off x="3719512" y="3429000"/>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 name="Picture 3">
            <a:extLst>
              <a:ext uri="{FF2B5EF4-FFF2-40B4-BE49-F238E27FC236}">
                <a16:creationId xmlns:a16="http://schemas.microsoft.com/office/drawing/2014/main" xmlns="" id="{079B138F-2C25-A94C-8401-D96BD5F9255C}"/>
              </a:ext>
            </a:extLst>
          </p:cNvPr>
          <p:cNvPicPr>
            <a:picLocks noChangeAspect="1"/>
          </p:cNvPicPr>
          <p:nvPr/>
        </p:nvPicPr>
        <p:blipFill>
          <a:blip r:embed="rId3"/>
          <a:stretch>
            <a:fillRect/>
          </a:stretch>
        </p:blipFill>
        <p:spPr>
          <a:xfrm>
            <a:off x="5570537" y="2501900"/>
            <a:ext cx="6502400" cy="3251200"/>
          </a:xfrm>
          <a:prstGeom prst="rect">
            <a:avLst/>
          </a:prstGeom>
        </p:spPr>
      </p:pic>
      <p:sp>
        <p:nvSpPr>
          <p:cNvPr id="5" name="Oval 4">
            <a:extLst>
              <a:ext uri="{FF2B5EF4-FFF2-40B4-BE49-F238E27FC236}">
                <a16:creationId xmlns:a16="http://schemas.microsoft.com/office/drawing/2014/main" xmlns="" id="{5CD060BD-990C-0E4A-A386-EBBAF24447D4}"/>
              </a:ext>
            </a:extLst>
          </p:cNvPr>
          <p:cNvSpPr/>
          <p:nvPr/>
        </p:nvSpPr>
        <p:spPr>
          <a:xfrm>
            <a:off x="8241957" y="4389439"/>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a:extLst>
              <a:ext uri="{FF2B5EF4-FFF2-40B4-BE49-F238E27FC236}">
                <a16:creationId xmlns:a16="http://schemas.microsoft.com/office/drawing/2014/main" xmlns="" id="{575137CD-CF04-9D4D-95DE-6E84B7E49799}"/>
              </a:ext>
            </a:extLst>
          </p:cNvPr>
          <p:cNvSpPr/>
          <p:nvPr/>
        </p:nvSpPr>
        <p:spPr>
          <a:xfrm>
            <a:off x="8428037" y="3395980"/>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urved Down Arrow 45">
            <a:extLst>
              <a:ext uri="{FF2B5EF4-FFF2-40B4-BE49-F238E27FC236}">
                <a16:creationId xmlns:a16="http://schemas.microsoft.com/office/drawing/2014/main" xmlns="" id="{8039D6FA-3117-9240-BF3E-31D2E22FAA30}"/>
              </a:ext>
            </a:extLst>
          </p:cNvPr>
          <p:cNvSpPr/>
          <p:nvPr/>
        </p:nvSpPr>
        <p:spPr>
          <a:xfrm>
            <a:off x="8988211" y="3378217"/>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xmlns="" id="{BD02CE18-65A4-2448-9BA0-C9AA52F6543A}"/>
              </a:ext>
            </a:extLst>
          </p:cNvPr>
          <p:cNvSpPr/>
          <p:nvPr/>
        </p:nvSpPr>
        <p:spPr>
          <a:xfrm>
            <a:off x="9336051" y="4389438"/>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46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320347795"/>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25127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366746941"/>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065769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290898094"/>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38329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53338529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3894970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66308993"/>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rgbClr val="FF3860"/>
                          </a:solidFill>
                          <a:latin typeface="OpenDyslexicAlta" pitchFamily="2" charset="77"/>
                        </a:rPr>
                        <a:t>16</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230877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a:t>
            </a:r>
          </a:p>
          <a:p>
            <a:pPr marL="0" indent="0">
              <a:buClr>
                <a:srgbClr val="23D160"/>
              </a:buClr>
              <a:buSzPct val="85000"/>
              <a:buNone/>
            </a:pPr>
            <a:r>
              <a:rPr lang="en-GB" sz="2200" dirty="0">
                <a:solidFill>
                  <a:srgbClr val="FF3860"/>
                </a:solidFill>
              </a:rPr>
              <a:t>Now, Jamal has 16 stickers.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rgbClr val="FF3860"/>
                          </a:solidFill>
                          <a:latin typeface="OpenDyslexicAlta" pitchFamily="2" charset="77"/>
                        </a:rPr>
                        <a:t>16</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954721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401998462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969041488"/>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965977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3843992685"/>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969041488"/>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3516398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r>
              <a:rPr lang="en-GB" sz="2200" dirty="0">
                <a:solidFill>
                  <a:srgbClr val="FF3860"/>
                </a:solidFill>
              </a:rPr>
              <a:t>Now, Yasmin has 19 badges.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05171704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969041488"/>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chemeClr val="tx1"/>
                          </a:solidFill>
                          <a:latin typeface="OpenDyslexicAlta" pitchFamily="2" charset="77"/>
                        </a:rPr>
                        <a:t>17</a:t>
                      </a:r>
                    </a:p>
                  </a:txBody>
                  <a:tcPr>
                    <a:solidFill>
                      <a:schemeClr val="bg1"/>
                    </a:solidFill>
                  </a:tcPr>
                </a:tc>
                <a:tc>
                  <a:txBody>
                    <a:bodyPr/>
                    <a:lstStyle/>
                    <a:p>
                      <a:pPr algn="ctr"/>
                      <a:r>
                        <a:rPr lang="en-US" sz="3600" dirty="0">
                          <a:solidFill>
                            <a:schemeClr val="tx1"/>
                          </a:solidFill>
                          <a:latin typeface="OpenDyslexicAlta" pitchFamily="2" charset="77"/>
                        </a:rPr>
                        <a:t>18</a:t>
                      </a:r>
                    </a:p>
                  </a:txBody>
                  <a:tcPr>
                    <a:solidFill>
                      <a:schemeClr val="bg1"/>
                    </a:solidFill>
                  </a:tcPr>
                </a:tc>
                <a:tc>
                  <a:txBody>
                    <a:bodyPr/>
                    <a:lstStyle/>
                    <a:p>
                      <a:pPr algn="ctr"/>
                      <a:r>
                        <a:rPr lang="en-US" sz="3600" dirty="0">
                          <a:solidFill>
                            <a:srgbClr val="FF3860"/>
                          </a:solidFill>
                          <a:latin typeface="OpenDyslexicAlta" pitchFamily="2" charset="77"/>
                        </a:rPr>
                        <a:t>19</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742887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140280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a:xfrm>
            <a:off x="838200" y="1825625"/>
            <a:ext cx="10515600" cy="4826966"/>
          </a:xfrm>
        </p:spPr>
        <p:txBody>
          <a:bodyPr>
            <a:normAutofit/>
          </a:bodyPr>
          <a:lstStyle/>
          <a:p>
            <a:pPr marL="0" indent="0">
              <a:buNone/>
            </a:pPr>
            <a:r>
              <a:rPr lang="en-GB" dirty="0"/>
              <a:t>Starter:</a:t>
            </a:r>
          </a:p>
          <a:p>
            <a:pPr marL="0" indent="0">
              <a:buClr>
                <a:srgbClr val="23D160"/>
              </a:buClr>
              <a:buSzPct val="85000"/>
              <a:buNone/>
            </a:pPr>
            <a:r>
              <a:rPr lang="en-GB" sz="2200" dirty="0"/>
              <a:t>What’s the same? What’s different?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They both have the same starting number, 5. However, the ten frame shows three more red counters added to make 8. Whereas, the number line shows counting on by two more jumps making a total of 7. </a:t>
            </a:r>
          </a:p>
        </p:txBody>
      </p:sp>
      <p:sp>
        <p:nvSpPr>
          <p:cNvPr id="20" name="Rectangle 19">
            <a:extLst>
              <a:ext uri="{FF2B5EF4-FFF2-40B4-BE49-F238E27FC236}">
                <a16:creationId xmlns:a16="http://schemas.microsoft.com/office/drawing/2014/main" xmlns="" id="{0C9BFFA7-E28C-9C44-921A-CEBFB98AEB3E}"/>
              </a:ext>
            </a:extLst>
          </p:cNvPr>
          <p:cNvSpPr>
            <a:spLocks noChangeArrowheads="1"/>
          </p:cNvSpPr>
          <p:nvPr/>
        </p:nvSpPr>
        <p:spPr bwMode="auto">
          <a:xfrm>
            <a:off x="838200"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a16="http://schemas.microsoft.com/office/drawing/2014/main" xmlns="" id="{0DA9D830-2C61-0E49-8042-900019F838CD}"/>
              </a:ext>
            </a:extLst>
          </p:cNvPr>
          <p:cNvSpPr>
            <a:spLocks noChangeArrowheads="1"/>
          </p:cNvSpPr>
          <p:nvPr/>
        </p:nvSpPr>
        <p:spPr bwMode="auto">
          <a:xfrm>
            <a:off x="1558925" y="3429000"/>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a16="http://schemas.microsoft.com/office/drawing/2014/main" xmlns="" id="{BD6EE26C-B059-D943-AEA5-7D8716F1F832}"/>
              </a:ext>
            </a:extLst>
          </p:cNvPr>
          <p:cNvSpPr>
            <a:spLocks noChangeArrowheads="1"/>
          </p:cNvSpPr>
          <p:nvPr/>
        </p:nvSpPr>
        <p:spPr bwMode="auto">
          <a:xfrm>
            <a:off x="2278062"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ectangle 24">
            <a:extLst>
              <a:ext uri="{FF2B5EF4-FFF2-40B4-BE49-F238E27FC236}">
                <a16:creationId xmlns:a16="http://schemas.microsoft.com/office/drawing/2014/main" xmlns="" id="{55D5F1AE-A2F5-4E48-9781-5F23044C0DED}"/>
              </a:ext>
            </a:extLst>
          </p:cNvPr>
          <p:cNvSpPr>
            <a:spLocks noChangeArrowheads="1"/>
          </p:cNvSpPr>
          <p:nvPr/>
        </p:nvSpPr>
        <p:spPr bwMode="auto">
          <a:xfrm>
            <a:off x="2998787"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Rectangle 25">
            <a:extLst>
              <a:ext uri="{FF2B5EF4-FFF2-40B4-BE49-F238E27FC236}">
                <a16:creationId xmlns:a16="http://schemas.microsoft.com/office/drawing/2014/main" xmlns="" id="{4554945A-BB6D-2F4B-92EE-4DE9E644A5E4}"/>
              </a:ext>
            </a:extLst>
          </p:cNvPr>
          <p:cNvSpPr>
            <a:spLocks noChangeArrowheads="1"/>
          </p:cNvSpPr>
          <p:nvPr/>
        </p:nvSpPr>
        <p:spPr bwMode="auto">
          <a:xfrm>
            <a:off x="838200"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7" name="Rectangle 26">
            <a:extLst>
              <a:ext uri="{FF2B5EF4-FFF2-40B4-BE49-F238E27FC236}">
                <a16:creationId xmlns:a16="http://schemas.microsoft.com/office/drawing/2014/main" xmlns="" id="{DD68FC07-5593-3148-81BE-C4BB8A57B98C}"/>
              </a:ext>
            </a:extLst>
          </p:cNvPr>
          <p:cNvSpPr>
            <a:spLocks noChangeArrowheads="1"/>
          </p:cNvSpPr>
          <p:nvPr/>
        </p:nvSpPr>
        <p:spPr bwMode="auto">
          <a:xfrm>
            <a:off x="1558925" y="4148138"/>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8" name="Rectangle 27">
            <a:extLst>
              <a:ext uri="{FF2B5EF4-FFF2-40B4-BE49-F238E27FC236}">
                <a16:creationId xmlns:a16="http://schemas.microsoft.com/office/drawing/2014/main" xmlns="" id="{33B67DFB-D548-964A-9D99-CC1539255085}"/>
              </a:ext>
            </a:extLst>
          </p:cNvPr>
          <p:cNvSpPr>
            <a:spLocks noChangeArrowheads="1"/>
          </p:cNvSpPr>
          <p:nvPr/>
        </p:nvSpPr>
        <p:spPr bwMode="auto">
          <a:xfrm>
            <a:off x="2278062"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9" name="Rectangle 28">
            <a:extLst>
              <a:ext uri="{FF2B5EF4-FFF2-40B4-BE49-F238E27FC236}">
                <a16:creationId xmlns:a16="http://schemas.microsoft.com/office/drawing/2014/main" xmlns="" id="{A8CF9DC1-9A15-2943-B485-6AB38533C360}"/>
              </a:ext>
            </a:extLst>
          </p:cNvPr>
          <p:cNvSpPr>
            <a:spLocks noChangeArrowheads="1"/>
          </p:cNvSpPr>
          <p:nvPr/>
        </p:nvSpPr>
        <p:spPr bwMode="auto">
          <a:xfrm>
            <a:off x="2998787"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6" name="Rectangle 35">
            <a:extLst>
              <a:ext uri="{FF2B5EF4-FFF2-40B4-BE49-F238E27FC236}">
                <a16:creationId xmlns:a16="http://schemas.microsoft.com/office/drawing/2014/main" xmlns="" id="{849B8437-887B-A94A-9663-D4390E858B55}"/>
              </a:ext>
            </a:extLst>
          </p:cNvPr>
          <p:cNvSpPr>
            <a:spLocks noChangeArrowheads="1"/>
          </p:cNvSpPr>
          <p:nvPr/>
        </p:nvSpPr>
        <p:spPr bwMode="auto">
          <a:xfrm>
            <a:off x="3719512" y="3429000"/>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7" name="Rectangle 36">
            <a:extLst>
              <a:ext uri="{FF2B5EF4-FFF2-40B4-BE49-F238E27FC236}">
                <a16:creationId xmlns:a16="http://schemas.microsoft.com/office/drawing/2014/main" xmlns="" id="{57EAE8F9-F38A-754F-A8A9-0070882B6593}"/>
              </a:ext>
            </a:extLst>
          </p:cNvPr>
          <p:cNvSpPr>
            <a:spLocks noChangeArrowheads="1"/>
          </p:cNvSpPr>
          <p:nvPr/>
        </p:nvSpPr>
        <p:spPr bwMode="auto">
          <a:xfrm>
            <a:off x="3719512" y="4148138"/>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8" name="Oval 37">
            <a:extLst>
              <a:ext uri="{FF2B5EF4-FFF2-40B4-BE49-F238E27FC236}">
                <a16:creationId xmlns:a16="http://schemas.microsoft.com/office/drawing/2014/main" xmlns="" id="{6932B8E0-2E4D-B848-ABCE-E5B2A43EA90D}"/>
              </a:ext>
            </a:extLst>
          </p:cNvPr>
          <p:cNvSpPr>
            <a:spLocks noChangeArrowheads="1"/>
          </p:cNvSpPr>
          <p:nvPr/>
        </p:nvSpPr>
        <p:spPr bwMode="auto">
          <a:xfrm>
            <a:off x="838200"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Oval 38">
            <a:extLst>
              <a:ext uri="{FF2B5EF4-FFF2-40B4-BE49-F238E27FC236}">
                <a16:creationId xmlns:a16="http://schemas.microsoft.com/office/drawing/2014/main" xmlns="" id="{6F106612-786B-464F-9FD6-21D624F0EEEC}"/>
              </a:ext>
            </a:extLst>
          </p:cNvPr>
          <p:cNvSpPr>
            <a:spLocks noChangeArrowheads="1"/>
          </p:cNvSpPr>
          <p:nvPr/>
        </p:nvSpPr>
        <p:spPr bwMode="auto">
          <a:xfrm>
            <a:off x="15668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Oval 39">
            <a:extLst>
              <a:ext uri="{FF2B5EF4-FFF2-40B4-BE49-F238E27FC236}">
                <a16:creationId xmlns:a16="http://schemas.microsoft.com/office/drawing/2014/main" xmlns="" id="{DD562F12-9E35-5C4F-B3D6-DA4A7802A918}"/>
              </a:ext>
            </a:extLst>
          </p:cNvPr>
          <p:cNvSpPr>
            <a:spLocks noChangeArrowheads="1"/>
          </p:cNvSpPr>
          <p:nvPr/>
        </p:nvSpPr>
        <p:spPr bwMode="auto">
          <a:xfrm>
            <a:off x="838200"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Oval 40">
            <a:extLst>
              <a:ext uri="{FF2B5EF4-FFF2-40B4-BE49-F238E27FC236}">
                <a16:creationId xmlns:a16="http://schemas.microsoft.com/office/drawing/2014/main" xmlns="" id="{A8CD8D81-FB9E-8248-880E-F90CC31FE144}"/>
              </a:ext>
            </a:extLst>
          </p:cNvPr>
          <p:cNvSpPr>
            <a:spLocks noChangeArrowheads="1"/>
          </p:cNvSpPr>
          <p:nvPr/>
        </p:nvSpPr>
        <p:spPr bwMode="auto">
          <a:xfrm>
            <a:off x="1558925"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2" name="Oval 41">
            <a:extLst>
              <a:ext uri="{FF2B5EF4-FFF2-40B4-BE49-F238E27FC236}">
                <a16:creationId xmlns:a16="http://schemas.microsoft.com/office/drawing/2014/main" xmlns="" id="{E222DC00-3B91-3246-B8C8-E4116BE39773}"/>
              </a:ext>
            </a:extLst>
          </p:cNvPr>
          <p:cNvSpPr>
            <a:spLocks noChangeArrowheads="1"/>
          </p:cNvSpPr>
          <p:nvPr/>
        </p:nvSpPr>
        <p:spPr bwMode="auto">
          <a:xfrm>
            <a:off x="22780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Oval 42">
            <a:extLst>
              <a:ext uri="{FF2B5EF4-FFF2-40B4-BE49-F238E27FC236}">
                <a16:creationId xmlns:a16="http://schemas.microsoft.com/office/drawing/2014/main" xmlns="" id="{58E69809-27F1-FB43-AB99-8060D9175110}"/>
              </a:ext>
            </a:extLst>
          </p:cNvPr>
          <p:cNvSpPr>
            <a:spLocks noChangeArrowheads="1"/>
          </p:cNvSpPr>
          <p:nvPr/>
        </p:nvSpPr>
        <p:spPr bwMode="auto">
          <a:xfrm>
            <a:off x="2278062"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Oval 43">
            <a:extLst>
              <a:ext uri="{FF2B5EF4-FFF2-40B4-BE49-F238E27FC236}">
                <a16:creationId xmlns:a16="http://schemas.microsoft.com/office/drawing/2014/main" xmlns="" id="{7E9A74BF-2F2E-8B48-904A-871B15EAD6C8}"/>
              </a:ext>
            </a:extLst>
          </p:cNvPr>
          <p:cNvSpPr>
            <a:spLocks noChangeArrowheads="1"/>
          </p:cNvSpPr>
          <p:nvPr/>
        </p:nvSpPr>
        <p:spPr bwMode="auto">
          <a:xfrm>
            <a:off x="2998787"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Oval 44">
            <a:extLst>
              <a:ext uri="{FF2B5EF4-FFF2-40B4-BE49-F238E27FC236}">
                <a16:creationId xmlns:a16="http://schemas.microsoft.com/office/drawing/2014/main" xmlns="" id="{F9CEC514-74AD-7841-8AC1-E1C5066C003B}"/>
              </a:ext>
            </a:extLst>
          </p:cNvPr>
          <p:cNvSpPr>
            <a:spLocks noChangeArrowheads="1"/>
          </p:cNvSpPr>
          <p:nvPr/>
        </p:nvSpPr>
        <p:spPr bwMode="auto">
          <a:xfrm>
            <a:off x="3719512" y="3429000"/>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 name="Picture 3">
            <a:extLst>
              <a:ext uri="{FF2B5EF4-FFF2-40B4-BE49-F238E27FC236}">
                <a16:creationId xmlns:a16="http://schemas.microsoft.com/office/drawing/2014/main" xmlns="" id="{079B138F-2C25-A94C-8401-D96BD5F9255C}"/>
              </a:ext>
            </a:extLst>
          </p:cNvPr>
          <p:cNvPicPr>
            <a:picLocks noChangeAspect="1"/>
          </p:cNvPicPr>
          <p:nvPr/>
        </p:nvPicPr>
        <p:blipFill>
          <a:blip r:embed="rId3"/>
          <a:stretch>
            <a:fillRect/>
          </a:stretch>
        </p:blipFill>
        <p:spPr>
          <a:xfrm>
            <a:off x="5570537" y="2501900"/>
            <a:ext cx="6502400" cy="3251200"/>
          </a:xfrm>
          <a:prstGeom prst="rect">
            <a:avLst/>
          </a:prstGeom>
        </p:spPr>
      </p:pic>
      <p:sp>
        <p:nvSpPr>
          <p:cNvPr id="5" name="Oval 4">
            <a:extLst>
              <a:ext uri="{FF2B5EF4-FFF2-40B4-BE49-F238E27FC236}">
                <a16:creationId xmlns:a16="http://schemas.microsoft.com/office/drawing/2014/main" xmlns="" id="{5CD060BD-990C-0E4A-A386-EBBAF24447D4}"/>
              </a:ext>
            </a:extLst>
          </p:cNvPr>
          <p:cNvSpPr/>
          <p:nvPr/>
        </p:nvSpPr>
        <p:spPr>
          <a:xfrm>
            <a:off x="8241957" y="4389439"/>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a:extLst>
              <a:ext uri="{FF2B5EF4-FFF2-40B4-BE49-F238E27FC236}">
                <a16:creationId xmlns:a16="http://schemas.microsoft.com/office/drawing/2014/main" xmlns="" id="{575137CD-CF04-9D4D-95DE-6E84B7E49799}"/>
              </a:ext>
            </a:extLst>
          </p:cNvPr>
          <p:cNvSpPr/>
          <p:nvPr/>
        </p:nvSpPr>
        <p:spPr>
          <a:xfrm>
            <a:off x="8428037" y="3395980"/>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urved Down Arrow 45">
            <a:extLst>
              <a:ext uri="{FF2B5EF4-FFF2-40B4-BE49-F238E27FC236}">
                <a16:creationId xmlns:a16="http://schemas.microsoft.com/office/drawing/2014/main" xmlns="" id="{8039D6FA-3117-9240-BF3E-31D2E22FAA30}"/>
              </a:ext>
            </a:extLst>
          </p:cNvPr>
          <p:cNvSpPr/>
          <p:nvPr/>
        </p:nvSpPr>
        <p:spPr>
          <a:xfrm>
            <a:off x="8988211" y="3378217"/>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xmlns="" id="{BD02CE18-65A4-2448-9BA0-C9AA52F6543A}"/>
              </a:ext>
            </a:extLst>
          </p:cNvPr>
          <p:cNvSpPr/>
          <p:nvPr/>
        </p:nvSpPr>
        <p:spPr>
          <a:xfrm>
            <a:off x="9336051" y="4389438"/>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76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3137225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xmlns=""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2054135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xmlns=""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xmlns=""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1582639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xmlns=""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xmlns=""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xmlns="" id="{44AFA1E0-DFC6-CE40-88ED-9328916082F2}"/>
              </a:ext>
            </a:extLst>
          </p:cNvPr>
          <p:cNvSpPr/>
          <p:nvPr/>
        </p:nvSpPr>
        <p:spPr>
          <a:xfrm>
            <a:off x="5518584" y="4378436"/>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3207207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xmlns=""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xmlns=""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xmlns="" id="{44AFA1E0-DFC6-CE40-88ED-9328916082F2}"/>
              </a:ext>
            </a:extLst>
          </p:cNvPr>
          <p:cNvSpPr/>
          <p:nvPr/>
        </p:nvSpPr>
        <p:spPr>
          <a:xfrm>
            <a:off x="5518584" y="4378436"/>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5</a:t>
            </a:r>
          </a:p>
        </p:txBody>
      </p:sp>
    </p:spTree>
    <p:extLst>
      <p:ext uri="{BB962C8B-B14F-4D97-AF65-F5344CB8AC3E}">
        <p14:creationId xmlns:p14="http://schemas.microsoft.com/office/powerpoint/2010/main" val="2186917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3812282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44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233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94858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280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093476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6915E2B9-8D79-B744-8A7A-8A8C02F06988}"/>
              </a:ext>
            </a:extLst>
          </p:cNvPr>
          <p:cNvSpPr/>
          <p:nvPr/>
        </p:nvSpPr>
        <p:spPr>
          <a:xfrm>
            <a:off x="70156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3009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14</a:t>
            </a: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6915E2B9-8D79-B744-8A7A-8A8C02F06988}"/>
              </a:ext>
            </a:extLst>
          </p:cNvPr>
          <p:cNvSpPr/>
          <p:nvPr/>
        </p:nvSpPr>
        <p:spPr>
          <a:xfrm>
            <a:off x="70156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1447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1417689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360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8913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51114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3493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53181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xmlns="" id="{6915E2B9-8D79-B744-8A7A-8A8C02F06988}"/>
              </a:ext>
            </a:extLst>
          </p:cNvPr>
          <p:cNvSpPr/>
          <p:nvPr/>
        </p:nvSpPr>
        <p:spPr>
          <a:xfrm>
            <a:off x="64060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7355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12</a:t>
            </a: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xmlns="" id="{6915E2B9-8D79-B744-8A7A-8A8C02F06988}"/>
              </a:ext>
            </a:extLst>
          </p:cNvPr>
          <p:cNvSpPr/>
          <p:nvPr/>
        </p:nvSpPr>
        <p:spPr>
          <a:xfrm>
            <a:off x="64060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550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10065450" y="300932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9269763" y="3436037"/>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8474076" y="289562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141360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3:</a:t>
            </a:r>
          </a:p>
          <a:p>
            <a:pPr marL="0" indent="0">
              <a:buClr>
                <a:srgbClr val="23D160"/>
              </a:buClr>
              <a:buSzPct val="85000"/>
              <a:buNone/>
            </a:pPr>
            <a:r>
              <a:rPr lang="en-GB" sz="2200" dirty="0"/>
              <a:t>Use a number line to calculate:</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xmlns=""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12</a:t>
            </a:r>
          </a:p>
        </p:txBody>
      </p:sp>
      <p:sp>
        <p:nvSpPr>
          <p:cNvPr id="25" name="Rounded Rectangle 24">
            <a:extLst>
              <a:ext uri="{FF2B5EF4-FFF2-40B4-BE49-F238E27FC236}">
                <a16:creationId xmlns:a16="http://schemas.microsoft.com/office/drawing/2014/main" xmlns=""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xmlns=""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29" name="Rounded Rectangle 28">
            <a:extLst>
              <a:ext uri="{FF2B5EF4-FFF2-40B4-BE49-F238E27FC236}">
                <a16:creationId xmlns:a16="http://schemas.microsoft.com/office/drawing/2014/main" xmlns=""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xmlns=""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34" name="Rounded Rectangle 33">
            <a:extLst>
              <a:ext uri="{FF2B5EF4-FFF2-40B4-BE49-F238E27FC236}">
                <a16:creationId xmlns:a16="http://schemas.microsoft.com/office/drawing/2014/main" xmlns=""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xmlns=""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xmlns=""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5</a:t>
            </a:r>
          </a:p>
        </p:txBody>
      </p:sp>
      <p:sp>
        <p:nvSpPr>
          <p:cNvPr id="41" name="Rounded Rectangle 40">
            <a:extLst>
              <a:ext uri="{FF2B5EF4-FFF2-40B4-BE49-F238E27FC236}">
                <a16:creationId xmlns:a16="http://schemas.microsoft.com/office/drawing/2014/main" xmlns=""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xmlns=""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43" name="Rounded Rectangle 42">
            <a:extLst>
              <a:ext uri="{FF2B5EF4-FFF2-40B4-BE49-F238E27FC236}">
                <a16:creationId xmlns:a16="http://schemas.microsoft.com/office/drawing/2014/main" xmlns=""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xmlns=""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xmlns=""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6" name="Rounded Rectangle 45">
            <a:extLst>
              <a:ext uri="{FF2B5EF4-FFF2-40B4-BE49-F238E27FC236}">
                <a16:creationId xmlns:a16="http://schemas.microsoft.com/office/drawing/2014/main" xmlns=""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xmlns=""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pic>
        <p:nvPicPr>
          <p:cNvPr id="55" name="Picture 54">
            <a:extLst>
              <a:ext uri="{FF2B5EF4-FFF2-40B4-BE49-F238E27FC236}">
                <a16:creationId xmlns:a16="http://schemas.microsoft.com/office/drawing/2014/main" xmlns="" id="{854F671C-F38C-8842-B625-F3F79D11074E}"/>
              </a:ext>
            </a:extLst>
          </p:cNvPr>
          <p:cNvPicPr>
            <a:picLocks noChangeAspect="1"/>
          </p:cNvPicPr>
          <p:nvPr/>
        </p:nvPicPr>
        <p:blipFill>
          <a:blip r:embed="rId3"/>
          <a:stretch>
            <a:fillRect/>
          </a:stretch>
        </p:blipFill>
        <p:spPr>
          <a:xfrm>
            <a:off x="5246780" y="876093"/>
            <a:ext cx="6502400" cy="3251200"/>
          </a:xfrm>
          <a:prstGeom prst="rect">
            <a:avLst/>
          </a:prstGeom>
        </p:spPr>
      </p:pic>
      <p:sp>
        <p:nvSpPr>
          <p:cNvPr id="56" name="Oval 55">
            <a:extLst>
              <a:ext uri="{FF2B5EF4-FFF2-40B4-BE49-F238E27FC236}">
                <a16:creationId xmlns:a16="http://schemas.microsoft.com/office/drawing/2014/main" xmlns="" id="{F4BE3FC5-81BD-3748-8957-1A75D489253E}"/>
              </a:ext>
            </a:extLst>
          </p:cNvPr>
          <p:cNvSpPr/>
          <p:nvPr/>
        </p:nvSpPr>
        <p:spPr>
          <a:xfrm>
            <a:off x="7630586" y="25285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rved Down Arrow 56">
            <a:extLst>
              <a:ext uri="{FF2B5EF4-FFF2-40B4-BE49-F238E27FC236}">
                <a16:creationId xmlns:a16="http://schemas.microsoft.com/office/drawing/2014/main" xmlns="" id="{42E665D5-DA69-D84D-8DEF-56B5F4D031A7}"/>
              </a:ext>
            </a:extLst>
          </p:cNvPr>
          <p:cNvSpPr/>
          <p:nvPr/>
        </p:nvSpPr>
        <p:spPr>
          <a:xfrm>
            <a:off x="7743109"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a16="http://schemas.microsoft.com/office/drawing/2014/main" xmlns="" id="{75EDF586-7901-2A42-A02D-8AEA5FE00425}"/>
              </a:ext>
            </a:extLst>
          </p:cNvPr>
          <p:cNvSpPr/>
          <p:nvPr/>
        </p:nvSpPr>
        <p:spPr>
          <a:xfrm>
            <a:off x="8808061" y="25285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rved Down Arrow 67">
            <a:extLst>
              <a:ext uri="{FF2B5EF4-FFF2-40B4-BE49-F238E27FC236}">
                <a16:creationId xmlns:a16="http://schemas.microsoft.com/office/drawing/2014/main" xmlns="" id="{4BFC2567-CD5B-FF4B-8944-9A68C720F7A5}"/>
              </a:ext>
            </a:extLst>
          </p:cNvPr>
          <p:cNvSpPr/>
          <p:nvPr/>
        </p:nvSpPr>
        <p:spPr>
          <a:xfrm>
            <a:off x="8041028"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urved Down Arrow 68">
            <a:extLst>
              <a:ext uri="{FF2B5EF4-FFF2-40B4-BE49-F238E27FC236}">
                <a16:creationId xmlns:a16="http://schemas.microsoft.com/office/drawing/2014/main" xmlns="" id="{01C924EF-5314-5241-8679-513D1F9739FF}"/>
              </a:ext>
            </a:extLst>
          </p:cNvPr>
          <p:cNvSpPr/>
          <p:nvPr/>
        </p:nvSpPr>
        <p:spPr>
          <a:xfrm>
            <a:off x="8362833"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urved Down Arrow 69">
            <a:extLst>
              <a:ext uri="{FF2B5EF4-FFF2-40B4-BE49-F238E27FC236}">
                <a16:creationId xmlns:a16="http://schemas.microsoft.com/office/drawing/2014/main" xmlns="" id="{6BE6F1E3-1C2C-984A-A334-8EC1D529B4E8}"/>
              </a:ext>
            </a:extLst>
          </p:cNvPr>
          <p:cNvSpPr/>
          <p:nvPr/>
        </p:nvSpPr>
        <p:spPr>
          <a:xfrm>
            <a:off x="8660752"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7210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3:</a:t>
            </a:r>
          </a:p>
          <a:p>
            <a:pPr marL="0" indent="0">
              <a:buClr>
                <a:srgbClr val="23D160"/>
              </a:buClr>
              <a:buSzPct val="85000"/>
              <a:buNone/>
            </a:pPr>
            <a:r>
              <a:rPr lang="en-GB" sz="2200" dirty="0"/>
              <a:t>Use a number line to calculate:</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xmlns=""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12</a:t>
            </a:r>
          </a:p>
        </p:txBody>
      </p:sp>
      <p:sp>
        <p:nvSpPr>
          <p:cNvPr id="25" name="Rounded Rectangle 24">
            <a:extLst>
              <a:ext uri="{FF2B5EF4-FFF2-40B4-BE49-F238E27FC236}">
                <a16:creationId xmlns:a16="http://schemas.microsoft.com/office/drawing/2014/main" xmlns=""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xmlns=""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29" name="Rounded Rectangle 28">
            <a:extLst>
              <a:ext uri="{FF2B5EF4-FFF2-40B4-BE49-F238E27FC236}">
                <a16:creationId xmlns:a16="http://schemas.microsoft.com/office/drawing/2014/main" xmlns=""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xmlns=""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15</a:t>
            </a:r>
          </a:p>
        </p:txBody>
      </p:sp>
      <p:sp>
        <p:nvSpPr>
          <p:cNvPr id="34" name="Rounded Rectangle 33">
            <a:extLst>
              <a:ext uri="{FF2B5EF4-FFF2-40B4-BE49-F238E27FC236}">
                <a16:creationId xmlns:a16="http://schemas.microsoft.com/office/drawing/2014/main" xmlns=""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xmlns=""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xmlns=""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5</a:t>
            </a:r>
          </a:p>
        </p:txBody>
      </p:sp>
      <p:sp>
        <p:nvSpPr>
          <p:cNvPr id="41" name="Rounded Rectangle 40">
            <a:extLst>
              <a:ext uri="{FF2B5EF4-FFF2-40B4-BE49-F238E27FC236}">
                <a16:creationId xmlns:a16="http://schemas.microsoft.com/office/drawing/2014/main" xmlns=""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xmlns=""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14</a:t>
            </a:r>
          </a:p>
        </p:txBody>
      </p:sp>
      <p:sp>
        <p:nvSpPr>
          <p:cNvPr id="43" name="Rounded Rectangle 42">
            <a:extLst>
              <a:ext uri="{FF2B5EF4-FFF2-40B4-BE49-F238E27FC236}">
                <a16:creationId xmlns:a16="http://schemas.microsoft.com/office/drawing/2014/main" xmlns=""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xmlns=""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xmlns=""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6" name="Rounded Rectangle 45">
            <a:extLst>
              <a:ext uri="{FF2B5EF4-FFF2-40B4-BE49-F238E27FC236}">
                <a16:creationId xmlns:a16="http://schemas.microsoft.com/office/drawing/2014/main" xmlns=""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xmlns=""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15</a:t>
            </a:r>
          </a:p>
        </p:txBody>
      </p:sp>
      <p:pic>
        <p:nvPicPr>
          <p:cNvPr id="20" name="Picture 19">
            <a:extLst>
              <a:ext uri="{FF2B5EF4-FFF2-40B4-BE49-F238E27FC236}">
                <a16:creationId xmlns:a16="http://schemas.microsoft.com/office/drawing/2014/main" xmlns="" id="{4947E3ED-856B-1D46-97BC-FC6FD6B38979}"/>
              </a:ext>
            </a:extLst>
          </p:cNvPr>
          <p:cNvPicPr>
            <a:picLocks noChangeAspect="1"/>
          </p:cNvPicPr>
          <p:nvPr/>
        </p:nvPicPr>
        <p:blipFill>
          <a:blip r:embed="rId3"/>
          <a:stretch>
            <a:fillRect/>
          </a:stretch>
        </p:blipFill>
        <p:spPr>
          <a:xfrm>
            <a:off x="5246780" y="876093"/>
            <a:ext cx="6502400" cy="3251200"/>
          </a:xfrm>
          <a:prstGeom prst="rect">
            <a:avLst/>
          </a:prstGeom>
        </p:spPr>
      </p:pic>
      <p:sp>
        <p:nvSpPr>
          <p:cNvPr id="21" name="Oval 20">
            <a:extLst>
              <a:ext uri="{FF2B5EF4-FFF2-40B4-BE49-F238E27FC236}">
                <a16:creationId xmlns:a16="http://schemas.microsoft.com/office/drawing/2014/main" xmlns="" id="{2FA16E7E-0229-104B-9867-4EE32CDD8CCC}"/>
              </a:ext>
            </a:extLst>
          </p:cNvPr>
          <p:cNvSpPr/>
          <p:nvPr/>
        </p:nvSpPr>
        <p:spPr>
          <a:xfrm>
            <a:off x="7630586" y="25285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rved Down Arrow 21">
            <a:extLst>
              <a:ext uri="{FF2B5EF4-FFF2-40B4-BE49-F238E27FC236}">
                <a16:creationId xmlns:a16="http://schemas.microsoft.com/office/drawing/2014/main" xmlns="" id="{F1A9DB9E-AF64-1745-A21B-1BD1F8BDE712}"/>
              </a:ext>
            </a:extLst>
          </p:cNvPr>
          <p:cNvSpPr/>
          <p:nvPr/>
        </p:nvSpPr>
        <p:spPr>
          <a:xfrm>
            <a:off x="7743109"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xmlns="" id="{37852B37-C4AE-DD4C-989C-165401571E2F}"/>
              </a:ext>
            </a:extLst>
          </p:cNvPr>
          <p:cNvSpPr/>
          <p:nvPr/>
        </p:nvSpPr>
        <p:spPr>
          <a:xfrm>
            <a:off x="8808061" y="25285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rved Down Arrow 27">
            <a:extLst>
              <a:ext uri="{FF2B5EF4-FFF2-40B4-BE49-F238E27FC236}">
                <a16:creationId xmlns:a16="http://schemas.microsoft.com/office/drawing/2014/main" xmlns="" id="{730CA376-C72D-6E47-B258-19E4C249F971}"/>
              </a:ext>
            </a:extLst>
          </p:cNvPr>
          <p:cNvSpPr/>
          <p:nvPr/>
        </p:nvSpPr>
        <p:spPr>
          <a:xfrm>
            <a:off x="8041028"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Down Arrow 30">
            <a:extLst>
              <a:ext uri="{FF2B5EF4-FFF2-40B4-BE49-F238E27FC236}">
                <a16:creationId xmlns:a16="http://schemas.microsoft.com/office/drawing/2014/main" xmlns="" id="{E56F039D-FA87-184F-875F-410C57D5495E}"/>
              </a:ext>
            </a:extLst>
          </p:cNvPr>
          <p:cNvSpPr/>
          <p:nvPr/>
        </p:nvSpPr>
        <p:spPr>
          <a:xfrm>
            <a:off x="8362833"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Down Arrow 31">
            <a:extLst>
              <a:ext uri="{FF2B5EF4-FFF2-40B4-BE49-F238E27FC236}">
                <a16:creationId xmlns:a16="http://schemas.microsoft.com/office/drawing/2014/main" xmlns="" id="{DDA95340-2D83-B244-B7DD-29F6740423BE}"/>
              </a:ext>
            </a:extLst>
          </p:cNvPr>
          <p:cNvSpPr/>
          <p:nvPr/>
        </p:nvSpPr>
        <p:spPr>
          <a:xfrm>
            <a:off x="8660752"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6073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4:</a:t>
            </a:r>
          </a:p>
          <a:p>
            <a:pPr marL="0" indent="0">
              <a:buClr>
                <a:srgbClr val="23D160"/>
              </a:buClr>
              <a:buSzPct val="85000"/>
              <a:buNone/>
            </a:pPr>
            <a:r>
              <a:rPr lang="en-GB" sz="2200" dirty="0"/>
              <a:t>Create your own number stories for the following calculations:</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xmlns=""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0</a:t>
            </a:r>
          </a:p>
        </p:txBody>
      </p:sp>
      <p:sp>
        <p:nvSpPr>
          <p:cNvPr id="25" name="Rounded Rectangle 24">
            <a:extLst>
              <a:ext uri="{FF2B5EF4-FFF2-40B4-BE49-F238E27FC236}">
                <a16:creationId xmlns:a16="http://schemas.microsoft.com/office/drawing/2014/main" xmlns=""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xmlns=""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9" name="Rounded Rectangle 28">
            <a:extLst>
              <a:ext uri="{FF2B5EF4-FFF2-40B4-BE49-F238E27FC236}">
                <a16:creationId xmlns:a16="http://schemas.microsoft.com/office/drawing/2014/main" xmlns=""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xmlns=""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34" name="Rounded Rectangle 33">
            <a:extLst>
              <a:ext uri="{FF2B5EF4-FFF2-40B4-BE49-F238E27FC236}">
                <a16:creationId xmlns:a16="http://schemas.microsoft.com/office/drawing/2014/main" xmlns=""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xmlns=""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xmlns=""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1" name="Rounded Rectangle 40">
            <a:extLst>
              <a:ext uri="{FF2B5EF4-FFF2-40B4-BE49-F238E27FC236}">
                <a16:creationId xmlns:a16="http://schemas.microsoft.com/office/drawing/2014/main" xmlns=""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xmlns=""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43" name="Rounded Rectangle 42">
            <a:extLst>
              <a:ext uri="{FF2B5EF4-FFF2-40B4-BE49-F238E27FC236}">
                <a16:creationId xmlns:a16="http://schemas.microsoft.com/office/drawing/2014/main" xmlns=""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xmlns=""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xmlns=""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OpenDyslexicAlta" pitchFamily="2" charset="77"/>
            </a:endParaRPr>
          </a:p>
        </p:txBody>
      </p:sp>
      <p:sp>
        <p:nvSpPr>
          <p:cNvPr id="46" name="Rounded Rectangle 45">
            <a:extLst>
              <a:ext uri="{FF2B5EF4-FFF2-40B4-BE49-F238E27FC236}">
                <a16:creationId xmlns:a16="http://schemas.microsoft.com/office/drawing/2014/main" xmlns=""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xmlns=""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7" name="Rounded Rectangle 26">
            <a:extLst>
              <a:ext uri="{FF2B5EF4-FFF2-40B4-BE49-F238E27FC236}">
                <a16:creationId xmlns:a16="http://schemas.microsoft.com/office/drawing/2014/main" xmlns="" id="{A969A582-424D-9548-B24A-3D42BA23573B}"/>
              </a:ext>
            </a:extLst>
          </p:cNvPr>
          <p:cNvSpPr/>
          <p:nvPr/>
        </p:nvSpPr>
        <p:spPr>
          <a:xfrm>
            <a:off x="7026022" y="2971800"/>
            <a:ext cx="4372228" cy="352107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latin typeface="OpenDyslexicAlta" pitchFamily="2" charset="77"/>
              </a:rPr>
              <a:t>Example:</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First, I had 8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Then, I won 4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Now, I have 12 medals</a:t>
            </a:r>
          </a:p>
        </p:txBody>
      </p:sp>
    </p:spTree>
    <p:extLst>
      <p:ext uri="{BB962C8B-B14F-4D97-AF65-F5344CB8AC3E}">
        <p14:creationId xmlns:p14="http://schemas.microsoft.com/office/powerpoint/2010/main" val="1703313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4:</a:t>
            </a:r>
          </a:p>
          <a:p>
            <a:pPr marL="0" indent="0">
              <a:buClr>
                <a:srgbClr val="23D160"/>
              </a:buClr>
              <a:buSzPct val="85000"/>
              <a:buNone/>
            </a:pPr>
            <a:r>
              <a:rPr lang="en-GB" sz="2200" dirty="0"/>
              <a:t>Create your own number stories for the following calculations:</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xmlns=""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0</a:t>
            </a:r>
          </a:p>
        </p:txBody>
      </p:sp>
      <p:sp>
        <p:nvSpPr>
          <p:cNvPr id="25" name="Rounded Rectangle 24">
            <a:extLst>
              <a:ext uri="{FF2B5EF4-FFF2-40B4-BE49-F238E27FC236}">
                <a16:creationId xmlns:a16="http://schemas.microsoft.com/office/drawing/2014/main" xmlns=""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xmlns=""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9" name="Rounded Rectangle 28">
            <a:extLst>
              <a:ext uri="{FF2B5EF4-FFF2-40B4-BE49-F238E27FC236}">
                <a16:creationId xmlns:a16="http://schemas.microsoft.com/office/drawing/2014/main" xmlns=""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xmlns=""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16</a:t>
            </a:r>
          </a:p>
        </p:txBody>
      </p:sp>
      <p:sp>
        <p:nvSpPr>
          <p:cNvPr id="34" name="Rounded Rectangle 33">
            <a:extLst>
              <a:ext uri="{FF2B5EF4-FFF2-40B4-BE49-F238E27FC236}">
                <a16:creationId xmlns:a16="http://schemas.microsoft.com/office/drawing/2014/main" xmlns=""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xmlns=""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xmlns=""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1" name="Rounded Rectangle 40">
            <a:extLst>
              <a:ext uri="{FF2B5EF4-FFF2-40B4-BE49-F238E27FC236}">
                <a16:creationId xmlns:a16="http://schemas.microsoft.com/office/drawing/2014/main" xmlns=""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xmlns=""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16</a:t>
            </a:r>
          </a:p>
        </p:txBody>
      </p:sp>
      <p:sp>
        <p:nvSpPr>
          <p:cNvPr id="43" name="Rounded Rectangle 42">
            <a:extLst>
              <a:ext uri="{FF2B5EF4-FFF2-40B4-BE49-F238E27FC236}">
                <a16:creationId xmlns:a16="http://schemas.microsoft.com/office/drawing/2014/main" xmlns=""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xmlns=""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xmlns=""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8</a:t>
            </a:r>
          </a:p>
        </p:txBody>
      </p:sp>
      <p:sp>
        <p:nvSpPr>
          <p:cNvPr id="46" name="Rounded Rectangle 45">
            <a:extLst>
              <a:ext uri="{FF2B5EF4-FFF2-40B4-BE49-F238E27FC236}">
                <a16:creationId xmlns:a16="http://schemas.microsoft.com/office/drawing/2014/main" xmlns=""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xmlns=""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19" name="Rounded Rectangle 18">
            <a:extLst>
              <a:ext uri="{FF2B5EF4-FFF2-40B4-BE49-F238E27FC236}">
                <a16:creationId xmlns:a16="http://schemas.microsoft.com/office/drawing/2014/main" xmlns="" id="{DB60D9A5-0596-074B-B4EC-4B6CBB68D436}"/>
              </a:ext>
            </a:extLst>
          </p:cNvPr>
          <p:cNvSpPr/>
          <p:nvPr/>
        </p:nvSpPr>
        <p:spPr>
          <a:xfrm>
            <a:off x="7026022" y="2971800"/>
            <a:ext cx="4372228" cy="352107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latin typeface="OpenDyslexicAlta" pitchFamily="2" charset="77"/>
              </a:rPr>
              <a:t>Example:</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First, I had 8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Then, I won 4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Now, I have 12 medals</a:t>
            </a:r>
          </a:p>
        </p:txBody>
      </p:sp>
    </p:spTree>
    <p:extLst>
      <p:ext uri="{BB962C8B-B14F-4D97-AF65-F5344CB8AC3E}">
        <p14:creationId xmlns:p14="http://schemas.microsoft.com/office/powerpoint/2010/main" val="796001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5:</a:t>
            </a:r>
          </a:p>
          <a:p>
            <a:pPr marL="0" indent="0">
              <a:buClr>
                <a:srgbClr val="23D160"/>
              </a:buClr>
              <a:buSzPct val="85000"/>
              <a:buNone/>
            </a:pPr>
            <a:r>
              <a:rPr lang="en-GB" sz="2200" dirty="0"/>
              <a:t>James and Ruth are using number lines to complete addition calculations. </a:t>
            </a:r>
          </a:p>
          <a:p>
            <a:pPr marL="0" indent="0">
              <a:buClr>
                <a:srgbClr val="23D160"/>
              </a:buClr>
              <a:buSzPct val="85000"/>
              <a:buNone/>
            </a:pPr>
            <a:r>
              <a:rPr lang="en-GB" sz="2200" dirty="0"/>
              <a:t>Ruth starts at 9 and counts on 6 more. </a:t>
            </a:r>
          </a:p>
          <a:p>
            <a:pPr marL="0" indent="0">
              <a:buClr>
                <a:srgbClr val="23D160"/>
              </a:buClr>
              <a:buSzPct val="85000"/>
              <a:buNone/>
            </a:pPr>
            <a:r>
              <a:rPr lang="en-GB" sz="2200" dirty="0"/>
              <a:t>James starts at 6 and counts on 9 more.</a:t>
            </a:r>
          </a:p>
          <a:p>
            <a:pPr marL="0" indent="0">
              <a:buClr>
                <a:srgbClr val="23D160"/>
              </a:buClr>
              <a:buSzPct val="85000"/>
              <a:buNone/>
            </a:pPr>
            <a:endParaRPr lang="en-GB" sz="2200" dirty="0"/>
          </a:p>
          <a:p>
            <a:pPr marL="0" indent="0">
              <a:buClr>
                <a:srgbClr val="23D160"/>
              </a:buClr>
              <a:buSzPct val="85000"/>
              <a:buNone/>
            </a:pPr>
            <a:r>
              <a:rPr lang="en-GB" sz="2200" dirty="0"/>
              <a:t>What are their results?</a:t>
            </a:r>
          </a:p>
          <a:p>
            <a:pPr marL="0" indent="0">
              <a:buClr>
                <a:srgbClr val="23D160"/>
              </a:buClr>
              <a:buSzPct val="85000"/>
              <a:buNone/>
            </a:pPr>
            <a:r>
              <a:rPr lang="en-GB" sz="2200" dirty="0"/>
              <a:t>Does this work for other numbers too?</a:t>
            </a:r>
          </a:p>
          <a:p>
            <a:pPr marL="0" indent="0">
              <a:buClr>
                <a:srgbClr val="23D160"/>
              </a:buClr>
              <a:buSzPct val="85000"/>
              <a:buNone/>
            </a:pPr>
            <a:r>
              <a:rPr lang="en-GB" sz="2200" dirty="0"/>
              <a:t>Have you noticed a pattern?</a:t>
            </a:r>
          </a:p>
          <a:p>
            <a:pPr marL="0" indent="0">
              <a:buClr>
                <a:srgbClr val="23D160"/>
              </a:buClr>
              <a:buSzPct val="85000"/>
              <a:buNone/>
            </a:pPr>
            <a:r>
              <a:rPr lang="en-GB" sz="2200" dirty="0"/>
              <a:t>Whose strategy do you prefer?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20" name="Picture 19">
            <a:extLst>
              <a:ext uri="{FF2B5EF4-FFF2-40B4-BE49-F238E27FC236}">
                <a16:creationId xmlns:a16="http://schemas.microsoft.com/office/drawing/2014/main" xmlns="" id="{04256570-51A6-6345-9AA4-EBACF86EE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pic>
        <p:nvPicPr>
          <p:cNvPr id="22" name="Picture 21">
            <a:extLst>
              <a:ext uri="{FF2B5EF4-FFF2-40B4-BE49-F238E27FC236}">
                <a16:creationId xmlns:a16="http://schemas.microsoft.com/office/drawing/2014/main" xmlns="" id="{3032C7EB-06FA-3C4C-A381-761D704733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3181834"/>
            <a:ext cx="5055014" cy="2527507"/>
          </a:xfrm>
          <a:prstGeom prst="rect">
            <a:avLst/>
          </a:prstGeom>
        </p:spPr>
      </p:pic>
    </p:spTree>
    <p:extLst>
      <p:ext uri="{BB962C8B-B14F-4D97-AF65-F5344CB8AC3E}">
        <p14:creationId xmlns:p14="http://schemas.microsoft.com/office/powerpoint/2010/main" val="1797488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5:</a:t>
            </a:r>
          </a:p>
          <a:p>
            <a:pPr marL="0" indent="0">
              <a:buClr>
                <a:srgbClr val="23D160"/>
              </a:buClr>
              <a:buSzPct val="85000"/>
              <a:buNone/>
            </a:pPr>
            <a:r>
              <a:rPr lang="en-GB" sz="2200" dirty="0"/>
              <a:t>James and Ruth are using number lines to complete addition calculations. </a:t>
            </a:r>
          </a:p>
          <a:p>
            <a:pPr marL="0" indent="0">
              <a:buClr>
                <a:srgbClr val="23D160"/>
              </a:buClr>
              <a:buSzPct val="85000"/>
              <a:buNone/>
            </a:pPr>
            <a:r>
              <a:rPr lang="en-GB" sz="2200" dirty="0"/>
              <a:t>Ruth starts at 9 and counts on 6 more. </a:t>
            </a:r>
          </a:p>
          <a:p>
            <a:pPr marL="0" indent="0">
              <a:buClr>
                <a:srgbClr val="23D160"/>
              </a:buClr>
              <a:buSzPct val="85000"/>
              <a:buNone/>
            </a:pPr>
            <a:r>
              <a:rPr lang="en-GB" sz="2200" dirty="0"/>
              <a:t>James starts at 6 and counts on 9 more.</a:t>
            </a:r>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They both get the total 15. </a:t>
            </a:r>
          </a:p>
          <a:p>
            <a:pPr marL="0" indent="0">
              <a:buClr>
                <a:srgbClr val="23D160"/>
              </a:buClr>
              <a:buSzPct val="85000"/>
              <a:buNone/>
            </a:pPr>
            <a:r>
              <a:rPr lang="en-GB" sz="2200" dirty="0">
                <a:solidFill>
                  <a:srgbClr val="FF3860"/>
                </a:solidFill>
              </a:rPr>
              <a:t>It does work for other numbers. </a:t>
            </a:r>
          </a:p>
          <a:p>
            <a:pPr marL="0" indent="0">
              <a:buClr>
                <a:srgbClr val="23D160"/>
              </a:buClr>
              <a:buSzPct val="85000"/>
              <a:buNone/>
            </a:pPr>
            <a:r>
              <a:rPr lang="en-GB" sz="2200" dirty="0">
                <a:solidFill>
                  <a:srgbClr val="FF3860"/>
                </a:solidFill>
              </a:rPr>
              <a:t>If you start with a number, then count on by another number and then do the opposite, the answer will be the same!</a:t>
            </a:r>
          </a:p>
          <a:p>
            <a:pPr marL="0" indent="0">
              <a:buClr>
                <a:srgbClr val="23D160"/>
              </a:buClr>
              <a:buSzPct val="85000"/>
              <a:buNone/>
            </a:pPr>
            <a:r>
              <a:rPr lang="en-GB" sz="2200" dirty="0">
                <a:solidFill>
                  <a:srgbClr val="FF3860"/>
                </a:solidFill>
              </a:rPr>
              <a:t>Ruth’s strategy is quicker as it means you don’t have to count so many times. Therefore, it’s easier to start with the larger number and count on by the smaller number. </a:t>
            </a:r>
          </a:p>
        </p:txBody>
      </p:sp>
      <p:pic>
        <p:nvPicPr>
          <p:cNvPr id="20" name="Picture 19">
            <a:extLst>
              <a:ext uri="{FF2B5EF4-FFF2-40B4-BE49-F238E27FC236}">
                <a16:creationId xmlns:a16="http://schemas.microsoft.com/office/drawing/2014/main" xmlns="" id="{04256570-51A6-6345-9AA4-EBACF86EE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pic>
        <p:nvPicPr>
          <p:cNvPr id="22" name="Picture 21">
            <a:extLst>
              <a:ext uri="{FF2B5EF4-FFF2-40B4-BE49-F238E27FC236}">
                <a16:creationId xmlns:a16="http://schemas.microsoft.com/office/drawing/2014/main" xmlns="" id="{3032C7EB-06FA-3C4C-A381-761D70473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4886" y="3181834"/>
            <a:ext cx="5047200" cy="2523600"/>
          </a:xfrm>
          <a:prstGeom prst="rect">
            <a:avLst/>
          </a:prstGeom>
        </p:spPr>
      </p:pic>
      <p:sp>
        <p:nvSpPr>
          <p:cNvPr id="6" name="Oval 5">
            <a:extLst>
              <a:ext uri="{FF2B5EF4-FFF2-40B4-BE49-F238E27FC236}">
                <a16:creationId xmlns:a16="http://schemas.microsoft.com/office/drawing/2014/main" xmlns="" id="{2F2B1592-6007-FF4B-8258-0E28033638D9}"/>
              </a:ext>
            </a:extLst>
          </p:cNvPr>
          <p:cNvSpPr/>
          <p:nvPr/>
        </p:nvSpPr>
        <p:spPr>
          <a:xfrm>
            <a:off x="8890162" y="3317662"/>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E818ADBB-6B9D-864C-8F4E-A0006312A837}"/>
              </a:ext>
            </a:extLst>
          </p:cNvPr>
          <p:cNvSpPr/>
          <p:nvPr/>
        </p:nvSpPr>
        <p:spPr>
          <a:xfrm>
            <a:off x="10283537" y="3317662"/>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rved Down Arrow 7">
            <a:extLst>
              <a:ext uri="{FF2B5EF4-FFF2-40B4-BE49-F238E27FC236}">
                <a16:creationId xmlns:a16="http://schemas.microsoft.com/office/drawing/2014/main" xmlns="" id="{3914979F-6815-3346-BB52-714B90B41744}"/>
              </a:ext>
            </a:extLst>
          </p:cNvPr>
          <p:cNvSpPr/>
          <p:nvPr/>
        </p:nvSpPr>
        <p:spPr>
          <a:xfrm>
            <a:off x="9011659" y="2815328"/>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Down Arrow 10">
            <a:extLst>
              <a:ext uri="{FF2B5EF4-FFF2-40B4-BE49-F238E27FC236}">
                <a16:creationId xmlns:a16="http://schemas.microsoft.com/office/drawing/2014/main" xmlns="" id="{AB68F676-FDFC-4E4A-88D9-F231626C415D}"/>
              </a:ext>
            </a:extLst>
          </p:cNvPr>
          <p:cNvSpPr/>
          <p:nvPr/>
        </p:nvSpPr>
        <p:spPr>
          <a:xfrm>
            <a:off x="9257573"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a:extLst>
              <a:ext uri="{FF2B5EF4-FFF2-40B4-BE49-F238E27FC236}">
                <a16:creationId xmlns:a16="http://schemas.microsoft.com/office/drawing/2014/main" xmlns="" id="{9D9F53D2-2DBE-2148-A97B-F0C2CDE8ACB5}"/>
              </a:ext>
            </a:extLst>
          </p:cNvPr>
          <p:cNvSpPr/>
          <p:nvPr/>
        </p:nvSpPr>
        <p:spPr>
          <a:xfrm>
            <a:off x="9459967"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a:extLst>
              <a:ext uri="{FF2B5EF4-FFF2-40B4-BE49-F238E27FC236}">
                <a16:creationId xmlns:a16="http://schemas.microsoft.com/office/drawing/2014/main" xmlns="" id="{F0F0077D-31B7-A34C-8A6D-7E4555968A25}"/>
              </a:ext>
            </a:extLst>
          </p:cNvPr>
          <p:cNvSpPr/>
          <p:nvPr/>
        </p:nvSpPr>
        <p:spPr>
          <a:xfrm>
            <a:off x="9728496" y="2815328"/>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Down Arrow 13">
            <a:extLst>
              <a:ext uri="{FF2B5EF4-FFF2-40B4-BE49-F238E27FC236}">
                <a16:creationId xmlns:a16="http://schemas.microsoft.com/office/drawing/2014/main" xmlns="" id="{5F01E8EA-1EFE-A34E-BF85-27B84E3B851E}"/>
              </a:ext>
            </a:extLst>
          </p:cNvPr>
          <p:cNvSpPr/>
          <p:nvPr/>
        </p:nvSpPr>
        <p:spPr>
          <a:xfrm>
            <a:off x="9974410"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Down Arrow 14">
            <a:extLst>
              <a:ext uri="{FF2B5EF4-FFF2-40B4-BE49-F238E27FC236}">
                <a16:creationId xmlns:a16="http://schemas.microsoft.com/office/drawing/2014/main" xmlns="" id="{E04DC52B-C5D6-CD4C-BAEF-CFCAEC8D3E0E}"/>
              </a:ext>
            </a:extLst>
          </p:cNvPr>
          <p:cNvSpPr/>
          <p:nvPr/>
        </p:nvSpPr>
        <p:spPr>
          <a:xfrm>
            <a:off x="10176804"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Down Arrow 15">
            <a:extLst>
              <a:ext uri="{FF2B5EF4-FFF2-40B4-BE49-F238E27FC236}">
                <a16:creationId xmlns:a16="http://schemas.microsoft.com/office/drawing/2014/main" xmlns="" id="{032212AE-C7B0-E64B-BC83-521A97A8CCFD}"/>
              </a:ext>
            </a:extLst>
          </p:cNvPr>
          <p:cNvSpPr/>
          <p:nvPr/>
        </p:nvSpPr>
        <p:spPr>
          <a:xfrm>
            <a:off x="8304488"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Down Arrow 16">
            <a:extLst>
              <a:ext uri="{FF2B5EF4-FFF2-40B4-BE49-F238E27FC236}">
                <a16:creationId xmlns:a16="http://schemas.microsoft.com/office/drawing/2014/main" xmlns="" id="{D1EF4255-1195-CE41-89F5-620B74732E1A}"/>
              </a:ext>
            </a:extLst>
          </p:cNvPr>
          <p:cNvSpPr/>
          <p:nvPr/>
        </p:nvSpPr>
        <p:spPr>
          <a:xfrm>
            <a:off x="8550402"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a:extLst>
              <a:ext uri="{FF2B5EF4-FFF2-40B4-BE49-F238E27FC236}">
                <a16:creationId xmlns:a16="http://schemas.microsoft.com/office/drawing/2014/main" xmlns="" id="{CF6CC332-73F8-534F-8958-EF189D39B01C}"/>
              </a:ext>
            </a:extLst>
          </p:cNvPr>
          <p:cNvSpPr/>
          <p:nvPr/>
        </p:nvSpPr>
        <p:spPr>
          <a:xfrm>
            <a:off x="8752796"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xmlns="" id="{CA3E81BE-8F53-584A-BD48-8CE7FC2F51FD}"/>
              </a:ext>
            </a:extLst>
          </p:cNvPr>
          <p:cNvSpPr/>
          <p:nvPr/>
        </p:nvSpPr>
        <p:spPr>
          <a:xfrm>
            <a:off x="8992508"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B448F819-3FA1-684C-95A0-C710058F4DDB}"/>
              </a:ext>
            </a:extLst>
          </p:cNvPr>
          <p:cNvSpPr/>
          <p:nvPr/>
        </p:nvSpPr>
        <p:spPr>
          <a:xfrm>
            <a:off x="9238422"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Down Arrow 22">
            <a:extLst>
              <a:ext uri="{FF2B5EF4-FFF2-40B4-BE49-F238E27FC236}">
                <a16:creationId xmlns:a16="http://schemas.microsoft.com/office/drawing/2014/main" xmlns="" id="{ABB6F01D-6998-5248-82AD-0FE1CA206379}"/>
              </a:ext>
            </a:extLst>
          </p:cNvPr>
          <p:cNvSpPr/>
          <p:nvPr/>
        </p:nvSpPr>
        <p:spPr>
          <a:xfrm>
            <a:off x="9440816"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Down Arrow 23">
            <a:extLst>
              <a:ext uri="{FF2B5EF4-FFF2-40B4-BE49-F238E27FC236}">
                <a16:creationId xmlns:a16="http://schemas.microsoft.com/office/drawing/2014/main" xmlns="" id="{2CF84C27-5F8F-7C4B-8F14-D129DFB5D938}"/>
              </a:ext>
            </a:extLst>
          </p:cNvPr>
          <p:cNvSpPr/>
          <p:nvPr/>
        </p:nvSpPr>
        <p:spPr>
          <a:xfrm>
            <a:off x="9699529"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a16="http://schemas.microsoft.com/office/drawing/2014/main" xmlns="" id="{26A0740A-F7C3-3C4A-B508-0335704548BB}"/>
              </a:ext>
            </a:extLst>
          </p:cNvPr>
          <p:cNvSpPr/>
          <p:nvPr/>
        </p:nvSpPr>
        <p:spPr>
          <a:xfrm>
            <a:off x="9945443"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a:extLst>
              <a:ext uri="{FF2B5EF4-FFF2-40B4-BE49-F238E27FC236}">
                <a16:creationId xmlns:a16="http://schemas.microsoft.com/office/drawing/2014/main" xmlns="" id="{7DD98822-2909-E04F-A0C2-D9C90166BC4E}"/>
              </a:ext>
            </a:extLst>
          </p:cNvPr>
          <p:cNvSpPr/>
          <p:nvPr/>
        </p:nvSpPr>
        <p:spPr>
          <a:xfrm>
            <a:off x="10147837"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xmlns="" id="{0C379D9E-078D-E841-AB54-F08BADEA7E02}"/>
              </a:ext>
            </a:extLst>
          </p:cNvPr>
          <p:cNvSpPr/>
          <p:nvPr/>
        </p:nvSpPr>
        <p:spPr>
          <a:xfrm>
            <a:off x="8173470" y="4443634"/>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3A0A6AA0-4561-C848-A2B3-BD8B71732940}"/>
              </a:ext>
            </a:extLst>
          </p:cNvPr>
          <p:cNvSpPr/>
          <p:nvPr/>
        </p:nvSpPr>
        <p:spPr>
          <a:xfrm>
            <a:off x="10270974" y="4422088"/>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843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16" name="Content Placeholder 2">
            <a:extLst>
              <a:ext uri="{FF2B5EF4-FFF2-40B4-BE49-F238E27FC236}">
                <a16:creationId xmlns:a16="http://schemas.microsoft.com/office/drawing/2014/main" xmlns=""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3273DC"/>
                </a:solidFill>
              </a:rPr>
              <a:t>Do you agree with </a:t>
            </a:r>
            <a:r>
              <a:rPr lang="en-GB" sz="2200" dirty="0" err="1">
                <a:solidFill>
                  <a:srgbClr val="3273DC"/>
                </a:solidFill>
              </a:rPr>
              <a:t>Astrobee</a:t>
            </a:r>
            <a:r>
              <a:rPr lang="en-GB" sz="2200" dirty="0">
                <a:solidFill>
                  <a:srgbClr val="3273DC"/>
                </a:solidFill>
              </a:rPr>
              <a:t>?</a:t>
            </a:r>
          </a:p>
          <a:p>
            <a:pPr marL="0" indent="0">
              <a:buClr>
                <a:srgbClr val="23D160"/>
              </a:buClr>
              <a:buSzPct val="85000"/>
              <a:buNone/>
            </a:pPr>
            <a:r>
              <a:rPr lang="en-GB" sz="2200" dirty="0">
                <a:solidFill>
                  <a:srgbClr val="3273DC"/>
                </a:solidFill>
              </a:rPr>
              <a:t>Explain your answer.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a16="http://schemas.microsoft.com/office/drawing/2014/main" xmlns=""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a16="http://schemas.microsoft.com/office/drawing/2014/main" xmlns=""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a16="http://schemas.microsoft.com/office/drawing/2014/main" xmlns="" id="{3CA81780-71E8-1D48-9C94-ECFD7CCF7809}"/>
              </a:ext>
            </a:extLst>
          </p:cNvPr>
          <p:cNvSpPr/>
          <p:nvPr/>
        </p:nvSpPr>
        <p:spPr>
          <a:xfrm>
            <a:off x="2945781" y="2119996"/>
            <a:ext cx="3384550" cy="1323439"/>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To calculate 12 + 6,</a:t>
            </a:r>
            <a:br>
              <a:rPr lang="en-GB" sz="2000" dirty="0">
                <a:solidFill>
                  <a:srgbClr val="3273DC"/>
                </a:solidFill>
                <a:latin typeface="OpenDyslexicAlta" pitchFamily="2" charset="77"/>
              </a:rPr>
            </a:br>
            <a:r>
              <a:rPr lang="en-GB" sz="2000" dirty="0">
                <a:solidFill>
                  <a:srgbClr val="3273DC"/>
                </a:solidFill>
                <a:latin typeface="OpenDyslexicAlta" pitchFamily="2" charset="77"/>
              </a:rPr>
              <a:t>I counted 12, 13, 14, 15, 16, 17. </a:t>
            </a:r>
          </a:p>
          <a:p>
            <a:pPr algn="ctr">
              <a:buClr>
                <a:srgbClr val="23D160"/>
              </a:buClr>
              <a:buSzPct val="85000"/>
            </a:pPr>
            <a:r>
              <a:rPr lang="en-GB" sz="2000" dirty="0">
                <a:solidFill>
                  <a:srgbClr val="3273DC"/>
                </a:solidFill>
                <a:latin typeface="OpenDyslexicAlta" pitchFamily="2" charset="77"/>
              </a:rPr>
              <a:t>So, the answer is 17.</a:t>
            </a:r>
          </a:p>
        </p:txBody>
      </p:sp>
    </p:spTree>
    <p:extLst>
      <p:ext uri="{BB962C8B-B14F-4D97-AF65-F5344CB8AC3E}">
        <p14:creationId xmlns:p14="http://schemas.microsoft.com/office/powerpoint/2010/main" val="3410873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16" name="Content Placeholder 2">
            <a:extLst>
              <a:ext uri="{FF2B5EF4-FFF2-40B4-BE49-F238E27FC236}">
                <a16:creationId xmlns:a16="http://schemas.microsoft.com/office/drawing/2014/main" xmlns=""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err="1">
                <a:solidFill>
                  <a:srgbClr val="FF3860"/>
                </a:solidFill>
              </a:rPr>
              <a:t>Astrobee</a:t>
            </a:r>
            <a:r>
              <a:rPr lang="en-GB" sz="2200" dirty="0">
                <a:solidFill>
                  <a:srgbClr val="FF3860"/>
                </a:solidFill>
              </a:rPr>
              <a:t> is incorrect – when counting on, you do not count the number you are starting from. So, you would say 13, 14, 15, 16, 17, 18. The answer is 18.</a:t>
            </a: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a16="http://schemas.microsoft.com/office/drawing/2014/main" xmlns=""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a16="http://schemas.microsoft.com/office/drawing/2014/main" xmlns=""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a16="http://schemas.microsoft.com/office/drawing/2014/main" xmlns="" id="{3CA81780-71E8-1D48-9C94-ECFD7CCF7809}"/>
              </a:ext>
            </a:extLst>
          </p:cNvPr>
          <p:cNvSpPr/>
          <p:nvPr/>
        </p:nvSpPr>
        <p:spPr>
          <a:xfrm>
            <a:off x="2945781" y="2119996"/>
            <a:ext cx="3384550" cy="1323439"/>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To calculate 12 + 6,</a:t>
            </a:r>
            <a:br>
              <a:rPr lang="en-GB" sz="2000" dirty="0">
                <a:solidFill>
                  <a:srgbClr val="3273DC"/>
                </a:solidFill>
                <a:latin typeface="OpenDyslexicAlta" pitchFamily="2" charset="77"/>
              </a:rPr>
            </a:br>
            <a:r>
              <a:rPr lang="en-GB" sz="2000" dirty="0">
                <a:solidFill>
                  <a:srgbClr val="3273DC"/>
                </a:solidFill>
                <a:latin typeface="OpenDyslexicAlta" pitchFamily="2" charset="77"/>
              </a:rPr>
              <a:t>I counted 12, 13, 14, 15, 16, 17. </a:t>
            </a:r>
          </a:p>
          <a:p>
            <a:pPr algn="ctr">
              <a:buClr>
                <a:srgbClr val="23D160"/>
              </a:buClr>
              <a:buSzPct val="85000"/>
            </a:pPr>
            <a:r>
              <a:rPr lang="en-GB" sz="2000" dirty="0">
                <a:solidFill>
                  <a:srgbClr val="3273DC"/>
                </a:solidFill>
                <a:latin typeface="OpenDyslexicAlta" pitchFamily="2" charset="77"/>
              </a:rPr>
              <a:t>So, the answer is 17.</a:t>
            </a:r>
          </a:p>
        </p:txBody>
      </p:sp>
      <p:pic>
        <p:nvPicPr>
          <p:cNvPr id="20" name="Picture 19">
            <a:extLst>
              <a:ext uri="{FF2B5EF4-FFF2-40B4-BE49-F238E27FC236}">
                <a16:creationId xmlns:a16="http://schemas.microsoft.com/office/drawing/2014/main" xmlns="" id="{CC40F88E-ED8A-D54F-B057-0891CA3122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sp>
        <p:nvSpPr>
          <p:cNvPr id="21" name="Oval 20">
            <a:extLst>
              <a:ext uri="{FF2B5EF4-FFF2-40B4-BE49-F238E27FC236}">
                <a16:creationId xmlns:a16="http://schemas.microsoft.com/office/drawing/2014/main" xmlns="" id="{4B3E22CD-BB78-A443-AAD4-774282911779}"/>
              </a:ext>
            </a:extLst>
          </p:cNvPr>
          <p:cNvSpPr/>
          <p:nvPr/>
        </p:nvSpPr>
        <p:spPr>
          <a:xfrm>
            <a:off x="9588662" y="3330362"/>
            <a:ext cx="313376" cy="313376"/>
          </a:xfrm>
          <a:prstGeom prst="ellipse">
            <a:avLst/>
          </a:prstGeom>
          <a:noFill/>
          <a:ln w="38100">
            <a:solidFill>
              <a:srgbClr val="327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E033B541-BD65-D643-B133-ABBF54F4FE02}"/>
              </a:ext>
            </a:extLst>
          </p:cNvPr>
          <p:cNvSpPr/>
          <p:nvPr/>
        </p:nvSpPr>
        <p:spPr>
          <a:xfrm>
            <a:off x="10982037" y="3330362"/>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rved Down Arrow 22">
            <a:extLst>
              <a:ext uri="{FF2B5EF4-FFF2-40B4-BE49-F238E27FC236}">
                <a16:creationId xmlns:a16="http://schemas.microsoft.com/office/drawing/2014/main" xmlns="" id="{8235C1BE-D14D-6940-BA71-4EF206240D44}"/>
              </a:ext>
            </a:extLst>
          </p:cNvPr>
          <p:cNvSpPr/>
          <p:nvPr/>
        </p:nvSpPr>
        <p:spPr>
          <a:xfrm>
            <a:off x="9710159" y="2828028"/>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a16="http://schemas.microsoft.com/office/drawing/2014/main" xmlns="" id="{C702C883-C5C0-5D4D-B3C1-083FBAF41682}"/>
              </a:ext>
            </a:extLst>
          </p:cNvPr>
          <p:cNvSpPr/>
          <p:nvPr/>
        </p:nvSpPr>
        <p:spPr>
          <a:xfrm>
            <a:off x="9956073"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a:extLst>
              <a:ext uri="{FF2B5EF4-FFF2-40B4-BE49-F238E27FC236}">
                <a16:creationId xmlns:a16="http://schemas.microsoft.com/office/drawing/2014/main" xmlns="" id="{592984B6-54A6-B846-A44E-0CD593E318D8}"/>
              </a:ext>
            </a:extLst>
          </p:cNvPr>
          <p:cNvSpPr/>
          <p:nvPr/>
        </p:nvSpPr>
        <p:spPr>
          <a:xfrm>
            <a:off x="10158467"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urved Down Arrow 26">
            <a:extLst>
              <a:ext uri="{FF2B5EF4-FFF2-40B4-BE49-F238E27FC236}">
                <a16:creationId xmlns:a16="http://schemas.microsoft.com/office/drawing/2014/main" xmlns="" id="{D8BB5140-969D-2942-AC1E-B23FA7826C81}"/>
              </a:ext>
            </a:extLst>
          </p:cNvPr>
          <p:cNvSpPr/>
          <p:nvPr/>
        </p:nvSpPr>
        <p:spPr>
          <a:xfrm>
            <a:off x="10426996" y="2828028"/>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Down Arrow 30">
            <a:extLst>
              <a:ext uri="{FF2B5EF4-FFF2-40B4-BE49-F238E27FC236}">
                <a16:creationId xmlns:a16="http://schemas.microsoft.com/office/drawing/2014/main" xmlns="" id="{0EC3DF0B-7A31-544C-9B5C-16E9CF5A9127}"/>
              </a:ext>
            </a:extLst>
          </p:cNvPr>
          <p:cNvSpPr/>
          <p:nvPr/>
        </p:nvSpPr>
        <p:spPr>
          <a:xfrm>
            <a:off x="10672910"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Down Arrow 31">
            <a:extLst>
              <a:ext uri="{FF2B5EF4-FFF2-40B4-BE49-F238E27FC236}">
                <a16:creationId xmlns:a16="http://schemas.microsoft.com/office/drawing/2014/main" xmlns="" id="{5638D9F3-56F4-F840-AF48-29F8F1AA0582}"/>
              </a:ext>
            </a:extLst>
          </p:cNvPr>
          <p:cNvSpPr/>
          <p:nvPr/>
        </p:nvSpPr>
        <p:spPr>
          <a:xfrm>
            <a:off x="10875304"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2679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mathematical equipment and pictorial representations to help me add by counting on from a given amount or number </a:t>
            </a:r>
          </a:p>
          <a:p>
            <a:pPr>
              <a:buClr>
                <a:srgbClr val="23D160"/>
              </a:buClr>
              <a:buSzPct val="85000"/>
              <a:buFont typeface="Wingdings" pitchFamily="2" charset="2"/>
              <a:buChar char="ü"/>
            </a:pPr>
            <a:r>
              <a:rPr lang="en-GB" sz="2200" dirty="0"/>
              <a:t> I can explain my reasoning when using mathematical equipment and pictorial representations to help me add by counting on from a given amount or number </a:t>
            </a:r>
          </a:p>
        </p:txBody>
      </p:sp>
      <p:sp>
        <p:nvSpPr>
          <p:cNvPr id="5" name="Footer Placeholder 4">
            <a:extLst>
              <a:ext uri="{FF2B5EF4-FFF2-40B4-BE49-F238E27FC236}">
                <a16:creationId xmlns:a16="http://schemas.microsoft.com/office/drawing/2014/main" xmlns="" id="{349F46F5-B8A3-5848-8248-C9D634933261}"/>
              </a:ext>
            </a:extLst>
          </p:cNvPr>
          <p:cNvSpPr>
            <a:spLocks noGrp="1"/>
          </p:cNvSpPr>
          <p:nvPr>
            <p:ph type="ftr" sz="quarter" idx="11"/>
          </p:nvPr>
        </p:nvSpPr>
        <p:spPr>
          <a:xfrm>
            <a:off x="838199" y="6298060"/>
            <a:ext cx="10515599" cy="365125"/>
          </a:xfrm>
        </p:spPr>
        <p:txBody>
          <a:bodyPr/>
          <a:lstStyle/>
          <a:p>
            <a:r>
              <a:rPr lang="en-GB" sz="1400" dirty="0" smtClean="0"/>
              <a:t>Stage </a:t>
            </a:r>
            <a:r>
              <a:rPr lang="en-GB" sz="1400" dirty="0"/>
              <a:t>1 – Spring Block 1 – Addition and Subtraction - Lesson 1 - To be able to add by counting on</a:t>
            </a:r>
          </a:p>
        </p:txBody>
      </p:sp>
    </p:spTree>
    <p:extLst>
      <p:ext uri="{BB962C8B-B14F-4D97-AF65-F5344CB8AC3E}">
        <p14:creationId xmlns:p14="http://schemas.microsoft.com/office/powerpoint/2010/main" val="146804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27348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8</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43392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3819756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aths Shed" id="{5DF74AD8-8BDD-4844-8C46-FFB9DBA0E41D}" vid="{0802D904-F1CF-8847-94FE-D7F26B26A3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0FFBD23-49EF-F148-9BF8-7DB3477A79E2}">
  <we:reference id="wa104380121" version="2.0.0.0" store="en-GB"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8375</TotalTime>
  <Words>3603</Words>
  <Application>Microsoft Office PowerPoint</Application>
  <PresentationFormat>Custom</PresentationFormat>
  <Paragraphs>1112</Paragraphs>
  <Slides>68</Slides>
  <Notes>65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OpenDyslexicAlta</vt:lpstr>
      <vt:lpstr>Muli</vt:lpstr>
      <vt:lpstr>Wingdings</vt:lpstr>
      <vt:lpstr>Calibri</vt:lpstr>
      <vt:lpstr>Lato Light</vt:lpstr>
      <vt:lpstr>Lato</vt:lpstr>
      <vt:lpstr>Office Theme</vt:lpstr>
      <vt:lpstr>PowerPoint Presentation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Susan</cp:lastModifiedBy>
  <cp:revision>266</cp:revision>
  <cp:lastPrinted>2019-06-17T16:19:05Z</cp:lastPrinted>
  <dcterms:created xsi:type="dcterms:W3CDTF">2018-08-06T08:16:18Z</dcterms:created>
  <dcterms:modified xsi:type="dcterms:W3CDTF">2021-01-07T11:18:27Z</dcterms:modified>
</cp:coreProperties>
</file>