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403" r:id="rId5"/>
    <p:sldId id="374" r:id="rId6"/>
    <p:sldId id="375" r:id="rId7"/>
    <p:sldId id="378" r:id="rId8"/>
    <p:sldId id="379" r:id="rId9"/>
    <p:sldId id="376" r:id="rId10"/>
    <p:sldId id="377" r:id="rId11"/>
    <p:sldId id="380" r:id="rId12"/>
    <p:sldId id="381" r:id="rId13"/>
    <p:sldId id="401" r:id="rId14"/>
    <p:sldId id="402" r:id="rId15"/>
    <p:sldId id="382" r:id="rId16"/>
    <p:sldId id="383" r:id="rId17"/>
    <p:sldId id="404" r:id="rId18"/>
    <p:sldId id="405" r:id="rId19"/>
    <p:sldId id="408" r:id="rId20"/>
    <p:sldId id="409" r:id="rId21"/>
    <p:sldId id="406" r:id="rId22"/>
    <p:sldId id="407" r:id="rId23"/>
    <p:sldId id="411" r:id="rId24"/>
    <p:sldId id="410" r:id="rId25"/>
    <p:sldId id="412" r:id="rId26"/>
    <p:sldId id="413" r:id="rId27"/>
    <p:sldId id="414" r:id="rId28"/>
    <p:sldId id="415" r:id="rId29"/>
    <p:sldId id="416" r:id="rId30"/>
    <p:sldId id="417" r:id="rId31"/>
    <p:sldId id="395" r:id="rId32"/>
    <p:sldId id="398" r:id="rId33"/>
    <p:sldId id="370" r:id="rId34"/>
    <p:sldId id="419" r:id="rId35"/>
    <p:sldId id="420"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OpenDyslexicAlta" panose="00000500000000000000" pitchFamily="2" charset="0"/>
      <p:regular r:id="rId43"/>
      <p:bold r:id="rId44"/>
      <p:italic r:id="rId45"/>
      <p:boldItalic r:id="rId46"/>
    </p:embeddedFont>
    <p:embeddedFont>
      <p:font typeface="Lato Light" panose="020F0302020204030203" pitchFamily="34" charset="0"/>
      <p:regular r:id="rId47"/>
    </p:embeddedFont>
    <p:embeddedFont>
      <p:font typeface="OpenDyslexic" panose="00000500000000000000" pitchFamily="2" charset="0"/>
      <p:regular r:id="rId48"/>
      <p:bold r:id="rId49"/>
      <p:italic r:id="rId50"/>
      <p:boldItalic r:id="rId51"/>
    </p:embeddedFont>
    <p:embeddedFont>
      <p:font typeface="Lato" panose="020F0502020204030203" pitchFamily="34" charset="0"/>
      <p:regular r:id="rId52"/>
      <p:bold r:id="rId53"/>
    </p:embeddedFont>
    <p:embeddedFont>
      <p:font typeface="Muli" panose="020B060402020202020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7926" autoAdjust="0"/>
  </p:normalViewPr>
  <p:slideViewPr>
    <p:cSldViewPr snapToGrid="0" snapToObjects="1">
      <p:cViewPr varScale="1">
        <p:scale>
          <a:sx n="60" d="100"/>
          <a:sy n="60" d="100"/>
        </p:scale>
        <p:origin x="-762"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278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74758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10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70117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4671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995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97828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4294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42484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9045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38962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5065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31225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2830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6957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97245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46956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0702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children by asking them to come up with their own equal and unequal groupings to be sorted.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4379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1135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14018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7310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651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1933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96553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2842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8308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3524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81255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89723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05/01/2021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2 </a:t>
            </a:r>
            <a:br>
              <a:rPr lang="en-GB" dirty="0"/>
            </a:br>
            <a:r>
              <a:rPr lang="en-GB" dirty="0"/>
              <a:t>Autumn Block 4: Multiplication and Division</a:t>
            </a:r>
          </a:p>
          <a:p>
            <a:r>
              <a:rPr lang="en-GB" dirty="0"/>
              <a:t>Lesson 1: To be able to identify equal groups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QKYFIRT</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2.</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E37779A7-0CF0-6E4C-B4F9-00A94C1911AA}"/>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 xmlns:a16="http://schemas.microsoft.com/office/drawing/2014/main" id="{B464F35A-F2CB-8E42-BA33-C32F15475049}"/>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 xmlns:a16="http://schemas.microsoft.com/office/drawing/2014/main" id="{5AAEE70F-00DC-244F-8037-9D065F9C947F}"/>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 xmlns:a16="http://schemas.microsoft.com/office/drawing/2014/main" id="{5AECD835-2207-D840-8D65-A1218EF7989C}"/>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 xmlns:a16="http://schemas.microsoft.com/office/drawing/2014/main" id="{58760DF5-8E52-9C46-97F6-4ADD4D293788}"/>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 xmlns:a16="http://schemas.microsoft.com/office/drawing/2014/main" id="{460C97DF-BF7A-E043-A481-E2A1A80E3005}"/>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 xmlns:a16="http://schemas.microsoft.com/office/drawing/2014/main" id="{15CB4CD2-963E-7B4E-B033-29B3D1A751B8}"/>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 xmlns:a16="http://schemas.microsoft.com/office/drawing/2014/main" id="{03C35C90-609C-5346-A629-D219CCD08C14}"/>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53793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12751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5 equal groups of 4.</a:t>
            </a:r>
          </a:p>
        </p:txBody>
      </p:sp>
      <p:sp>
        <p:nvSpPr>
          <p:cNvPr id="4" name="Rectangle 3">
            <a:extLst>
              <a:ext uri="{FF2B5EF4-FFF2-40B4-BE49-F238E27FC236}">
                <a16:creationId xmlns=""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327952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5F1B449A-9BF8-494F-BF4B-1D3641E6247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3" name="Picture 12">
            <a:extLst>
              <a:ext uri="{FF2B5EF4-FFF2-40B4-BE49-F238E27FC236}">
                <a16:creationId xmlns="" xmlns:a16="http://schemas.microsoft.com/office/drawing/2014/main" id="{212ACEF2-889D-984A-94CB-8E45DDF47858}"/>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4" name="Picture 13">
            <a:extLst>
              <a:ext uri="{FF2B5EF4-FFF2-40B4-BE49-F238E27FC236}">
                <a16:creationId xmlns="" xmlns:a16="http://schemas.microsoft.com/office/drawing/2014/main" id="{1A00811F-4BE2-8442-8890-FAF090BFE691}"/>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16894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10.</a:t>
            </a:r>
          </a:p>
        </p:txBody>
      </p:sp>
      <p:pic>
        <p:nvPicPr>
          <p:cNvPr id="13" name="Picture 12">
            <a:extLst>
              <a:ext uri="{FF2B5EF4-FFF2-40B4-BE49-F238E27FC236}">
                <a16:creationId xmlns="" xmlns:a16="http://schemas.microsoft.com/office/drawing/2014/main" id="{6D8618CE-A96A-7B41-8886-F9AB043E794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4" name="Picture 13">
            <a:extLst>
              <a:ext uri="{FF2B5EF4-FFF2-40B4-BE49-F238E27FC236}">
                <a16:creationId xmlns="" xmlns:a16="http://schemas.microsoft.com/office/drawing/2014/main" id="{22283B6B-A8DC-9F49-80BA-D07ECA6F9EA9}"/>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8" name="Picture 17">
            <a:extLst>
              <a:ext uri="{FF2B5EF4-FFF2-40B4-BE49-F238E27FC236}">
                <a16:creationId xmlns="" xmlns:a16="http://schemas.microsoft.com/office/drawing/2014/main" id="{2CCE54F4-DD0A-EF4D-B323-814949E34AC9}"/>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36666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9FA2107A-53A6-2D4B-89D0-8D63AF6036E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 xmlns:a16="http://schemas.microsoft.com/office/drawing/2014/main" id="{AAAF7BB1-63B7-3644-A361-EA2EE3BF2F1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 xmlns:a16="http://schemas.microsoft.com/office/drawing/2014/main" id="{B9E5B221-ED2D-8541-94FD-B7D27F21354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 xmlns:a16="http://schemas.microsoft.com/office/drawing/2014/main" id="{56B043ED-D7E7-8C44-AAA2-1A677500607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46537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10.</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AF2F04B-0457-F94C-BCDB-0D12BD25312F}"/>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 xmlns:a16="http://schemas.microsoft.com/office/drawing/2014/main" id="{B8F4A7DA-D8CD-0747-A82C-F967983F0D78}"/>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 xmlns:a16="http://schemas.microsoft.com/office/drawing/2014/main" id="{9F95868A-7332-524D-8220-71F1B6D7566F}"/>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 xmlns:a16="http://schemas.microsoft.com/office/drawing/2014/main" id="{D7348EC0-9AD4-3947-839D-2F79784E133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312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4756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6 counters in total. </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22378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18" name="Picture 17">
            <a:extLst>
              <a:ext uri="{FF2B5EF4-FFF2-40B4-BE49-F238E27FC236}">
                <a16:creationId xmlns="" xmlns:a16="http://schemas.microsoft.com/office/drawing/2014/main" id="{9BD0EEA8-7D8E-1344-9CF6-C443BA8C99AB}"/>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22" name="Picture 21">
            <a:extLst>
              <a:ext uri="{FF2B5EF4-FFF2-40B4-BE49-F238E27FC236}">
                <a16:creationId xmlns="" xmlns:a16="http://schemas.microsoft.com/office/drawing/2014/main" id="{BFA99E23-B9CB-9B45-9476-49B6F9E3A447}"/>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23" name="Picture 22">
            <a:extLst>
              <a:ext uri="{FF2B5EF4-FFF2-40B4-BE49-F238E27FC236}">
                <a16:creationId xmlns="" xmlns:a16="http://schemas.microsoft.com/office/drawing/2014/main" id="{1FA0FF49-0AB3-4A4B-88EF-5D477040AC58}"/>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26" name="Picture 25">
            <a:extLst>
              <a:ext uri="{FF2B5EF4-FFF2-40B4-BE49-F238E27FC236}">
                <a16:creationId xmlns="" xmlns:a16="http://schemas.microsoft.com/office/drawing/2014/main" id="{760DC52C-9CFC-A740-B15F-6318853F1F8F}"/>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27" name="Picture 26">
            <a:extLst>
              <a:ext uri="{FF2B5EF4-FFF2-40B4-BE49-F238E27FC236}">
                <a16:creationId xmlns="" xmlns:a16="http://schemas.microsoft.com/office/drawing/2014/main" id="{D967AF12-2088-E046-831C-679DFACE776B}"/>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28" name="Picture 27">
            <a:extLst>
              <a:ext uri="{FF2B5EF4-FFF2-40B4-BE49-F238E27FC236}">
                <a16:creationId xmlns="" xmlns:a16="http://schemas.microsoft.com/office/drawing/2014/main" id="{287B0980-F211-7F43-A407-4B3CFA8B8EFB}"/>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29" name="Picture 28">
            <a:extLst>
              <a:ext uri="{FF2B5EF4-FFF2-40B4-BE49-F238E27FC236}">
                <a16:creationId xmlns="" xmlns:a16="http://schemas.microsoft.com/office/drawing/2014/main" id="{17CC6C0D-E12D-764E-913E-1315CB00782C}"/>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0" name="Picture 29">
            <a:extLst>
              <a:ext uri="{FF2B5EF4-FFF2-40B4-BE49-F238E27FC236}">
                <a16:creationId xmlns="" xmlns:a16="http://schemas.microsoft.com/office/drawing/2014/main" id="{82010850-1956-0C44-A4C3-3E4740A509EB}"/>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1" name="Picture 30">
            <a:extLst>
              <a:ext uri="{FF2B5EF4-FFF2-40B4-BE49-F238E27FC236}">
                <a16:creationId xmlns="" xmlns:a16="http://schemas.microsoft.com/office/drawing/2014/main" id="{19FA19A9-4E82-3446-ABF0-C3A8358FAC6C}"/>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32" name="Picture 31">
            <a:extLst>
              <a:ext uri="{FF2B5EF4-FFF2-40B4-BE49-F238E27FC236}">
                <a16:creationId xmlns="" xmlns:a16="http://schemas.microsoft.com/office/drawing/2014/main" id="{F17EFB0A-D775-C846-B0CB-0BB51F4BBABF}"/>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15270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2 - Autumn Block 4 – Multiplication and Division - Lesson 1 – To be able to identify equal groups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15 counters in total. </a:t>
            </a:r>
          </a:p>
        </p:txBody>
      </p:sp>
      <p:sp>
        <p:nvSpPr>
          <p:cNvPr id="18" name="Rectangle 17">
            <a:extLst>
              <a:ext uri="{FF2B5EF4-FFF2-40B4-BE49-F238E27FC236}">
                <a16:creationId xmlns="" xmlns:a16="http://schemas.microsoft.com/office/drawing/2014/main" id="{87280969-5B46-DE47-B71A-861729EB7EA3}"/>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57767172-A136-EF43-8671-0CCAB6255AE8}"/>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0D72F885-EAD1-5D49-A5EF-AE9F45BBB4EB}"/>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 xmlns:a16="http://schemas.microsoft.com/office/drawing/2014/main" id="{4557AC88-5160-884C-95F8-B566F674B973}"/>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27" name="Picture 26">
            <a:extLst>
              <a:ext uri="{FF2B5EF4-FFF2-40B4-BE49-F238E27FC236}">
                <a16:creationId xmlns="" xmlns:a16="http://schemas.microsoft.com/office/drawing/2014/main" id="{347E65D8-AABE-F649-A825-E66EE59D7F90}"/>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28" name="Picture 27">
            <a:extLst>
              <a:ext uri="{FF2B5EF4-FFF2-40B4-BE49-F238E27FC236}">
                <a16:creationId xmlns="" xmlns:a16="http://schemas.microsoft.com/office/drawing/2014/main" id="{5D47243D-FD91-9D4A-86DE-82FC3B486CA8}"/>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29" name="Picture 28">
            <a:extLst>
              <a:ext uri="{FF2B5EF4-FFF2-40B4-BE49-F238E27FC236}">
                <a16:creationId xmlns="" xmlns:a16="http://schemas.microsoft.com/office/drawing/2014/main" id="{8A5E7B8A-C6BD-314D-A2C3-B347D390ACE4}"/>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30" name="Picture 29">
            <a:extLst>
              <a:ext uri="{FF2B5EF4-FFF2-40B4-BE49-F238E27FC236}">
                <a16:creationId xmlns="" xmlns:a16="http://schemas.microsoft.com/office/drawing/2014/main" id="{A5ABF3ED-ED1C-6E4C-B705-B8F0FD303400}"/>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31" name="Picture 30">
            <a:extLst>
              <a:ext uri="{FF2B5EF4-FFF2-40B4-BE49-F238E27FC236}">
                <a16:creationId xmlns="" xmlns:a16="http://schemas.microsoft.com/office/drawing/2014/main" id="{F1225506-848B-7441-8AC0-83E218D4106A}"/>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32" name="Picture 31">
            <a:extLst>
              <a:ext uri="{FF2B5EF4-FFF2-40B4-BE49-F238E27FC236}">
                <a16:creationId xmlns="" xmlns:a16="http://schemas.microsoft.com/office/drawing/2014/main" id="{EDC9B35C-DF7C-7241-A866-E34EA75D5914}"/>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33" name="Picture 32">
            <a:extLst>
              <a:ext uri="{FF2B5EF4-FFF2-40B4-BE49-F238E27FC236}">
                <a16:creationId xmlns="" xmlns:a16="http://schemas.microsoft.com/office/drawing/2014/main" id="{5E9B0463-1FCE-9B4F-9F2D-50BE95A22357}"/>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34" name="Picture 33">
            <a:extLst>
              <a:ext uri="{FF2B5EF4-FFF2-40B4-BE49-F238E27FC236}">
                <a16:creationId xmlns="" xmlns:a16="http://schemas.microsoft.com/office/drawing/2014/main" id="{05022B8A-F800-3B43-8A69-BE5ABD9E14B9}"/>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35" name="Picture 34">
            <a:extLst>
              <a:ext uri="{FF2B5EF4-FFF2-40B4-BE49-F238E27FC236}">
                <a16:creationId xmlns="" xmlns:a16="http://schemas.microsoft.com/office/drawing/2014/main" id="{D4C86FF3-9A37-9D4C-98E7-B78BEC61515F}"/>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36" name="Picture 35">
            <a:extLst>
              <a:ext uri="{FF2B5EF4-FFF2-40B4-BE49-F238E27FC236}">
                <a16:creationId xmlns="" xmlns:a16="http://schemas.microsoft.com/office/drawing/2014/main" id="{C7C4B1FE-D8D6-054B-9797-7B7FDFA6F9F4}"/>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37" name="Picture 36">
            <a:extLst>
              <a:ext uri="{FF2B5EF4-FFF2-40B4-BE49-F238E27FC236}">
                <a16:creationId xmlns="" xmlns:a16="http://schemas.microsoft.com/office/drawing/2014/main" id="{0CAB5E77-C200-7E42-BB98-C0F3C041B819}"/>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8" name="Picture 37">
            <a:extLst>
              <a:ext uri="{FF2B5EF4-FFF2-40B4-BE49-F238E27FC236}">
                <a16:creationId xmlns="" xmlns:a16="http://schemas.microsoft.com/office/drawing/2014/main" id="{5C5356D2-7BF8-E84E-BB05-5D07E1499EB5}"/>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9" name="Picture 38">
            <a:extLst>
              <a:ext uri="{FF2B5EF4-FFF2-40B4-BE49-F238E27FC236}">
                <a16:creationId xmlns="" xmlns:a16="http://schemas.microsoft.com/office/drawing/2014/main" id="{30CD6264-7F85-D948-99C6-EB864430C47E}"/>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40" name="Picture 39">
            <a:extLst>
              <a:ext uri="{FF2B5EF4-FFF2-40B4-BE49-F238E27FC236}">
                <a16:creationId xmlns="" xmlns:a16="http://schemas.microsoft.com/office/drawing/2014/main" id="{BC14BE90-CE0B-D04E-9A00-0454688139B7}"/>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60272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sp>
        <p:nvSpPr>
          <p:cNvPr id="18" name="Rectangle 17">
            <a:extLst>
              <a:ext uri="{FF2B5EF4-FFF2-40B4-BE49-F238E27FC236}">
                <a16:creationId xmlns="" xmlns:a16="http://schemas.microsoft.com/office/drawing/2014/main" id="{DFF41D59-2479-B14C-A9E4-28295E1DBC7F}"/>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66022DA6-A82D-6244-9A3D-C4A35FF51467}"/>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713B0579-15EE-3942-9D73-B33712A2303C}"/>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859121F-2205-7C42-9D33-7D1083211004}"/>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74F1C7CF-2902-E245-B380-3DA7DA157450}"/>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 xmlns:a16="http://schemas.microsoft.com/office/drawing/2014/main" id="{746F52AD-9107-9044-B152-476B5E1ADEB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 xmlns:a16="http://schemas.microsoft.com/office/drawing/2014/main" id="{C0880D82-8A4F-8B4C-8515-38218BEF1227}"/>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 xmlns:a16="http://schemas.microsoft.com/office/drawing/2014/main" id="{AFFBD3BA-09FA-FD45-8115-20E70558E746}"/>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 xmlns:a16="http://schemas.microsoft.com/office/drawing/2014/main" id="{AC03CE11-EBB6-4749-AF85-9F757428EA0A}"/>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 xmlns:a16="http://schemas.microsoft.com/office/drawing/2014/main" id="{E937E11F-9CDA-3B41-99C7-BC9E3ADC608B}"/>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 xmlns:a16="http://schemas.microsoft.com/office/drawing/2014/main" id="{BCD9AE42-0087-8444-8A11-3768E80132BF}"/>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 xmlns:a16="http://schemas.microsoft.com/office/drawing/2014/main" id="{7B74139C-D755-7645-B89F-41CD7F1C6AB9}"/>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428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8 counters in total. </a:t>
            </a:r>
          </a:p>
        </p:txBody>
      </p:sp>
      <p:sp>
        <p:nvSpPr>
          <p:cNvPr id="18" name="Rectangle 17">
            <a:extLst>
              <a:ext uri="{FF2B5EF4-FFF2-40B4-BE49-F238E27FC236}">
                <a16:creationId xmlns="" xmlns:a16="http://schemas.microsoft.com/office/drawing/2014/main" id="{50D29330-5179-7346-B0E7-588139F2F77B}"/>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556D0F7C-D8E9-4144-A011-17386A2CE9FB}"/>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D1DB7EF4-35DC-EC48-850F-135A000A2107}"/>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3F42D562-A618-214E-AA11-F0D9BD583048}"/>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EC44E501-5A37-FF4B-BD23-29B9F7E6EBDE}"/>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 xmlns:a16="http://schemas.microsoft.com/office/drawing/2014/main" id="{17529BE9-1421-AE44-94A7-C1587A85121D}"/>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 xmlns:a16="http://schemas.microsoft.com/office/drawing/2014/main" id="{B527E403-F5EF-6846-B73E-3FF823E7E2A8}"/>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 xmlns:a16="http://schemas.microsoft.com/office/drawing/2014/main" id="{8B4F9E23-93D1-E242-A557-4C91D7F9EAC4}"/>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 xmlns:a16="http://schemas.microsoft.com/office/drawing/2014/main" id="{7945BAD6-FC2B-DA41-B8BE-833081382E2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 xmlns:a16="http://schemas.microsoft.com/office/drawing/2014/main" id="{565A2CF2-EBF0-0E48-BE92-3487F4E296B6}"/>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 xmlns:a16="http://schemas.microsoft.com/office/drawing/2014/main" id="{40051B35-7E12-824D-B138-E2F6D796E01D}"/>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 xmlns:a16="http://schemas.microsoft.com/office/drawing/2014/main" id="{4376C237-CEB0-2C4A-B786-AB15C36B090A}"/>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744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straws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straws in total.</a:t>
            </a:r>
            <a:r>
              <a:rPr lang="en-GB" sz="2400" dirty="0">
                <a:solidFill>
                  <a:srgbClr val="FF3860"/>
                </a:solidFill>
                <a:latin typeface="OpenDyslexicAlta" pitchFamily="2" charset="77"/>
              </a:rPr>
              <a:t> </a:t>
            </a:r>
          </a:p>
        </p:txBody>
      </p:sp>
      <p:sp>
        <p:nvSpPr>
          <p:cNvPr id="38" name="Rectangle 37">
            <a:extLst>
              <a:ext uri="{FF2B5EF4-FFF2-40B4-BE49-F238E27FC236}">
                <a16:creationId xmlns="" xmlns:a16="http://schemas.microsoft.com/office/drawing/2014/main" id="{7EBDD18B-0B49-504E-9122-A36E38A0D16A}"/>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E054AB5C-983A-564E-9B0A-9882275E7B98}"/>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A1A92078-1682-8A40-8236-D85ECDFAE116}"/>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62D1F080-C671-A047-9550-7376380515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 xmlns:a16="http://schemas.microsoft.com/office/drawing/2014/main" id="{C9D0F639-3673-4E4C-A74A-0A5BEF6E25C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43" name="Picture 42">
            <a:extLst>
              <a:ext uri="{FF2B5EF4-FFF2-40B4-BE49-F238E27FC236}">
                <a16:creationId xmlns="" xmlns:a16="http://schemas.microsoft.com/office/drawing/2014/main" id="{6919F6E3-436D-6347-AE5E-B8F9F3462FEB}"/>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44" name="Picture 43">
            <a:extLst>
              <a:ext uri="{FF2B5EF4-FFF2-40B4-BE49-F238E27FC236}">
                <a16:creationId xmlns="" xmlns:a16="http://schemas.microsoft.com/office/drawing/2014/main" id="{C249D4D7-FF01-4749-836C-8F8B8E848371}"/>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45" name="Picture 44">
            <a:extLst>
              <a:ext uri="{FF2B5EF4-FFF2-40B4-BE49-F238E27FC236}">
                <a16:creationId xmlns="" xmlns:a16="http://schemas.microsoft.com/office/drawing/2014/main" id="{59554144-F798-A542-B050-A244D101C82D}"/>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185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10 straws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40 straws in total. </a:t>
            </a:r>
          </a:p>
        </p:txBody>
      </p:sp>
      <p:sp>
        <p:nvSpPr>
          <p:cNvPr id="19" name="Rectangle 18">
            <a:extLst>
              <a:ext uri="{FF2B5EF4-FFF2-40B4-BE49-F238E27FC236}">
                <a16:creationId xmlns="" xmlns:a16="http://schemas.microsoft.com/office/drawing/2014/main" id="{812F77D3-15C4-3845-8B39-9BC67230795E}"/>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E833975D-26C6-C14C-8EB4-5FBCA36CF424}"/>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18315734-58D5-FD4F-82EA-F24DAFAFFD09}"/>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2C38D62-7E4A-1E4E-BEE2-C47631F5BB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714F44E0-ED3C-074B-BF9C-F8C5A9E02B04}"/>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35" name="Picture 34">
            <a:extLst>
              <a:ext uri="{FF2B5EF4-FFF2-40B4-BE49-F238E27FC236}">
                <a16:creationId xmlns="" xmlns:a16="http://schemas.microsoft.com/office/drawing/2014/main" id="{0401C8E7-4243-074F-9053-2259E25FE26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36" name="Picture 35">
            <a:extLst>
              <a:ext uri="{FF2B5EF4-FFF2-40B4-BE49-F238E27FC236}">
                <a16:creationId xmlns="" xmlns:a16="http://schemas.microsoft.com/office/drawing/2014/main" id="{38C7BDB9-390F-2E4B-A1DA-6DF7B17FFCD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37" name="Picture 36">
            <a:extLst>
              <a:ext uri="{FF2B5EF4-FFF2-40B4-BE49-F238E27FC236}">
                <a16:creationId xmlns="" xmlns:a16="http://schemas.microsoft.com/office/drawing/2014/main" id="{1377BD6E-07C5-C649-BAB7-5687363DFB3B}"/>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79224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a:t>
            </a:r>
            <a:r>
              <a:rPr lang="en-GB" sz="2400">
                <a:solidFill>
                  <a:schemeClr val="tx1"/>
                </a:solidFill>
                <a:latin typeface="OpenDyslexicAlta" pitchFamily="2" charset="77"/>
              </a:rPr>
              <a:t>total.</a:t>
            </a:r>
            <a:endParaRPr lang="en-GB" sz="2400" dirty="0">
              <a:solidFill>
                <a:schemeClr val="tx1"/>
              </a:solidFill>
              <a:latin typeface="OpenDyslexicAlta" pitchFamily="2" charset="77"/>
            </a:endParaRP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18" name="Picture 17">
            <a:extLst>
              <a:ext uri="{FF2B5EF4-FFF2-40B4-BE49-F238E27FC236}">
                <a16:creationId xmlns="" xmlns:a16="http://schemas.microsoft.com/office/drawing/2014/main" id="{9BD0EEA8-7D8E-1344-9CF6-C443BA8C99AB}"/>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22" name="Picture 21">
            <a:extLst>
              <a:ext uri="{FF2B5EF4-FFF2-40B4-BE49-F238E27FC236}">
                <a16:creationId xmlns="" xmlns:a16="http://schemas.microsoft.com/office/drawing/2014/main" id="{BFA99E23-B9CB-9B45-9476-49B6F9E3A447}"/>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23" name="Picture 22">
            <a:extLst>
              <a:ext uri="{FF2B5EF4-FFF2-40B4-BE49-F238E27FC236}">
                <a16:creationId xmlns="" xmlns:a16="http://schemas.microsoft.com/office/drawing/2014/main" id="{1FA0FF49-0AB3-4A4B-88EF-5D477040AC58}"/>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26" name="Picture 25">
            <a:extLst>
              <a:ext uri="{FF2B5EF4-FFF2-40B4-BE49-F238E27FC236}">
                <a16:creationId xmlns="" xmlns:a16="http://schemas.microsoft.com/office/drawing/2014/main" id="{760DC52C-9CFC-A740-B15F-6318853F1F8F}"/>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27" name="Picture 26">
            <a:extLst>
              <a:ext uri="{FF2B5EF4-FFF2-40B4-BE49-F238E27FC236}">
                <a16:creationId xmlns="" xmlns:a16="http://schemas.microsoft.com/office/drawing/2014/main" id="{D967AF12-2088-E046-831C-679DFACE776B}"/>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28" name="Picture 27">
            <a:extLst>
              <a:ext uri="{FF2B5EF4-FFF2-40B4-BE49-F238E27FC236}">
                <a16:creationId xmlns="" xmlns:a16="http://schemas.microsoft.com/office/drawing/2014/main" id="{287B0980-F211-7F43-A407-4B3CFA8B8EFB}"/>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29" name="Picture 28">
            <a:extLst>
              <a:ext uri="{FF2B5EF4-FFF2-40B4-BE49-F238E27FC236}">
                <a16:creationId xmlns="" xmlns:a16="http://schemas.microsoft.com/office/drawing/2014/main" id="{17CC6C0D-E12D-764E-913E-1315CB00782C}"/>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30" name="Picture 29">
            <a:extLst>
              <a:ext uri="{FF2B5EF4-FFF2-40B4-BE49-F238E27FC236}">
                <a16:creationId xmlns="" xmlns:a16="http://schemas.microsoft.com/office/drawing/2014/main" id="{82010850-1956-0C44-A4C3-3E4740A509EB}"/>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31" name="Picture 30">
            <a:extLst>
              <a:ext uri="{FF2B5EF4-FFF2-40B4-BE49-F238E27FC236}">
                <a16:creationId xmlns="" xmlns:a16="http://schemas.microsoft.com/office/drawing/2014/main" id="{19FA19A9-4E82-3446-ABF0-C3A8358FAC6C}"/>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32" name="Picture 31">
            <a:extLst>
              <a:ext uri="{FF2B5EF4-FFF2-40B4-BE49-F238E27FC236}">
                <a16:creationId xmlns="" xmlns:a16="http://schemas.microsoft.com/office/drawing/2014/main" id="{F17EFB0A-D775-C846-B0CB-0BB51F4BBABF}"/>
              </a:ext>
            </a:extLst>
          </p:cNvPr>
          <p:cNvPicPr>
            <a:picLocks noChangeAspect="1"/>
          </p:cNvPicPr>
          <p:nvPr/>
        </p:nvPicPr>
        <p:blipFill>
          <a:blip r:embed="rId3"/>
          <a:stretch>
            <a:fillRect/>
          </a:stretch>
        </p:blipFill>
        <p:spPr>
          <a:xfrm>
            <a:off x="6747498" y="3665398"/>
            <a:ext cx="825225" cy="840075"/>
          </a:xfrm>
          <a:prstGeom prst="rect">
            <a:avLst/>
          </a:prstGeom>
        </p:spPr>
      </p:pic>
      <p:sp>
        <p:nvSpPr>
          <p:cNvPr id="33" name="Rectangle 32">
            <a:extLst>
              <a:ext uri="{FF2B5EF4-FFF2-40B4-BE49-F238E27FC236}">
                <a16:creationId xmlns="" xmlns:a16="http://schemas.microsoft.com/office/drawing/2014/main" id="{40C33B5B-3C5F-1D49-8EC8-6C2792C3186A}"/>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 xmlns:a16="http://schemas.microsoft.com/office/drawing/2014/main" id="{0446138F-D42A-D94B-94DB-AAD5568642D4}"/>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35" name="Picture 34">
            <a:extLst>
              <a:ext uri="{FF2B5EF4-FFF2-40B4-BE49-F238E27FC236}">
                <a16:creationId xmlns="" xmlns:a16="http://schemas.microsoft.com/office/drawing/2014/main" id="{E7973864-E156-D546-9E2D-2AEE05172D42}"/>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36" name="Picture 35">
            <a:extLst>
              <a:ext uri="{FF2B5EF4-FFF2-40B4-BE49-F238E27FC236}">
                <a16:creationId xmlns="" xmlns:a16="http://schemas.microsoft.com/office/drawing/2014/main" id="{13AAED0D-D1BC-DE42-8821-D670E0E64F83}"/>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37" name="Picture 36">
            <a:extLst>
              <a:ext uri="{FF2B5EF4-FFF2-40B4-BE49-F238E27FC236}">
                <a16:creationId xmlns="" xmlns:a16="http://schemas.microsoft.com/office/drawing/2014/main" id="{4B7A6D56-64ED-E24F-AE47-CD042575177B}"/>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38" name="Picture 37">
            <a:extLst>
              <a:ext uri="{FF2B5EF4-FFF2-40B4-BE49-F238E27FC236}">
                <a16:creationId xmlns="" xmlns:a16="http://schemas.microsoft.com/office/drawing/2014/main" id="{C8E1C780-4C20-EB4D-A759-C58899668C85}"/>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105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20 counters in total. </a:t>
            </a:r>
          </a:p>
        </p:txBody>
      </p:sp>
      <p:sp>
        <p:nvSpPr>
          <p:cNvPr id="24" name="Rectangle 23">
            <a:extLst>
              <a:ext uri="{FF2B5EF4-FFF2-40B4-BE49-F238E27FC236}">
                <a16:creationId xmlns="" xmlns:a16="http://schemas.microsoft.com/office/drawing/2014/main" id="{9F02BDC9-5D45-2F45-A0CC-896513AAAC54}"/>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6521C74A-9AA5-7745-9E26-3EB47196E5AB}"/>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EC92BD80-5A45-204D-862B-251E15D62260}"/>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 xmlns:a16="http://schemas.microsoft.com/office/drawing/2014/main" id="{1E6E9BC2-2C82-3B47-BCA6-6BFF952BE5E2}"/>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43" name="Picture 42">
            <a:extLst>
              <a:ext uri="{FF2B5EF4-FFF2-40B4-BE49-F238E27FC236}">
                <a16:creationId xmlns="" xmlns:a16="http://schemas.microsoft.com/office/drawing/2014/main" id="{8B6B8F6C-D899-8D4A-A505-F1069B1EE64E}"/>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44" name="Picture 43">
            <a:extLst>
              <a:ext uri="{FF2B5EF4-FFF2-40B4-BE49-F238E27FC236}">
                <a16:creationId xmlns="" xmlns:a16="http://schemas.microsoft.com/office/drawing/2014/main" id="{31F942DB-4423-6C43-ADF0-DC8ABF22178E}"/>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45" name="Picture 44">
            <a:extLst>
              <a:ext uri="{FF2B5EF4-FFF2-40B4-BE49-F238E27FC236}">
                <a16:creationId xmlns="" xmlns:a16="http://schemas.microsoft.com/office/drawing/2014/main" id="{A3D314E2-11EE-3644-B83F-B2540EBCA540}"/>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46" name="Picture 45">
            <a:extLst>
              <a:ext uri="{FF2B5EF4-FFF2-40B4-BE49-F238E27FC236}">
                <a16:creationId xmlns="" xmlns:a16="http://schemas.microsoft.com/office/drawing/2014/main" id="{7BF3D600-8C7D-A141-8FF5-694701FFBE54}"/>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47" name="Picture 46">
            <a:extLst>
              <a:ext uri="{FF2B5EF4-FFF2-40B4-BE49-F238E27FC236}">
                <a16:creationId xmlns="" xmlns:a16="http://schemas.microsoft.com/office/drawing/2014/main" id="{0EA554FD-C7E4-5B4D-843C-BC1B4C88F6CD}"/>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48" name="Picture 47">
            <a:extLst>
              <a:ext uri="{FF2B5EF4-FFF2-40B4-BE49-F238E27FC236}">
                <a16:creationId xmlns="" xmlns:a16="http://schemas.microsoft.com/office/drawing/2014/main" id="{77D3D758-BA89-8C48-A675-9A3497EF33E3}"/>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49" name="Picture 48">
            <a:extLst>
              <a:ext uri="{FF2B5EF4-FFF2-40B4-BE49-F238E27FC236}">
                <a16:creationId xmlns="" xmlns:a16="http://schemas.microsoft.com/office/drawing/2014/main" id="{6C6E652F-AAEA-334E-B4BC-4F1E964D4441}"/>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50" name="Picture 49">
            <a:extLst>
              <a:ext uri="{FF2B5EF4-FFF2-40B4-BE49-F238E27FC236}">
                <a16:creationId xmlns="" xmlns:a16="http://schemas.microsoft.com/office/drawing/2014/main" id="{41570F9D-E1BA-0C49-A099-01B741EAC80B}"/>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51" name="Picture 50">
            <a:extLst>
              <a:ext uri="{FF2B5EF4-FFF2-40B4-BE49-F238E27FC236}">
                <a16:creationId xmlns="" xmlns:a16="http://schemas.microsoft.com/office/drawing/2014/main" id="{347CC009-AC4A-824A-BF37-A075D05E6BD0}"/>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52" name="Picture 51">
            <a:extLst>
              <a:ext uri="{FF2B5EF4-FFF2-40B4-BE49-F238E27FC236}">
                <a16:creationId xmlns="" xmlns:a16="http://schemas.microsoft.com/office/drawing/2014/main" id="{54083296-8548-3040-8F54-6105C3F4A9C8}"/>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53" name="Picture 52">
            <a:extLst>
              <a:ext uri="{FF2B5EF4-FFF2-40B4-BE49-F238E27FC236}">
                <a16:creationId xmlns="" xmlns:a16="http://schemas.microsoft.com/office/drawing/2014/main" id="{8614091C-FA1F-0849-B9D0-69AE93D30FD9}"/>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54" name="Picture 53">
            <a:extLst>
              <a:ext uri="{FF2B5EF4-FFF2-40B4-BE49-F238E27FC236}">
                <a16:creationId xmlns="" xmlns:a16="http://schemas.microsoft.com/office/drawing/2014/main" id="{D7E69BF0-F377-094F-B9BE-BC0D38B26214}"/>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55" name="Picture 54">
            <a:extLst>
              <a:ext uri="{FF2B5EF4-FFF2-40B4-BE49-F238E27FC236}">
                <a16:creationId xmlns="" xmlns:a16="http://schemas.microsoft.com/office/drawing/2014/main" id="{0145EC3B-230C-3D4B-828B-AD3280652592}"/>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56" name="Picture 55">
            <a:extLst>
              <a:ext uri="{FF2B5EF4-FFF2-40B4-BE49-F238E27FC236}">
                <a16:creationId xmlns="" xmlns:a16="http://schemas.microsoft.com/office/drawing/2014/main" id="{20914A8D-F186-FB4A-9F48-33B6888E9E6C}"/>
              </a:ext>
            </a:extLst>
          </p:cNvPr>
          <p:cNvPicPr>
            <a:picLocks noChangeAspect="1"/>
          </p:cNvPicPr>
          <p:nvPr/>
        </p:nvPicPr>
        <p:blipFill>
          <a:blip r:embed="rId3"/>
          <a:stretch>
            <a:fillRect/>
          </a:stretch>
        </p:blipFill>
        <p:spPr>
          <a:xfrm>
            <a:off x="6747498" y="3665398"/>
            <a:ext cx="825225" cy="840075"/>
          </a:xfrm>
          <a:prstGeom prst="rect">
            <a:avLst/>
          </a:prstGeom>
        </p:spPr>
      </p:pic>
      <p:sp>
        <p:nvSpPr>
          <p:cNvPr id="57" name="Rectangle 56">
            <a:extLst>
              <a:ext uri="{FF2B5EF4-FFF2-40B4-BE49-F238E27FC236}">
                <a16:creationId xmlns="" xmlns:a16="http://schemas.microsoft.com/office/drawing/2014/main" id="{3270DA97-182D-7E48-8BB0-83B6040F2BC3}"/>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 xmlns:a16="http://schemas.microsoft.com/office/drawing/2014/main" id="{C8D8FD75-7E1B-2847-ADAE-E61339D19415}"/>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59" name="Picture 58">
            <a:extLst>
              <a:ext uri="{FF2B5EF4-FFF2-40B4-BE49-F238E27FC236}">
                <a16:creationId xmlns="" xmlns:a16="http://schemas.microsoft.com/office/drawing/2014/main" id="{8E54C651-7FCC-2842-BA6D-73C03CA294FA}"/>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60" name="Picture 59">
            <a:extLst>
              <a:ext uri="{FF2B5EF4-FFF2-40B4-BE49-F238E27FC236}">
                <a16:creationId xmlns="" xmlns:a16="http://schemas.microsoft.com/office/drawing/2014/main" id="{F5207423-ADF4-C240-8F26-369CFB51A439}"/>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61" name="Picture 60">
            <a:extLst>
              <a:ext uri="{FF2B5EF4-FFF2-40B4-BE49-F238E27FC236}">
                <a16:creationId xmlns="" xmlns:a16="http://schemas.microsoft.com/office/drawing/2014/main" id="{7DCAE017-8A1F-554F-A178-57958A860149}"/>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62" name="Picture 61">
            <a:extLst>
              <a:ext uri="{FF2B5EF4-FFF2-40B4-BE49-F238E27FC236}">
                <a16:creationId xmlns="" xmlns:a16="http://schemas.microsoft.com/office/drawing/2014/main" id="{3E7CFD92-BE8D-BB46-A1F4-5446C1C17D9B}"/>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31887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What’s the same? What’s different?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pic>
        <p:nvPicPr>
          <p:cNvPr id="5" name="Picture 4">
            <a:extLst>
              <a:ext uri="{FF2B5EF4-FFF2-40B4-BE49-F238E27FC236}">
                <a16:creationId xmlns=""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spTree>
    <p:extLst>
      <p:ext uri="{BB962C8B-B14F-4D97-AF65-F5344CB8AC3E}">
        <p14:creationId xmlns:p14="http://schemas.microsoft.com/office/powerpoint/2010/main" val="305308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Both groupings have ten counters in total; however, the right-hand representation is made up of five equal groupings of two counters, whereas the left-hand representation is made up of two equal groupings of five counters.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2 counters in each group.</a:t>
            </a:r>
          </a:p>
          <a:p>
            <a:pPr algn="ctr"/>
            <a:r>
              <a:rPr lang="en-GB" sz="2000" dirty="0">
                <a:solidFill>
                  <a:srgbClr val="FF3860"/>
                </a:solidFill>
                <a:latin typeface="OpenDyslexicAlta" pitchFamily="2" charset="77"/>
              </a:rPr>
              <a:t>There are 5 equal groups. </a:t>
            </a:r>
          </a:p>
          <a:p>
            <a:pPr algn="ctr"/>
            <a:r>
              <a:rPr lang="en-GB" sz="2000" dirty="0">
                <a:solidFill>
                  <a:srgbClr val="FF3860"/>
                </a:solidFill>
                <a:latin typeface="OpenDyslexicAlta" pitchFamily="2" charset="77"/>
              </a:rPr>
              <a:t>There are 10 counters in total. </a:t>
            </a:r>
          </a:p>
        </p:txBody>
      </p:sp>
      <p:pic>
        <p:nvPicPr>
          <p:cNvPr id="5" name="Picture 4">
            <a:extLst>
              <a:ext uri="{FF2B5EF4-FFF2-40B4-BE49-F238E27FC236}">
                <a16:creationId xmlns=""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5 counters in each group.</a:t>
            </a:r>
          </a:p>
          <a:p>
            <a:pPr algn="ctr"/>
            <a:r>
              <a:rPr lang="en-GB" sz="2000" dirty="0">
                <a:solidFill>
                  <a:srgbClr val="FF3860"/>
                </a:solidFill>
                <a:latin typeface="OpenDyslexicAlta" pitchFamily="2" charset="77"/>
              </a:rPr>
              <a:t>There are 2 equal groups. </a:t>
            </a:r>
          </a:p>
          <a:p>
            <a:pPr algn="ctr"/>
            <a:r>
              <a:rPr lang="en-GB" sz="2000" dirty="0">
                <a:solidFill>
                  <a:srgbClr val="FF3860"/>
                </a:solidFill>
                <a:latin typeface="OpenDyslexicAlta" pitchFamily="2" charset="77"/>
              </a:rPr>
              <a:t>There are 10 counters in total. </a:t>
            </a:r>
          </a:p>
        </p:txBody>
      </p:sp>
    </p:spTree>
    <p:extLst>
      <p:ext uri="{BB962C8B-B14F-4D97-AF65-F5344CB8AC3E}">
        <p14:creationId xmlns:p14="http://schemas.microsoft.com/office/powerpoint/2010/main" val="13179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2934895573"/>
              </p:ext>
            </p:extLst>
          </p:nvPr>
        </p:nvGraphicFramePr>
        <p:xfrm>
          <a:off x="2380672" y="2825415"/>
          <a:ext cx="7430656" cy="2743200"/>
        </p:xfrm>
        <a:graphic>
          <a:graphicData uri="http://schemas.openxmlformats.org/drawingml/2006/table">
            <a:tbl>
              <a:tblPr firstRow="1" bandRow="1">
                <a:tableStyleId>{5940675A-B579-460E-94D1-54222C63F5DA}</a:tableStyleId>
              </a:tblPr>
              <a:tblGrid>
                <a:gridCol w="3715328">
                  <a:extLst>
                    <a:ext uri="{9D8B030D-6E8A-4147-A177-3AD203B41FA5}">
                      <a16:colId xmlns="" xmlns:a16="http://schemas.microsoft.com/office/drawing/2014/main" val="2970435439"/>
                    </a:ext>
                  </a:extLst>
                </a:gridCol>
                <a:gridCol w="3715328">
                  <a:extLst>
                    <a:ext uri="{9D8B030D-6E8A-4147-A177-3AD203B41FA5}">
                      <a16:colId xmlns="" xmlns:a16="http://schemas.microsoft.com/office/drawing/2014/main" val="3877994480"/>
                    </a:ext>
                  </a:extLst>
                </a:gridCol>
              </a:tblGrid>
              <a:tr h="370840">
                <a:tc>
                  <a:txBody>
                    <a:bodyPr/>
                    <a:lstStyle/>
                    <a:p>
                      <a:pPr algn="ctr"/>
                      <a:r>
                        <a:rPr lang="en-US" sz="2400" dirty="0">
                          <a:solidFill>
                            <a:schemeClr val="tx1"/>
                          </a:solidFill>
                          <a:latin typeface="OpenDyslexicAlta" pitchFamily="2" charset="77"/>
                        </a:rPr>
                        <a:t>unequal groups</a:t>
                      </a:r>
                    </a:p>
                  </a:txBody>
                  <a:tcPr>
                    <a:solidFill>
                      <a:srgbClr val="FFDD57"/>
                    </a:solidFill>
                  </a:tcPr>
                </a:tc>
                <a:tc>
                  <a:txBody>
                    <a:bodyPr/>
                    <a:lstStyle/>
                    <a:p>
                      <a:pPr algn="ctr"/>
                      <a:r>
                        <a:rPr lang="en-US" sz="2400" dirty="0">
                          <a:solidFill>
                            <a:schemeClr val="tx1"/>
                          </a:solidFill>
                          <a:latin typeface="OpenDyslexicAlta" pitchFamily="2" charset="77"/>
                        </a:rPr>
                        <a:t>equal groups</a:t>
                      </a:r>
                    </a:p>
                  </a:txBody>
                  <a:tcPr>
                    <a:solidFill>
                      <a:srgbClr val="FFDD57"/>
                    </a:solidFill>
                  </a:tcPr>
                </a:tc>
                <a:extLst>
                  <a:ext uri="{0D108BD9-81ED-4DB2-BD59-A6C34878D82A}">
                    <a16:rowId xmlns=""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 xmlns:a16="http://schemas.microsoft.com/office/drawing/2014/main" val="395056702"/>
                  </a:ext>
                </a:extLst>
              </a:tr>
            </a:tbl>
          </a:graphicData>
        </a:graphic>
      </p:graphicFrame>
      <p:pic>
        <p:nvPicPr>
          <p:cNvPr id="6" name="Picture 5">
            <a:extLst>
              <a:ext uri="{FF2B5EF4-FFF2-40B4-BE49-F238E27FC236}">
                <a16:creationId xmlns="" xmlns:a16="http://schemas.microsoft.com/office/drawing/2014/main" id="{C8ED4535-6F48-F640-8B80-AA12DAAAA02A}"/>
              </a:ext>
            </a:extLst>
          </p:cNvPr>
          <p:cNvPicPr>
            <a:picLocks noChangeAspect="1"/>
          </p:cNvPicPr>
          <p:nvPr/>
        </p:nvPicPr>
        <p:blipFill>
          <a:blip r:embed="rId3"/>
          <a:stretch>
            <a:fillRect/>
          </a:stretch>
        </p:blipFill>
        <p:spPr>
          <a:xfrm>
            <a:off x="195117" y="3284118"/>
            <a:ext cx="2143991" cy="718868"/>
          </a:xfrm>
          <a:prstGeom prst="rect">
            <a:avLst/>
          </a:prstGeom>
        </p:spPr>
      </p:pic>
      <p:pic>
        <p:nvPicPr>
          <p:cNvPr id="7" name="Picture 6">
            <a:extLst>
              <a:ext uri="{FF2B5EF4-FFF2-40B4-BE49-F238E27FC236}">
                <a16:creationId xmlns="" xmlns:a16="http://schemas.microsoft.com/office/drawing/2014/main" id="{666EA46E-4159-B34F-A633-30F735FF70FD}"/>
              </a:ext>
            </a:extLst>
          </p:cNvPr>
          <p:cNvPicPr>
            <a:picLocks noChangeAspect="1"/>
          </p:cNvPicPr>
          <p:nvPr/>
        </p:nvPicPr>
        <p:blipFill>
          <a:blip r:embed="rId4"/>
          <a:stretch>
            <a:fillRect/>
          </a:stretch>
        </p:blipFill>
        <p:spPr>
          <a:xfrm>
            <a:off x="9869684" y="3282975"/>
            <a:ext cx="2130136" cy="722576"/>
          </a:xfrm>
          <a:prstGeom prst="rect">
            <a:avLst/>
          </a:prstGeom>
        </p:spPr>
      </p:pic>
      <p:pic>
        <p:nvPicPr>
          <p:cNvPr id="9" name="Picture 8">
            <a:extLst>
              <a:ext uri="{FF2B5EF4-FFF2-40B4-BE49-F238E27FC236}">
                <a16:creationId xmlns="" xmlns:a16="http://schemas.microsoft.com/office/drawing/2014/main" id="{6A42DC21-F89D-4349-9AE4-C609CA546A36}"/>
              </a:ext>
            </a:extLst>
          </p:cNvPr>
          <p:cNvPicPr>
            <a:picLocks noChangeAspect="1"/>
          </p:cNvPicPr>
          <p:nvPr/>
        </p:nvPicPr>
        <p:blipFill>
          <a:blip r:embed="rId5"/>
          <a:stretch>
            <a:fillRect/>
          </a:stretch>
        </p:blipFill>
        <p:spPr>
          <a:xfrm>
            <a:off x="9869684" y="4423473"/>
            <a:ext cx="2143991" cy="718868"/>
          </a:xfrm>
          <a:prstGeom prst="rect">
            <a:avLst/>
          </a:prstGeom>
        </p:spPr>
      </p:pic>
      <p:pic>
        <p:nvPicPr>
          <p:cNvPr id="12" name="Picture 11">
            <a:extLst>
              <a:ext uri="{FF2B5EF4-FFF2-40B4-BE49-F238E27FC236}">
                <a16:creationId xmlns="" xmlns:a16="http://schemas.microsoft.com/office/drawing/2014/main" id="{003B60B1-B206-A64D-9CEA-4F114BC925D7}"/>
              </a:ext>
            </a:extLst>
          </p:cNvPr>
          <p:cNvPicPr>
            <a:picLocks noChangeAspect="1"/>
          </p:cNvPicPr>
          <p:nvPr/>
        </p:nvPicPr>
        <p:blipFill>
          <a:blip r:embed="rId6"/>
          <a:stretch>
            <a:fillRect/>
          </a:stretch>
        </p:blipFill>
        <p:spPr>
          <a:xfrm>
            <a:off x="2806700" y="5756534"/>
            <a:ext cx="2832100" cy="719384"/>
          </a:xfrm>
          <a:prstGeom prst="rect">
            <a:avLst/>
          </a:prstGeom>
        </p:spPr>
      </p:pic>
      <p:pic>
        <p:nvPicPr>
          <p:cNvPr id="13" name="Picture 12">
            <a:extLst>
              <a:ext uri="{FF2B5EF4-FFF2-40B4-BE49-F238E27FC236}">
                <a16:creationId xmlns="" xmlns:a16="http://schemas.microsoft.com/office/drawing/2014/main" id="{7B4679B9-7011-1C4B-99E5-BAA6E24FBCAA}"/>
              </a:ext>
            </a:extLst>
          </p:cNvPr>
          <p:cNvPicPr>
            <a:picLocks noChangeAspect="1"/>
          </p:cNvPicPr>
          <p:nvPr/>
        </p:nvPicPr>
        <p:blipFill>
          <a:blip r:embed="rId7"/>
          <a:stretch>
            <a:fillRect/>
          </a:stretch>
        </p:blipFill>
        <p:spPr>
          <a:xfrm>
            <a:off x="6553200" y="5773491"/>
            <a:ext cx="2832100" cy="719384"/>
          </a:xfrm>
          <a:prstGeom prst="rect">
            <a:avLst/>
          </a:prstGeom>
        </p:spPr>
      </p:pic>
      <p:pic>
        <p:nvPicPr>
          <p:cNvPr id="14" name="Picture 13">
            <a:extLst>
              <a:ext uri="{FF2B5EF4-FFF2-40B4-BE49-F238E27FC236}">
                <a16:creationId xmlns="" xmlns:a16="http://schemas.microsoft.com/office/drawing/2014/main" id="{D3502F55-DFE2-5E4E-8141-CA2DBB87F76A}"/>
              </a:ext>
            </a:extLst>
          </p:cNvPr>
          <p:cNvPicPr>
            <a:picLocks noChangeAspect="1"/>
          </p:cNvPicPr>
          <p:nvPr/>
        </p:nvPicPr>
        <p:blipFill>
          <a:blip r:embed="rId8"/>
          <a:stretch>
            <a:fillRect/>
          </a:stretch>
        </p:blipFill>
        <p:spPr>
          <a:xfrm>
            <a:off x="178325" y="4423473"/>
            <a:ext cx="2143991" cy="718868"/>
          </a:xfrm>
          <a:prstGeom prst="rect">
            <a:avLst/>
          </a:prstGeom>
        </p:spPr>
      </p:pic>
    </p:spTree>
    <p:extLst>
      <p:ext uri="{BB962C8B-B14F-4D97-AF65-F5344CB8AC3E}">
        <p14:creationId xmlns:p14="http://schemas.microsoft.com/office/powerpoint/2010/main" val="154152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3" name="Picture 22">
            <a:extLst>
              <a:ext uri="{FF2B5EF4-FFF2-40B4-BE49-F238E27FC236}">
                <a16:creationId xmlns="" xmlns:a16="http://schemas.microsoft.com/office/drawing/2014/main" id="{6D2785F5-8420-1F46-967C-5418CC29F9A1}"/>
              </a:ext>
            </a:extLst>
          </p:cNvPr>
          <p:cNvPicPr>
            <a:picLocks noChangeAspect="1"/>
          </p:cNvPicPr>
          <p:nvPr/>
        </p:nvPicPr>
        <p:blipFill>
          <a:blip r:embed="rId5"/>
          <a:stretch>
            <a:fillRect/>
          </a:stretch>
        </p:blipFill>
        <p:spPr>
          <a:xfrm>
            <a:off x="1012369" y="3108337"/>
            <a:ext cx="1233319" cy="641326"/>
          </a:xfrm>
          <a:prstGeom prst="rect">
            <a:avLst/>
          </a:prstGeom>
        </p:spPr>
      </p:pic>
      <p:pic>
        <p:nvPicPr>
          <p:cNvPr id="24" name="Picture 23">
            <a:extLst>
              <a:ext uri="{FF2B5EF4-FFF2-40B4-BE49-F238E27FC236}">
                <a16:creationId xmlns="" xmlns:a16="http://schemas.microsoft.com/office/drawing/2014/main" id="{A311B189-7038-CF44-A463-5561C6EB8BB8}"/>
              </a:ext>
            </a:extLst>
          </p:cNvPr>
          <p:cNvPicPr>
            <a:picLocks noChangeAspect="1"/>
          </p:cNvPicPr>
          <p:nvPr/>
        </p:nvPicPr>
        <p:blipFill>
          <a:blip r:embed="rId5"/>
          <a:stretch>
            <a:fillRect/>
          </a:stretch>
        </p:blipFill>
        <p:spPr>
          <a:xfrm>
            <a:off x="1382542" y="3602558"/>
            <a:ext cx="1233319" cy="641326"/>
          </a:xfrm>
          <a:prstGeom prst="rect">
            <a:avLst/>
          </a:prstGeom>
        </p:spPr>
      </p:pic>
      <p:pic>
        <p:nvPicPr>
          <p:cNvPr id="25" name="Picture 24">
            <a:extLst>
              <a:ext uri="{FF2B5EF4-FFF2-40B4-BE49-F238E27FC236}">
                <a16:creationId xmlns="" xmlns:a16="http://schemas.microsoft.com/office/drawing/2014/main" id="{96238C11-F8E9-704D-A303-97FFD5891E6C}"/>
              </a:ext>
            </a:extLst>
          </p:cNvPr>
          <p:cNvPicPr>
            <a:picLocks noChangeAspect="1"/>
          </p:cNvPicPr>
          <p:nvPr/>
        </p:nvPicPr>
        <p:blipFill>
          <a:blip r:embed="rId5"/>
          <a:stretch>
            <a:fillRect/>
          </a:stretch>
        </p:blipFill>
        <p:spPr>
          <a:xfrm>
            <a:off x="1798198" y="4121841"/>
            <a:ext cx="1233319" cy="641326"/>
          </a:xfrm>
          <a:prstGeom prst="rect">
            <a:avLst/>
          </a:prstGeom>
        </p:spPr>
      </p:pic>
      <p:pic>
        <p:nvPicPr>
          <p:cNvPr id="27" name="Picture 26">
            <a:extLst>
              <a:ext uri="{FF2B5EF4-FFF2-40B4-BE49-F238E27FC236}">
                <a16:creationId xmlns="" xmlns:a16="http://schemas.microsoft.com/office/drawing/2014/main" id="{118A3710-F10B-1540-8D93-6F88066673B3}"/>
              </a:ext>
            </a:extLst>
          </p:cNvPr>
          <p:cNvPicPr>
            <a:picLocks noChangeAspect="1"/>
          </p:cNvPicPr>
          <p:nvPr/>
        </p:nvPicPr>
        <p:blipFill>
          <a:blip r:embed="rId6"/>
          <a:stretch>
            <a:fillRect/>
          </a:stretch>
        </p:blipFill>
        <p:spPr>
          <a:xfrm>
            <a:off x="6523612" y="2261721"/>
            <a:ext cx="1916391" cy="1445252"/>
          </a:xfrm>
          <a:prstGeom prst="rect">
            <a:avLst/>
          </a:prstGeom>
        </p:spPr>
      </p:pic>
      <p:pic>
        <p:nvPicPr>
          <p:cNvPr id="28" name="Picture 27">
            <a:extLst>
              <a:ext uri="{FF2B5EF4-FFF2-40B4-BE49-F238E27FC236}">
                <a16:creationId xmlns="" xmlns:a16="http://schemas.microsoft.com/office/drawing/2014/main" id="{B4A7941D-D227-584B-B9F3-15A34DB19B6D}"/>
              </a:ext>
            </a:extLst>
          </p:cNvPr>
          <p:cNvPicPr>
            <a:picLocks noChangeAspect="1"/>
          </p:cNvPicPr>
          <p:nvPr/>
        </p:nvPicPr>
        <p:blipFill>
          <a:blip r:embed="rId6"/>
          <a:stretch>
            <a:fillRect/>
          </a:stretch>
        </p:blipFill>
        <p:spPr>
          <a:xfrm>
            <a:off x="6523614" y="3024638"/>
            <a:ext cx="1916391" cy="1445252"/>
          </a:xfrm>
          <a:prstGeom prst="rect">
            <a:avLst/>
          </a:prstGeom>
        </p:spPr>
      </p:pic>
      <p:pic>
        <p:nvPicPr>
          <p:cNvPr id="29" name="Picture 28">
            <a:extLst>
              <a:ext uri="{FF2B5EF4-FFF2-40B4-BE49-F238E27FC236}">
                <a16:creationId xmlns="" xmlns:a16="http://schemas.microsoft.com/office/drawing/2014/main" id="{2A275DCF-FAD0-5E49-9CE4-81A18899A1DA}"/>
              </a:ext>
            </a:extLst>
          </p:cNvPr>
          <p:cNvPicPr>
            <a:picLocks noChangeAspect="1"/>
          </p:cNvPicPr>
          <p:nvPr/>
        </p:nvPicPr>
        <p:blipFill>
          <a:blip r:embed="rId6"/>
          <a:stretch>
            <a:fillRect/>
          </a:stretch>
        </p:blipFill>
        <p:spPr>
          <a:xfrm>
            <a:off x="6523613" y="3774441"/>
            <a:ext cx="1916391" cy="1445252"/>
          </a:xfrm>
          <a:prstGeom prst="rect">
            <a:avLst/>
          </a:prstGeom>
        </p:spPr>
      </p:pic>
      <p:pic>
        <p:nvPicPr>
          <p:cNvPr id="30" name="Picture 29">
            <a:extLst>
              <a:ext uri="{FF2B5EF4-FFF2-40B4-BE49-F238E27FC236}">
                <a16:creationId xmlns="" xmlns:a16="http://schemas.microsoft.com/office/drawing/2014/main" id="{15F5A391-F7CD-A547-BB35-3C7804336C64}"/>
              </a:ext>
            </a:extLst>
          </p:cNvPr>
          <p:cNvPicPr>
            <a:picLocks noChangeAspect="1"/>
          </p:cNvPicPr>
          <p:nvPr/>
        </p:nvPicPr>
        <p:blipFill>
          <a:blip r:embed="rId7"/>
          <a:stretch>
            <a:fillRect/>
          </a:stretch>
        </p:blipFill>
        <p:spPr>
          <a:xfrm rot="5400000">
            <a:off x="8285046" y="3166973"/>
            <a:ext cx="2249353" cy="1080000"/>
          </a:xfrm>
          <a:prstGeom prst="rect">
            <a:avLst/>
          </a:prstGeom>
        </p:spPr>
      </p:pic>
      <p:pic>
        <p:nvPicPr>
          <p:cNvPr id="31" name="Picture 30">
            <a:extLst>
              <a:ext uri="{FF2B5EF4-FFF2-40B4-BE49-F238E27FC236}">
                <a16:creationId xmlns="" xmlns:a16="http://schemas.microsoft.com/office/drawing/2014/main" id="{64C07AE3-CD6E-2D4F-8F53-BB5C94D8802E}"/>
              </a:ext>
            </a:extLst>
          </p:cNvPr>
          <p:cNvPicPr>
            <a:picLocks noChangeAspect="1"/>
          </p:cNvPicPr>
          <p:nvPr/>
        </p:nvPicPr>
        <p:blipFill>
          <a:blip r:embed="rId7"/>
          <a:stretch>
            <a:fillRect/>
          </a:stretch>
        </p:blipFill>
        <p:spPr>
          <a:xfrm rot="5400000">
            <a:off x="9279158" y="3166973"/>
            <a:ext cx="2249353" cy="1080000"/>
          </a:xfrm>
          <a:prstGeom prst="rect">
            <a:avLst/>
          </a:prstGeom>
        </p:spPr>
      </p:pic>
      <p:pic>
        <p:nvPicPr>
          <p:cNvPr id="32" name="Picture 31">
            <a:extLst>
              <a:ext uri="{FF2B5EF4-FFF2-40B4-BE49-F238E27FC236}">
                <a16:creationId xmlns="" xmlns:a16="http://schemas.microsoft.com/office/drawing/2014/main" id="{EFE70EF3-C9D5-8048-822F-A29EF139A458}"/>
              </a:ext>
            </a:extLst>
          </p:cNvPr>
          <p:cNvPicPr>
            <a:picLocks noChangeAspect="1"/>
          </p:cNvPicPr>
          <p:nvPr/>
        </p:nvPicPr>
        <p:blipFill>
          <a:blip r:embed="rId7"/>
          <a:stretch>
            <a:fillRect/>
          </a:stretch>
        </p:blipFill>
        <p:spPr>
          <a:xfrm rot="5400000">
            <a:off x="10316788" y="3166974"/>
            <a:ext cx="2249353" cy="10800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111482880"/>
              </p:ext>
            </p:extLst>
          </p:nvPr>
        </p:nvGraphicFramePr>
        <p:xfrm>
          <a:off x="838200" y="2825415"/>
          <a:ext cx="10203874" cy="3474720"/>
        </p:xfrm>
        <a:graphic>
          <a:graphicData uri="http://schemas.openxmlformats.org/drawingml/2006/table">
            <a:tbl>
              <a:tblPr firstRow="1" bandRow="1">
                <a:tableStyleId>{5940675A-B579-460E-94D1-54222C63F5DA}</a:tableStyleId>
              </a:tblPr>
              <a:tblGrid>
                <a:gridCol w="5101937">
                  <a:extLst>
                    <a:ext uri="{9D8B030D-6E8A-4147-A177-3AD203B41FA5}">
                      <a16:colId xmlns="" xmlns:a16="http://schemas.microsoft.com/office/drawing/2014/main" val="2970435439"/>
                    </a:ext>
                  </a:extLst>
                </a:gridCol>
                <a:gridCol w="5101937">
                  <a:extLst>
                    <a:ext uri="{9D8B030D-6E8A-4147-A177-3AD203B41FA5}">
                      <a16:colId xmlns="" xmlns:a16="http://schemas.microsoft.com/office/drawing/2014/main" val="3877994480"/>
                    </a:ext>
                  </a:extLst>
                </a:gridCol>
              </a:tblGrid>
              <a:tr h="370840">
                <a:tc>
                  <a:txBody>
                    <a:bodyPr/>
                    <a:lstStyle/>
                    <a:p>
                      <a:pPr algn="ctr"/>
                      <a:r>
                        <a:rPr lang="en-US" sz="2400" dirty="0">
                          <a:solidFill>
                            <a:schemeClr val="bg1"/>
                          </a:solidFill>
                          <a:latin typeface="OpenDyslexicAlta" pitchFamily="2" charset="77"/>
                        </a:rPr>
                        <a:t>unequal groups</a:t>
                      </a:r>
                    </a:p>
                  </a:txBody>
                  <a:tcPr>
                    <a:solidFill>
                      <a:srgbClr val="FF3860"/>
                    </a:solidFill>
                  </a:tcPr>
                </a:tc>
                <a:tc>
                  <a:txBody>
                    <a:bodyPr/>
                    <a:lstStyle/>
                    <a:p>
                      <a:pPr algn="ctr"/>
                      <a:r>
                        <a:rPr lang="en-US" sz="2400" dirty="0">
                          <a:solidFill>
                            <a:schemeClr val="bg1"/>
                          </a:solidFill>
                          <a:latin typeface="OpenDyslexicAlta" pitchFamily="2" charset="77"/>
                        </a:rPr>
                        <a:t>equal groups</a:t>
                      </a:r>
                    </a:p>
                  </a:txBody>
                  <a:tcPr>
                    <a:solidFill>
                      <a:srgbClr val="FF3860"/>
                    </a:solidFill>
                  </a:tcPr>
                </a:tc>
                <a:extLst>
                  <a:ext uri="{0D108BD9-81ED-4DB2-BD59-A6C34878D82A}">
                    <a16:rowId xmlns=""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 xmlns:a16="http://schemas.microsoft.com/office/drawing/2014/main" val="395056702"/>
                  </a:ext>
                </a:extLst>
              </a:tr>
            </a:tbl>
          </a:graphicData>
        </a:graphic>
      </p:graphicFrame>
      <p:pic>
        <p:nvPicPr>
          <p:cNvPr id="6" name="Picture 5">
            <a:extLst>
              <a:ext uri="{FF2B5EF4-FFF2-40B4-BE49-F238E27FC236}">
                <a16:creationId xmlns="" xmlns:a16="http://schemas.microsoft.com/office/drawing/2014/main" id="{C8ED4535-6F48-F640-8B80-AA12DAAAA02A}"/>
              </a:ext>
            </a:extLst>
          </p:cNvPr>
          <p:cNvPicPr>
            <a:picLocks noChangeAspect="1"/>
          </p:cNvPicPr>
          <p:nvPr/>
        </p:nvPicPr>
        <p:blipFill>
          <a:blip r:embed="rId3"/>
          <a:stretch>
            <a:fillRect/>
          </a:stretch>
        </p:blipFill>
        <p:spPr>
          <a:xfrm>
            <a:off x="7274131" y="3429000"/>
            <a:ext cx="2143991" cy="718868"/>
          </a:xfrm>
          <a:prstGeom prst="rect">
            <a:avLst/>
          </a:prstGeom>
        </p:spPr>
      </p:pic>
      <p:pic>
        <p:nvPicPr>
          <p:cNvPr id="7" name="Picture 6">
            <a:extLst>
              <a:ext uri="{FF2B5EF4-FFF2-40B4-BE49-F238E27FC236}">
                <a16:creationId xmlns="" xmlns:a16="http://schemas.microsoft.com/office/drawing/2014/main" id="{666EA46E-4159-B34F-A633-30F735FF70FD}"/>
              </a:ext>
            </a:extLst>
          </p:cNvPr>
          <p:cNvPicPr>
            <a:picLocks noChangeAspect="1"/>
          </p:cNvPicPr>
          <p:nvPr/>
        </p:nvPicPr>
        <p:blipFill>
          <a:blip r:embed="rId4"/>
          <a:stretch>
            <a:fillRect/>
          </a:stretch>
        </p:blipFill>
        <p:spPr>
          <a:xfrm>
            <a:off x="2231083" y="3751172"/>
            <a:ext cx="2130136" cy="722576"/>
          </a:xfrm>
          <a:prstGeom prst="rect">
            <a:avLst/>
          </a:prstGeom>
        </p:spPr>
      </p:pic>
      <p:pic>
        <p:nvPicPr>
          <p:cNvPr id="9" name="Picture 8">
            <a:extLst>
              <a:ext uri="{FF2B5EF4-FFF2-40B4-BE49-F238E27FC236}">
                <a16:creationId xmlns="" xmlns:a16="http://schemas.microsoft.com/office/drawing/2014/main" id="{6A42DC21-F89D-4349-9AE4-C609CA546A36}"/>
              </a:ext>
            </a:extLst>
          </p:cNvPr>
          <p:cNvPicPr>
            <a:picLocks noChangeAspect="1"/>
          </p:cNvPicPr>
          <p:nvPr/>
        </p:nvPicPr>
        <p:blipFill>
          <a:blip r:embed="rId5"/>
          <a:stretch>
            <a:fillRect/>
          </a:stretch>
        </p:blipFill>
        <p:spPr>
          <a:xfrm>
            <a:off x="8569037" y="4364419"/>
            <a:ext cx="2143991" cy="718868"/>
          </a:xfrm>
          <a:prstGeom prst="rect">
            <a:avLst/>
          </a:prstGeom>
        </p:spPr>
      </p:pic>
      <p:pic>
        <p:nvPicPr>
          <p:cNvPr id="12" name="Picture 11">
            <a:extLst>
              <a:ext uri="{FF2B5EF4-FFF2-40B4-BE49-F238E27FC236}">
                <a16:creationId xmlns="" xmlns:a16="http://schemas.microsoft.com/office/drawing/2014/main" id="{003B60B1-B206-A64D-9CEA-4F114BC925D7}"/>
              </a:ext>
            </a:extLst>
          </p:cNvPr>
          <p:cNvPicPr>
            <a:picLocks noChangeAspect="1"/>
          </p:cNvPicPr>
          <p:nvPr/>
        </p:nvPicPr>
        <p:blipFill>
          <a:blip r:embed="rId6"/>
          <a:stretch>
            <a:fillRect/>
          </a:stretch>
        </p:blipFill>
        <p:spPr>
          <a:xfrm>
            <a:off x="1924474" y="4885899"/>
            <a:ext cx="2832100" cy="719384"/>
          </a:xfrm>
          <a:prstGeom prst="rect">
            <a:avLst/>
          </a:prstGeom>
        </p:spPr>
      </p:pic>
      <p:pic>
        <p:nvPicPr>
          <p:cNvPr id="13" name="Picture 12">
            <a:extLst>
              <a:ext uri="{FF2B5EF4-FFF2-40B4-BE49-F238E27FC236}">
                <a16:creationId xmlns="" xmlns:a16="http://schemas.microsoft.com/office/drawing/2014/main" id="{7B4679B9-7011-1C4B-99E5-BAA6E24FBCAA}"/>
              </a:ext>
            </a:extLst>
          </p:cNvPr>
          <p:cNvPicPr>
            <a:picLocks noChangeAspect="1"/>
          </p:cNvPicPr>
          <p:nvPr/>
        </p:nvPicPr>
        <p:blipFill>
          <a:blip r:embed="rId7"/>
          <a:stretch>
            <a:fillRect/>
          </a:stretch>
        </p:blipFill>
        <p:spPr>
          <a:xfrm>
            <a:off x="7151749" y="5457579"/>
            <a:ext cx="2832100" cy="719384"/>
          </a:xfrm>
          <a:prstGeom prst="rect">
            <a:avLst/>
          </a:prstGeom>
        </p:spPr>
      </p:pic>
      <p:pic>
        <p:nvPicPr>
          <p:cNvPr id="14" name="Picture 13">
            <a:extLst>
              <a:ext uri="{FF2B5EF4-FFF2-40B4-BE49-F238E27FC236}">
                <a16:creationId xmlns="" xmlns:a16="http://schemas.microsoft.com/office/drawing/2014/main" id="{D3502F55-DFE2-5E4E-8141-CA2DBB87F76A}"/>
              </a:ext>
            </a:extLst>
          </p:cNvPr>
          <p:cNvPicPr>
            <a:picLocks noChangeAspect="1"/>
          </p:cNvPicPr>
          <p:nvPr/>
        </p:nvPicPr>
        <p:blipFill>
          <a:blip r:embed="rId8"/>
          <a:stretch>
            <a:fillRect/>
          </a:stretch>
        </p:blipFill>
        <p:spPr>
          <a:xfrm>
            <a:off x="6096000" y="4403808"/>
            <a:ext cx="2143991" cy="718868"/>
          </a:xfrm>
          <a:prstGeom prst="rect">
            <a:avLst/>
          </a:prstGeom>
        </p:spPr>
      </p:pic>
    </p:spTree>
    <p:extLst>
      <p:ext uri="{BB962C8B-B14F-4D97-AF65-F5344CB8AC3E}">
        <p14:creationId xmlns:p14="http://schemas.microsoft.com/office/powerpoint/2010/main" val="79622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1" name="Picture 10">
            <a:extLst>
              <a:ext uri="{FF2B5EF4-FFF2-40B4-BE49-F238E27FC236}">
                <a16:creationId xmlns="" xmlns:a16="http://schemas.microsoft.com/office/drawing/2014/main" id="{E5330B83-6817-B94C-B825-30FEAA3BCA82}"/>
              </a:ext>
            </a:extLst>
          </p:cNvPr>
          <p:cNvPicPr>
            <a:picLocks noChangeAspect="1"/>
          </p:cNvPicPr>
          <p:nvPr/>
        </p:nvPicPr>
        <p:blipFill>
          <a:blip r:embed="rId3"/>
          <a:stretch>
            <a:fillRect/>
          </a:stretch>
        </p:blipFill>
        <p:spPr>
          <a:xfrm>
            <a:off x="838201" y="2794862"/>
            <a:ext cx="4755134" cy="1201076"/>
          </a:xfrm>
          <a:prstGeom prst="rect">
            <a:avLst/>
          </a:prstGeom>
        </p:spPr>
      </p:pic>
      <p:pic>
        <p:nvPicPr>
          <p:cNvPr id="68" name="Picture 67">
            <a:extLst>
              <a:ext uri="{FF2B5EF4-FFF2-40B4-BE49-F238E27FC236}">
                <a16:creationId xmlns="" xmlns:a16="http://schemas.microsoft.com/office/drawing/2014/main" id="{DADC8687-2D97-784F-B924-AFC4130CCF78}"/>
              </a:ext>
            </a:extLst>
          </p:cNvPr>
          <p:cNvPicPr>
            <a:picLocks noChangeAspect="1"/>
          </p:cNvPicPr>
          <p:nvPr/>
        </p:nvPicPr>
        <p:blipFill>
          <a:blip r:embed="rId3"/>
          <a:stretch>
            <a:fillRect/>
          </a:stretch>
        </p:blipFill>
        <p:spPr>
          <a:xfrm>
            <a:off x="6598665" y="2789506"/>
            <a:ext cx="4755134" cy="1201076"/>
          </a:xfrm>
          <a:prstGeom prst="rect">
            <a:avLst/>
          </a:prstGeom>
        </p:spPr>
      </p:pic>
      <p:pic>
        <p:nvPicPr>
          <p:cNvPr id="69" name="Picture 68">
            <a:extLst>
              <a:ext uri="{FF2B5EF4-FFF2-40B4-BE49-F238E27FC236}">
                <a16:creationId xmlns="" xmlns:a16="http://schemas.microsoft.com/office/drawing/2014/main" id="{6FB88EEA-006B-4F4B-BF60-CB195A0E1444}"/>
              </a:ext>
            </a:extLst>
          </p:cNvPr>
          <p:cNvPicPr>
            <a:picLocks noChangeAspect="1"/>
          </p:cNvPicPr>
          <p:nvPr/>
        </p:nvPicPr>
        <p:blipFill>
          <a:blip r:embed="rId3"/>
          <a:stretch>
            <a:fillRect/>
          </a:stretch>
        </p:blipFill>
        <p:spPr>
          <a:xfrm>
            <a:off x="3708417" y="4171863"/>
            <a:ext cx="4755134" cy="1201076"/>
          </a:xfrm>
          <a:prstGeom prst="rect">
            <a:avLst/>
          </a:prstGeom>
        </p:spPr>
      </p:pic>
      <p:pic>
        <p:nvPicPr>
          <p:cNvPr id="71" name="Picture 70">
            <a:extLst>
              <a:ext uri="{FF2B5EF4-FFF2-40B4-BE49-F238E27FC236}">
                <a16:creationId xmlns="" xmlns:a16="http://schemas.microsoft.com/office/drawing/2014/main" id="{993CD63D-F41D-E640-9F43-DB61C4011EA7}"/>
              </a:ext>
            </a:extLst>
          </p:cNvPr>
          <p:cNvPicPr>
            <a:picLocks noChangeAspect="1"/>
          </p:cNvPicPr>
          <p:nvPr/>
        </p:nvPicPr>
        <p:blipFill>
          <a:blip r:embed="rId4"/>
          <a:stretch>
            <a:fillRect/>
          </a:stretch>
        </p:blipFill>
        <p:spPr>
          <a:xfrm>
            <a:off x="914163" y="2913612"/>
            <a:ext cx="537844" cy="534975"/>
          </a:xfrm>
          <a:prstGeom prst="rect">
            <a:avLst/>
          </a:prstGeom>
        </p:spPr>
      </p:pic>
      <p:pic>
        <p:nvPicPr>
          <p:cNvPr id="72" name="Picture 71">
            <a:extLst>
              <a:ext uri="{FF2B5EF4-FFF2-40B4-BE49-F238E27FC236}">
                <a16:creationId xmlns="" xmlns:a16="http://schemas.microsoft.com/office/drawing/2014/main" id="{34E9B574-ECFB-B34E-9747-C9F1AAB60861}"/>
              </a:ext>
            </a:extLst>
          </p:cNvPr>
          <p:cNvPicPr>
            <a:picLocks noChangeAspect="1"/>
          </p:cNvPicPr>
          <p:nvPr/>
        </p:nvPicPr>
        <p:blipFill>
          <a:blip r:embed="rId4"/>
          <a:stretch>
            <a:fillRect/>
          </a:stretch>
        </p:blipFill>
        <p:spPr>
          <a:xfrm>
            <a:off x="2183040" y="2913612"/>
            <a:ext cx="537844" cy="534975"/>
          </a:xfrm>
          <a:prstGeom prst="rect">
            <a:avLst/>
          </a:prstGeom>
        </p:spPr>
      </p:pic>
      <p:pic>
        <p:nvPicPr>
          <p:cNvPr id="73" name="Picture 72">
            <a:extLst>
              <a:ext uri="{FF2B5EF4-FFF2-40B4-BE49-F238E27FC236}">
                <a16:creationId xmlns="" xmlns:a16="http://schemas.microsoft.com/office/drawing/2014/main" id="{EF9C7C22-7882-2E43-B705-7A117F7A37B5}"/>
              </a:ext>
            </a:extLst>
          </p:cNvPr>
          <p:cNvPicPr>
            <a:picLocks noChangeAspect="1"/>
          </p:cNvPicPr>
          <p:nvPr/>
        </p:nvPicPr>
        <p:blipFill>
          <a:blip r:embed="rId4"/>
          <a:stretch>
            <a:fillRect/>
          </a:stretch>
        </p:blipFill>
        <p:spPr>
          <a:xfrm>
            <a:off x="2564484" y="3365125"/>
            <a:ext cx="537844" cy="534975"/>
          </a:xfrm>
          <a:prstGeom prst="rect">
            <a:avLst/>
          </a:prstGeom>
        </p:spPr>
      </p:pic>
      <p:pic>
        <p:nvPicPr>
          <p:cNvPr id="74" name="Picture 73">
            <a:extLst>
              <a:ext uri="{FF2B5EF4-FFF2-40B4-BE49-F238E27FC236}">
                <a16:creationId xmlns="" xmlns:a16="http://schemas.microsoft.com/office/drawing/2014/main" id="{0FA69E05-7BB6-AC40-9988-35954434DE3A}"/>
              </a:ext>
            </a:extLst>
          </p:cNvPr>
          <p:cNvPicPr>
            <a:picLocks noChangeAspect="1"/>
          </p:cNvPicPr>
          <p:nvPr/>
        </p:nvPicPr>
        <p:blipFill>
          <a:blip r:embed="rId4"/>
          <a:stretch>
            <a:fillRect/>
          </a:stretch>
        </p:blipFill>
        <p:spPr>
          <a:xfrm>
            <a:off x="1387954" y="3365125"/>
            <a:ext cx="537844" cy="534975"/>
          </a:xfrm>
          <a:prstGeom prst="rect">
            <a:avLst/>
          </a:prstGeom>
        </p:spPr>
      </p:pic>
      <p:pic>
        <p:nvPicPr>
          <p:cNvPr id="75" name="Picture 74">
            <a:extLst>
              <a:ext uri="{FF2B5EF4-FFF2-40B4-BE49-F238E27FC236}">
                <a16:creationId xmlns="" xmlns:a16="http://schemas.microsoft.com/office/drawing/2014/main" id="{DE044FA2-7665-864F-8642-F3B0214C826E}"/>
              </a:ext>
            </a:extLst>
          </p:cNvPr>
          <p:cNvPicPr>
            <a:picLocks noChangeAspect="1"/>
          </p:cNvPicPr>
          <p:nvPr/>
        </p:nvPicPr>
        <p:blipFill>
          <a:blip r:embed="rId4"/>
          <a:stretch>
            <a:fillRect/>
          </a:stretch>
        </p:blipFill>
        <p:spPr>
          <a:xfrm>
            <a:off x="3275905" y="2913612"/>
            <a:ext cx="537844" cy="534975"/>
          </a:xfrm>
          <a:prstGeom prst="rect">
            <a:avLst/>
          </a:prstGeom>
        </p:spPr>
      </p:pic>
      <p:pic>
        <p:nvPicPr>
          <p:cNvPr id="76" name="Picture 75">
            <a:extLst>
              <a:ext uri="{FF2B5EF4-FFF2-40B4-BE49-F238E27FC236}">
                <a16:creationId xmlns="" xmlns:a16="http://schemas.microsoft.com/office/drawing/2014/main" id="{65570A13-BE83-BA4D-B771-67B521670C01}"/>
              </a:ext>
            </a:extLst>
          </p:cNvPr>
          <p:cNvPicPr>
            <a:picLocks noChangeAspect="1"/>
          </p:cNvPicPr>
          <p:nvPr/>
        </p:nvPicPr>
        <p:blipFill>
          <a:blip r:embed="rId4"/>
          <a:stretch>
            <a:fillRect/>
          </a:stretch>
        </p:blipFill>
        <p:spPr>
          <a:xfrm>
            <a:off x="4544782" y="2913612"/>
            <a:ext cx="537844" cy="534975"/>
          </a:xfrm>
          <a:prstGeom prst="rect">
            <a:avLst/>
          </a:prstGeom>
        </p:spPr>
      </p:pic>
      <p:pic>
        <p:nvPicPr>
          <p:cNvPr id="77" name="Picture 76">
            <a:extLst>
              <a:ext uri="{FF2B5EF4-FFF2-40B4-BE49-F238E27FC236}">
                <a16:creationId xmlns="" xmlns:a16="http://schemas.microsoft.com/office/drawing/2014/main" id="{25AAF7D3-7C74-F843-B312-6677349DFBD9}"/>
              </a:ext>
            </a:extLst>
          </p:cNvPr>
          <p:cNvPicPr>
            <a:picLocks noChangeAspect="1"/>
          </p:cNvPicPr>
          <p:nvPr/>
        </p:nvPicPr>
        <p:blipFill>
          <a:blip r:embed="rId4"/>
          <a:stretch>
            <a:fillRect/>
          </a:stretch>
        </p:blipFill>
        <p:spPr>
          <a:xfrm>
            <a:off x="4926226" y="3365125"/>
            <a:ext cx="537844" cy="534975"/>
          </a:xfrm>
          <a:prstGeom prst="rect">
            <a:avLst/>
          </a:prstGeom>
        </p:spPr>
      </p:pic>
      <p:pic>
        <p:nvPicPr>
          <p:cNvPr id="78" name="Picture 77">
            <a:extLst>
              <a:ext uri="{FF2B5EF4-FFF2-40B4-BE49-F238E27FC236}">
                <a16:creationId xmlns="" xmlns:a16="http://schemas.microsoft.com/office/drawing/2014/main" id="{68FDB0EF-4BBB-6B40-9C58-E0CB610CAD9B}"/>
              </a:ext>
            </a:extLst>
          </p:cNvPr>
          <p:cNvPicPr>
            <a:picLocks noChangeAspect="1"/>
          </p:cNvPicPr>
          <p:nvPr/>
        </p:nvPicPr>
        <p:blipFill>
          <a:blip r:embed="rId4"/>
          <a:stretch>
            <a:fillRect/>
          </a:stretch>
        </p:blipFill>
        <p:spPr>
          <a:xfrm>
            <a:off x="3749696" y="3365125"/>
            <a:ext cx="537844" cy="534975"/>
          </a:xfrm>
          <a:prstGeom prst="rect">
            <a:avLst/>
          </a:prstGeom>
        </p:spPr>
      </p:pic>
      <p:pic>
        <p:nvPicPr>
          <p:cNvPr id="79" name="Picture 78">
            <a:extLst>
              <a:ext uri="{FF2B5EF4-FFF2-40B4-BE49-F238E27FC236}">
                <a16:creationId xmlns="" xmlns:a16="http://schemas.microsoft.com/office/drawing/2014/main" id="{0F7D7A7B-5CF5-5D49-BC94-A309CD5F06FE}"/>
              </a:ext>
            </a:extLst>
          </p:cNvPr>
          <p:cNvPicPr>
            <a:picLocks noChangeAspect="1"/>
          </p:cNvPicPr>
          <p:nvPr/>
        </p:nvPicPr>
        <p:blipFill>
          <a:blip r:embed="rId5"/>
          <a:stretch>
            <a:fillRect/>
          </a:stretch>
        </p:blipFill>
        <p:spPr>
          <a:xfrm>
            <a:off x="6789948" y="2970787"/>
            <a:ext cx="845047" cy="840540"/>
          </a:xfrm>
          <a:prstGeom prst="rect">
            <a:avLst/>
          </a:prstGeom>
        </p:spPr>
      </p:pic>
      <p:pic>
        <p:nvPicPr>
          <p:cNvPr id="80" name="Picture 79">
            <a:extLst>
              <a:ext uri="{FF2B5EF4-FFF2-40B4-BE49-F238E27FC236}">
                <a16:creationId xmlns="" xmlns:a16="http://schemas.microsoft.com/office/drawing/2014/main" id="{895CB161-F116-4E41-A2E9-31F3DA08DC74}"/>
              </a:ext>
            </a:extLst>
          </p:cNvPr>
          <p:cNvPicPr>
            <a:picLocks noChangeAspect="1"/>
          </p:cNvPicPr>
          <p:nvPr/>
        </p:nvPicPr>
        <p:blipFill>
          <a:blip r:embed="rId5"/>
          <a:stretch>
            <a:fillRect/>
          </a:stretch>
        </p:blipFill>
        <p:spPr>
          <a:xfrm>
            <a:off x="7946798" y="2970787"/>
            <a:ext cx="845047" cy="840540"/>
          </a:xfrm>
          <a:prstGeom prst="rect">
            <a:avLst/>
          </a:prstGeom>
        </p:spPr>
      </p:pic>
      <p:pic>
        <p:nvPicPr>
          <p:cNvPr id="81" name="Picture 80">
            <a:extLst>
              <a:ext uri="{FF2B5EF4-FFF2-40B4-BE49-F238E27FC236}">
                <a16:creationId xmlns="" xmlns:a16="http://schemas.microsoft.com/office/drawing/2014/main" id="{4B658AD9-78AE-0D42-904F-BBC220D3850F}"/>
              </a:ext>
            </a:extLst>
          </p:cNvPr>
          <p:cNvPicPr>
            <a:picLocks noChangeAspect="1"/>
          </p:cNvPicPr>
          <p:nvPr/>
        </p:nvPicPr>
        <p:blipFill>
          <a:blip r:embed="rId5"/>
          <a:stretch>
            <a:fillRect/>
          </a:stretch>
        </p:blipFill>
        <p:spPr>
          <a:xfrm>
            <a:off x="9151690" y="2970787"/>
            <a:ext cx="845047" cy="840540"/>
          </a:xfrm>
          <a:prstGeom prst="rect">
            <a:avLst/>
          </a:prstGeom>
        </p:spPr>
      </p:pic>
      <p:pic>
        <p:nvPicPr>
          <p:cNvPr id="82" name="Picture 81">
            <a:extLst>
              <a:ext uri="{FF2B5EF4-FFF2-40B4-BE49-F238E27FC236}">
                <a16:creationId xmlns="" xmlns:a16="http://schemas.microsoft.com/office/drawing/2014/main" id="{196DBA7A-6CBA-D140-ADBD-574BDF45905C}"/>
              </a:ext>
            </a:extLst>
          </p:cNvPr>
          <p:cNvPicPr>
            <a:picLocks noChangeAspect="1"/>
          </p:cNvPicPr>
          <p:nvPr/>
        </p:nvPicPr>
        <p:blipFill>
          <a:blip r:embed="rId5"/>
          <a:stretch>
            <a:fillRect/>
          </a:stretch>
        </p:blipFill>
        <p:spPr>
          <a:xfrm>
            <a:off x="10420567" y="2970787"/>
            <a:ext cx="845047" cy="840540"/>
          </a:xfrm>
          <a:prstGeom prst="rect">
            <a:avLst/>
          </a:prstGeom>
        </p:spPr>
      </p:pic>
      <p:pic>
        <p:nvPicPr>
          <p:cNvPr id="29" name="Picture 28">
            <a:extLst>
              <a:ext uri="{FF2B5EF4-FFF2-40B4-BE49-F238E27FC236}">
                <a16:creationId xmlns="" xmlns:a16="http://schemas.microsoft.com/office/drawing/2014/main" id="{A75102D8-F69F-334F-A93F-A23281033A3B}"/>
              </a:ext>
            </a:extLst>
          </p:cNvPr>
          <p:cNvPicPr>
            <a:picLocks noChangeAspect="1"/>
          </p:cNvPicPr>
          <p:nvPr/>
        </p:nvPicPr>
        <p:blipFill>
          <a:blip r:embed="rId6"/>
          <a:stretch>
            <a:fillRect/>
          </a:stretch>
        </p:blipFill>
        <p:spPr>
          <a:xfrm>
            <a:off x="3892901" y="4379867"/>
            <a:ext cx="789277" cy="785068"/>
          </a:xfrm>
          <a:prstGeom prst="rect">
            <a:avLst/>
          </a:prstGeom>
        </p:spPr>
      </p:pic>
      <p:pic>
        <p:nvPicPr>
          <p:cNvPr id="30" name="Picture 29">
            <a:extLst>
              <a:ext uri="{FF2B5EF4-FFF2-40B4-BE49-F238E27FC236}">
                <a16:creationId xmlns="" xmlns:a16="http://schemas.microsoft.com/office/drawing/2014/main" id="{871BA936-1729-4C4F-B70B-5C0E979DB85F}"/>
              </a:ext>
            </a:extLst>
          </p:cNvPr>
          <p:cNvPicPr>
            <a:picLocks noChangeAspect="1"/>
          </p:cNvPicPr>
          <p:nvPr/>
        </p:nvPicPr>
        <p:blipFill>
          <a:blip r:embed="rId6"/>
          <a:stretch>
            <a:fillRect/>
          </a:stretch>
        </p:blipFill>
        <p:spPr>
          <a:xfrm>
            <a:off x="5125741" y="4379867"/>
            <a:ext cx="789277" cy="785068"/>
          </a:xfrm>
          <a:prstGeom prst="rect">
            <a:avLst/>
          </a:prstGeom>
        </p:spPr>
      </p:pic>
      <p:pic>
        <p:nvPicPr>
          <p:cNvPr id="31" name="Picture 30">
            <a:extLst>
              <a:ext uri="{FF2B5EF4-FFF2-40B4-BE49-F238E27FC236}">
                <a16:creationId xmlns="" xmlns:a16="http://schemas.microsoft.com/office/drawing/2014/main" id="{D19D7631-9693-5543-A258-69E2C6E1CA5D}"/>
              </a:ext>
            </a:extLst>
          </p:cNvPr>
          <p:cNvPicPr>
            <a:picLocks noChangeAspect="1"/>
          </p:cNvPicPr>
          <p:nvPr/>
        </p:nvPicPr>
        <p:blipFill>
          <a:blip r:embed="rId6"/>
          <a:stretch>
            <a:fillRect/>
          </a:stretch>
        </p:blipFill>
        <p:spPr>
          <a:xfrm>
            <a:off x="6289451" y="4379867"/>
            <a:ext cx="789277" cy="785068"/>
          </a:xfrm>
          <a:prstGeom prst="rect">
            <a:avLst/>
          </a:prstGeom>
        </p:spPr>
      </p:pic>
      <p:pic>
        <p:nvPicPr>
          <p:cNvPr id="32" name="Picture 31">
            <a:extLst>
              <a:ext uri="{FF2B5EF4-FFF2-40B4-BE49-F238E27FC236}">
                <a16:creationId xmlns="" xmlns:a16="http://schemas.microsoft.com/office/drawing/2014/main" id="{458BCAD4-4D57-2544-99A8-6F75436CCB61}"/>
              </a:ext>
            </a:extLst>
          </p:cNvPr>
          <p:cNvPicPr>
            <a:picLocks noChangeAspect="1"/>
          </p:cNvPicPr>
          <p:nvPr/>
        </p:nvPicPr>
        <p:blipFill>
          <a:blip r:embed="rId6"/>
          <a:stretch>
            <a:fillRect/>
          </a:stretch>
        </p:blipFill>
        <p:spPr>
          <a:xfrm>
            <a:off x="7466852" y="4379867"/>
            <a:ext cx="789277" cy="785068"/>
          </a:xfrm>
          <a:prstGeom prst="rect">
            <a:avLst/>
          </a:prstGeom>
        </p:spPr>
      </p:pic>
    </p:spTree>
    <p:extLst>
      <p:ext uri="{BB962C8B-B14F-4D97-AF65-F5344CB8AC3E}">
        <p14:creationId xmlns:p14="http://schemas.microsoft.com/office/powerpoint/2010/main" val="83750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first two groups each have 10 p in each box and 40 p in total. The final group has 2 p in each box and 8 p in total so doesn’t belong.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1" name="Picture 10">
            <a:extLst>
              <a:ext uri="{FF2B5EF4-FFF2-40B4-BE49-F238E27FC236}">
                <a16:creationId xmlns="" xmlns:a16="http://schemas.microsoft.com/office/drawing/2014/main" id="{E5330B83-6817-B94C-B825-30FEAA3BCA82}"/>
              </a:ext>
            </a:extLst>
          </p:cNvPr>
          <p:cNvPicPr>
            <a:picLocks noChangeAspect="1"/>
          </p:cNvPicPr>
          <p:nvPr/>
        </p:nvPicPr>
        <p:blipFill>
          <a:blip r:embed="rId3"/>
          <a:stretch>
            <a:fillRect/>
          </a:stretch>
        </p:blipFill>
        <p:spPr>
          <a:xfrm>
            <a:off x="838201" y="2794862"/>
            <a:ext cx="4755134" cy="1201076"/>
          </a:xfrm>
          <a:prstGeom prst="rect">
            <a:avLst/>
          </a:prstGeom>
        </p:spPr>
      </p:pic>
      <p:pic>
        <p:nvPicPr>
          <p:cNvPr id="68" name="Picture 67">
            <a:extLst>
              <a:ext uri="{FF2B5EF4-FFF2-40B4-BE49-F238E27FC236}">
                <a16:creationId xmlns="" xmlns:a16="http://schemas.microsoft.com/office/drawing/2014/main" id="{DADC8687-2D97-784F-B924-AFC4130CCF78}"/>
              </a:ext>
            </a:extLst>
          </p:cNvPr>
          <p:cNvPicPr>
            <a:picLocks noChangeAspect="1"/>
          </p:cNvPicPr>
          <p:nvPr/>
        </p:nvPicPr>
        <p:blipFill>
          <a:blip r:embed="rId3"/>
          <a:stretch>
            <a:fillRect/>
          </a:stretch>
        </p:blipFill>
        <p:spPr>
          <a:xfrm>
            <a:off x="6598665" y="2789506"/>
            <a:ext cx="4755134" cy="1201076"/>
          </a:xfrm>
          <a:prstGeom prst="rect">
            <a:avLst/>
          </a:prstGeom>
        </p:spPr>
      </p:pic>
      <p:pic>
        <p:nvPicPr>
          <p:cNvPr id="69" name="Picture 68">
            <a:extLst>
              <a:ext uri="{FF2B5EF4-FFF2-40B4-BE49-F238E27FC236}">
                <a16:creationId xmlns="" xmlns:a16="http://schemas.microsoft.com/office/drawing/2014/main" id="{6FB88EEA-006B-4F4B-BF60-CB195A0E1444}"/>
              </a:ext>
            </a:extLst>
          </p:cNvPr>
          <p:cNvPicPr>
            <a:picLocks noChangeAspect="1"/>
          </p:cNvPicPr>
          <p:nvPr/>
        </p:nvPicPr>
        <p:blipFill>
          <a:blip r:embed="rId3"/>
          <a:stretch>
            <a:fillRect/>
          </a:stretch>
        </p:blipFill>
        <p:spPr>
          <a:xfrm>
            <a:off x="3708417" y="4171863"/>
            <a:ext cx="4755134" cy="1201076"/>
          </a:xfrm>
          <a:prstGeom prst="rect">
            <a:avLst/>
          </a:prstGeom>
        </p:spPr>
      </p:pic>
      <p:pic>
        <p:nvPicPr>
          <p:cNvPr id="71" name="Picture 70">
            <a:extLst>
              <a:ext uri="{FF2B5EF4-FFF2-40B4-BE49-F238E27FC236}">
                <a16:creationId xmlns="" xmlns:a16="http://schemas.microsoft.com/office/drawing/2014/main" id="{993CD63D-F41D-E640-9F43-DB61C4011EA7}"/>
              </a:ext>
            </a:extLst>
          </p:cNvPr>
          <p:cNvPicPr>
            <a:picLocks noChangeAspect="1"/>
          </p:cNvPicPr>
          <p:nvPr/>
        </p:nvPicPr>
        <p:blipFill>
          <a:blip r:embed="rId4"/>
          <a:stretch>
            <a:fillRect/>
          </a:stretch>
        </p:blipFill>
        <p:spPr>
          <a:xfrm>
            <a:off x="914163" y="2913612"/>
            <a:ext cx="537844" cy="534975"/>
          </a:xfrm>
          <a:prstGeom prst="rect">
            <a:avLst/>
          </a:prstGeom>
        </p:spPr>
      </p:pic>
      <p:pic>
        <p:nvPicPr>
          <p:cNvPr id="72" name="Picture 71">
            <a:extLst>
              <a:ext uri="{FF2B5EF4-FFF2-40B4-BE49-F238E27FC236}">
                <a16:creationId xmlns="" xmlns:a16="http://schemas.microsoft.com/office/drawing/2014/main" id="{34E9B574-ECFB-B34E-9747-C9F1AAB60861}"/>
              </a:ext>
            </a:extLst>
          </p:cNvPr>
          <p:cNvPicPr>
            <a:picLocks noChangeAspect="1"/>
          </p:cNvPicPr>
          <p:nvPr/>
        </p:nvPicPr>
        <p:blipFill>
          <a:blip r:embed="rId4"/>
          <a:stretch>
            <a:fillRect/>
          </a:stretch>
        </p:blipFill>
        <p:spPr>
          <a:xfrm>
            <a:off x="2183040" y="2913612"/>
            <a:ext cx="537844" cy="534975"/>
          </a:xfrm>
          <a:prstGeom prst="rect">
            <a:avLst/>
          </a:prstGeom>
        </p:spPr>
      </p:pic>
      <p:pic>
        <p:nvPicPr>
          <p:cNvPr id="73" name="Picture 72">
            <a:extLst>
              <a:ext uri="{FF2B5EF4-FFF2-40B4-BE49-F238E27FC236}">
                <a16:creationId xmlns="" xmlns:a16="http://schemas.microsoft.com/office/drawing/2014/main" id="{EF9C7C22-7882-2E43-B705-7A117F7A37B5}"/>
              </a:ext>
            </a:extLst>
          </p:cNvPr>
          <p:cNvPicPr>
            <a:picLocks noChangeAspect="1"/>
          </p:cNvPicPr>
          <p:nvPr/>
        </p:nvPicPr>
        <p:blipFill>
          <a:blip r:embed="rId4"/>
          <a:stretch>
            <a:fillRect/>
          </a:stretch>
        </p:blipFill>
        <p:spPr>
          <a:xfrm>
            <a:off x="2564484" y="3365125"/>
            <a:ext cx="537844" cy="534975"/>
          </a:xfrm>
          <a:prstGeom prst="rect">
            <a:avLst/>
          </a:prstGeom>
        </p:spPr>
      </p:pic>
      <p:pic>
        <p:nvPicPr>
          <p:cNvPr id="74" name="Picture 73">
            <a:extLst>
              <a:ext uri="{FF2B5EF4-FFF2-40B4-BE49-F238E27FC236}">
                <a16:creationId xmlns="" xmlns:a16="http://schemas.microsoft.com/office/drawing/2014/main" id="{0FA69E05-7BB6-AC40-9988-35954434DE3A}"/>
              </a:ext>
            </a:extLst>
          </p:cNvPr>
          <p:cNvPicPr>
            <a:picLocks noChangeAspect="1"/>
          </p:cNvPicPr>
          <p:nvPr/>
        </p:nvPicPr>
        <p:blipFill>
          <a:blip r:embed="rId4"/>
          <a:stretch>
            <a:fillRect/>
          </a:stretch>
        </p:blipFill>
        <p:spPr>
          <a:xfrm>
            <a:off x="1387954" y="3365125"/>
            <a:ext cx="537844" cy="534975"/>
          </a:xfrm>
          <a:prstGeom prst="rect">
            <a:avLst/>
          </a:prstGeom>
        </p:spPr>
      </p:pic>
      <p:pic>
        <p:nvPicPr>
          <p:cNvPr id="75" name="Picture 74">
            <a:extLst>
              <a:ext uri="{FF2B5EF4-FFF2-40B4-BE49-F238E27FC236}">
                <a16:creationId xmlns="" xmlns:a16="http://schemas.microsoft.com/office/drawing/2014/main" id="{DE044FA2-7665-864F-8642-F3B0214C826E}"/>
              </a:ext>
            </a:extLst>
          </p:cNvPr>
          <p:cNvPicPr>
            <a:picLocks noChangeAspect="1"/>
          </p:cNvPicPr>
          <p:nvPr/>
        </p:nvPicPr>
        <p:blipFill>
          <a:blip r:embed="rId4"/>
          <a:stretch>
            <a:fillRect/>
          </a:stretch>
        </p:blipFill>
        <p:spPr>
          <a:xfrm>
            <a:off x="3275905" y="2913612"/>
            <a:ext cx="537844" cy="534975"/>
          </a:xfrm>
          <a:prstGeom prst="rect">
            <a:avLst/>
          </a:prstGeom>
        </p:spPr>
      </p:pic>
      <p:pic>
        <p:nvPicPr>
          <p:cNvPr id="76" name="Picture 75">
            <a:extLst>
              <a:ext uri="{FF2B5EF4-FFF2-40B4-BE49-F238E27FC236}">
                <a16:creationId xmlns="" xmlns:a16="http://schemas.microsoft.com/office/drawing/2014/main" id="{65570A13-BE83-BA4D-B771-67B521670C01}"/>
              </a:ext>
            </a:extLst>
          </p:cNvPr>
          <p:cNvPicPr>
            <a:picLocks noChangeAspect="1"/>
          </p:cNvPicPr>
          <p:nvPr/>
        </p:nvPicPr>
        <p:blipFill>
          <a:blip r:embed="rId4"/>
          <a:stretch>
            <a:fillRect/>
          </a:stretch>
        </p:blipFill>
        <p:spPr>
          <a:xfrm>
            <a:off x="4544782" y="2913612"/>
            <a:ext cx="537844" cy="534975"/>
          </a:xfrm>
          <a:prstGeom prst="rect">
            <a:avLst/>
          </a:prstGeom>
        </p:spPr>
      </p:pic>
      <p:pic>
        <p:nvPicPr>
          <p:cNvPr id="77" name="Picture 76">
            <a:extLst>
              <a:ext uri="{FF2B5EF4-FFF2-40B4-BE49-F238E27FC236}">
                <a16:creationId xmlns="" xmlns:a16="http://schemas.microsoft.com/office/drawing/2014/main" id="{25AAF7D3-7C74-F843-B312-6677349DFBD9}"/>
              </a:ext>
            </a:extLst>
          </p:cNvPr>
          <p:cNvPicPr>
            <a:picLocks noChangeAspect="1"/>
          </p:cNvPicPr>
          <p:nvPr/>
        </p:nvPicPr>
        <p:blipFill>
          <a:blip r:embed="rId4"/>
          <a:stretch>
            <a:fillRect/>
          </a:stretch>
        </p:blipFill>
        <p:spPr>
          <a:xfrm>
            <a:off x="4926226" y="3365125"/>
            <a:ext cx="537844" cy="534975"/>
          </a:xfrm>
          <a:prstGeom prst="rect">
            <a:avLst/>
          </a:prstGeom>
        </p:spPr>
      </p:pic>
      <p:pic>
        <p:nvPicPr>
          <p:cNvPr id="78" name="Picture 77">
            <a:extLst>
              <a:ext uri="{FF2B5EF4-FFF2-40B4-BE49-F238E27FC236}">
                <a16:creationId xmlns="" xmlns:a16="http://schemas.microsoft.com/office/drawing/2014/main" id="{68FDB0EF-4BBB-6B40-9C58-E0CB610CAD9B}"/>
              </a:ext>
            </a:extLst>
          </p:cNvPr>
          <p:cNvPicPr>
            <a:picLocks noChangeAspect="1"/>
          </p:cNvPicPr>
          <p:nvPr/>
        </p:nvPicPr>
        <p:blipFill>
          <a:blip r:embed="rId4"/>
          <a:stretch>
            <a:fillRect/>
          </a:stretch>
        </p:blipFill>
        <p:spPr>
          <a:xfrm>
            <a:off x="3749696" y="3365125"/>
            <a:ext cx="537844" cy="534975"/>
          </a:xfrm>
          <a:prstGeom prst="rect">
            <a:avLst/>
          </a:prstGeom>
        </p:spPr>
      </p:pic>
      <p:pic>
        <p:nvPicPr>
          <p:cNvPr id="79" name="Picture 78">
            <a:extLst>
              <a:ext uri="{FF2B5EF4-FFF2-40B4-BE49-F238E27FC236}">
                <a16:creationId xmlns="" xmlns:a16="http://schemas.microsoft.com/office/drawing/2014/main" id="{0F7D7A7B-5CF5-5D49-BC94-A309CD5F06FE}"/>
              </a:ext>
            </a:extLst>
          </p:cNvPr>
          <p:cNvPicPr>
            <a:picLocks noChangeAspect="1"/>
          </p:cNvPicPr>
          <p:nvPr/>
        </p:nvPicPr>
        <p:blipFill>
          <a:blip r:embed="rId5"/>
          <a:stretch>
            <a:fillRect/>
          </a:stretch>
        </p:blipFill>
        <p:spPr>
          <a:xfrm>
            <a:off x="6789948" y="2970787"/>
            <a:ext cx="845047" cy="840540"/>
          </a:xfrm>
          <a:prstGeom prst="rect">
            <a:avLst/>
          </a:prstGeom>
        </p:spPr>
      </p:pic>
      <p:pic>
        <p:nvPicPr>
          <p:cNvPr id="80" name="Picture 79">
            <a:extLst>
              <a:ext uri="{FF2B5EF4-FFF2-40B4-BE49-F238E27FC236}">
                <a16:creationId xmlns="" xmlns:a16="http://schemas.microsoft.com/office/drawing/2014/main" id="{895CB161-F116-4E41-A2E9-31F3DA08DC74}"/>
              </a:ext>
            </a:extLst>
          </p:cNvPr>
          <p:cNvPicPr>
            <a:picLocks noChangeAspect="1"/>
          </p:cNvPicPr>
          <p:nvPr/>
        </p:nvPicPr>
        <p:blipFill>
          <a:blip r:embed="rId5"/>
          <a:stretch>
            <a:fillRect/>
          </a:stretch>
        </p:blipFill>
        <p:spPr>
          <a:xfrm>
            <a:off x="7946798" y="2970787"/>
            <a:ext cx="845047" cy="840540"/>
          </a:xfrm>
          <a:prstGeom prst="rect">
            <a:avLst/>
          </a:prstGeom>
        </p:spPr>
      </p:pic>
      <p:pic>
        <p:nvPicPr>
          <p:cNvPr id="81" name="Picture 80">
            <a:extLst>
              <a:ext uri="{FF2B5EF4-FFF2-40B4-BE49-F238E27FC236}">
                <a16:creationId xmlns="" xmlns:a16="http://schemas.microsoft.com/office/drawing/2014/main" id="{4B658AD9-78AE-0D42-904F-BBC220D3850F}"/>
              </a:ext>
            </a:extLst>
          </p:cNvPr>
          <p:cNvPicPr>
            <a:picLocks noChangeAspect="1"/>
          </p:cNvPicPr>
          <p:nvPr/>
        </p:nvPicPr>
        <p:blipFill>
          <a:blip r:embed="rId5"/>
          <a:stretch>
            <a:fillRect/>
          </a:stretch>
        </p:blipFill>
        <p:spPr>
          <a:xfrm>
            <a:off x="9151690" y="2970787"/>
            <a:ext cx="845047" cy="840540"/>
          </a:xfrm>
          <a:prstGeom prst="rect">
            <a:avLst/>
          </a:prstGeom>
        </p:spPr>
      </p:pic>
      <p:pic>
        <p:nvPicPr>
          <p:cNvPr id="82" name="Picture 81">
            <a:extLst>
              <a:ext uri="{FF2B5EF4-FFF2-40B4-BE49-F238E27FC236}">
                <a16:creationId xmlns="" xmlns:a16="http://schemas.microsoft.com/office/drawing/2014/main" id="{196DBA7A-6CBA-D140-ADBD-574BDF45905C}"/>
              </a:ext>
            </a:extLst>
          </p:cNvPr>
          <p:cNvPicPr>
            <a:picLocks noChangeAspect="1"/>
          </p:cNvPicPr>
          <p:nvPr/>
        </p:nvPicPr>
        <p:blipFill>
          <a:blip r:embed="rId5"/>
          <a:stretch>
            <a:fillRect/>
          </a:stretch>
        </p:blipFill>
        <p:spPr>
          <a:xfrm>
            <a:off x="10420567" y="2970787"/>
            <a:ext cx="845047" cy="840540"/>
          </a:xfrm>
          <a:prstGeom prst="rect">
            <a:avLst/>
          </a:prstGeom>
        </p:spPr>
      </p:pic>
      <p:pic>
        <p:nvPicPr>
          <p:cNvPr id="84" name="Picture 83">
            <a:extLst>
              <a:ext uri="{FF2B5EF4-FFF2-40B4-BE49-F238E27FC236}">
                <a16:creationId xmlns="" xmlns:a16="http://schemas.microsoft.com/office/drawing/2014/main" id="{4AB29B87-E621-A84E-A7A4-D988746622B9}"/>
              </a:ext>
            </a:extLst>
          </p:cNvPr>
          <p:cNvPicPr>
            <a:picLocks noChangeAspect="1"/>
          </p:cNvPicPr>
          <p:nvPr/>
        </p:nvPicPr>
        <p:blipFill>
          <a:blip r:embed="rId6"/>
          <a:stretch>
            <a:fillRect/>
          </a:stretch>
        </p:blipFill>
        <p:spPr>
          <a:xfrm>
            <a:off x="3892901" y="4379867"/>
            <a:ext cx="789277" cy="785068"/>
          </a:xfrm>
          <a:prstGeom prst="rect">
            <a:avLst/>
          </a:prstGeom>
        </p:spPr>
      </p:pic>
      <p:pic>
        <p:nvPicPr>
          <p:cNvPr id="86" name="Picture 85">
            <a:extLst>
              <a:ext uri="{FF2B5EF4-FFF2-40B4-BE49-F238E27FC236}">
                <a16:creationId xmlns="" xmlns:a16="http://schemas.microsoft.com/office/drawing/2014/main" id="{16957A60-EB43-744A-9D43-624CDE44305C}"/>
              </a:ext>
            </a:extLst>
          </p:cNvPr>
          <p:cNvPicPr>
            <a:picLocks noChangeAspect="1"/>
          </p:cNvPicPr>
          <p:nvPr/>
        </p:nvPicPr>
        <p:blipFill>
          <a:blip r:embed="rId6"/>
          <a:stretch>
            <a:fillRect/>
          </a:stretch>
        </p:blipFill>
        <p:spPr>
          <a:xfrm>
            <a:off x="5125741" y="4379867"/>
            <a:ext cx="789277" cy="785068"/>
          </a:xfrm>
          <a:prstGeom prst="rect">
            <a:avLst/>
          </a:prstGeom>
        </p:spPr>
      </p:pic>
      <p:pic>
        <p:nvPicPr>
          <p:cNvPr id="88" name="Picture 87">
            <a:extLst>
              <a:ext uri="{FF2B5EF4-FFF2-40B4-BE49-F238E27FC236}">
                <a16:creationId xmlns="" xmlns:a16="http://schemas.microsoft.com/office/drawing/2014/main" id="{BB1CAA42-F00E-794F-BF57-00AA610D7EC8}"/>
              </a:ext>
            </a:extLst>
          </p:cNvPr>
          <p:cNvPicPr>
            <a:picLocks noChangeAspect="1"/>
          </p:cNvPicPr>
          <p:nvPr/>
        </p:nvPicPr>
        <p:blipFill>
          <a:blip r:embed="rId6"/>
          <a:stretch>
            <a:fillRect/>
          </a:stretch>
        </p:blipFill>
        <p:spPr>
          <a:xfrm>
            <a:off x="6289451" y="4379867"/>
            <a:ext cx="789277" cy="785068"/>
          </a:xfrm>
          <a:prstGeom prst="rect">
            <a:avLst/>
          </a:prstGeom>
        </p:spPr>
      </p:pic>
      <p:pic>
        <p:nvPicPr>
          <p:cNvPr id="90" name="Picture 89">
            <a:extLst>
              <a:ext uri="{FF2B5EF4-FFF2-40B4-BE49-F238E27FC236}">
                <a16:creationId xmlns="" xmlns:a16="http://schemas.microsoft.com/office/drawing/2014/main" id="{C8A51EAD-FE7A-314A-96D6-102365248E3D}"/>
              </a:ext>
            </a:extLst>
          </p:cNvPr>
          <p:cNvPicPr>
            <a:picLocks noChangeAspect="1"/>
          </p:cNvPicPr>
          <p:nvPr/>
        </p:nvPicPr>
        <p:blipFill>
          <a:blip r:embed="rId6"/>
          <a:stretch>
            <a:fillRect/>
          </a:stretch>
        </p:blipFill>
        <p:spPr>
          <a:xfrm>
            <a:off x="7466852" y="4379867"/>
            <a:ext cx="789277" cy="785068"/>
          </a:xfrm>
          <a:prstGeom prst="rect">
            <a:avLst/>
          </a:prstGeom>
        </p:spPr>
      </p:pic>
    </p:spTree>
    <p:extLst>
      <p:ext uri="{BB962C8B-B14F-4D97-AF65-F5344CB8AC3E}">
        <p14:creationId xmlns:p14="http://schemas.microsoft.com/office/powerpoint/2010/main" val="286253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a:t>
            </a:r>
            <a:r>
              <a:rPr lang="en-GB" sz="2200" dirty="0">
                <a:solidFill>
                  <a:srgbClr val="FF3860"/>
                </a:solidFill>
              </a:rPr>
              <a:t> has made five equal groups with two counters in each. Although it uses the same total number of counters as two equal groups of five counters (ten counters) it isn’t as he described. </a:t>
            </a:r>
            <a:br>
              <a:rPr lang="en-GB" sz="2200" dirty="0">
                <a:solidFill>
                  <a:srgbClr val="FF3860"/>
                </a:solidFill>
              </a:rPr>
            </a:br>
            <a:r>
              <a:rPr lang="en-GB" sz="2200" dirty="0">
                <a:solidFill>
                  <a:srgbClr val="FF3860"/>
                </a:solidFill>
              </a:rPr>
              <a:t>The correct representation is shown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pic>
        <p:nvPicPr>
          <p:cNvPr id="6" name="Picture 5">
            <a:extLst>
              <a:ext uri="{FF2B5EF4-FFF2-40B4-BE49-F238E27FC236}">
                <a16:creationId xmlns="" xmlns:a16="http://schemas.microsoft.com/office/drawing/2014/main" id="{E0938B9C-81AF-554A-A67C-5B389042DB88}"/>
              </a:ext>
            </a:extLst>
          </p:cNvPr>
          <p:cNvPicPr>
            <a:picLocks noChangeAspect="1"/>
          </p:cNvPicPr>
          <p:nvPr/>
        </p:nvPicPr>
        <p:blipFill>
          <a:blip r:embed="rId6"/>
          <a:stretch>
            <a:fillRect/>
          </a:stretch>
        </p:blipFill>
        <p:spPr>
          <a:xfrm>
            <a:off x="7901249" y="4031277"/>
            <a:ext cx="2270342" cy="1143000"/>
          </a:xfrm>
          <a:prstGeom prst="rect">
            <a:avLst/>
          </a:prstGeom>
        </p:spPr>
      </p:pic>
    </p:spTree>
    <p:extLst>
      <p:ext uri="{BB962C8B-B14F-4D97-AF65-F5344CB8AC3E}">
        <p14:creationId xmlns:p14="http://schemas.microsoft.com/office/powerpoint/2010/main" val="19362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2 - Autumn Block 4 – Multiplication and Division - Lesson 1 – To be able to identify equal groups</a:t>
            </a:r>
          </a:p>
        </p:txBody>
      </p:sp>
    </p:spTree>
    <p:extLst>
      <p:ext uri="{BB962C8B-B14F-4D97-AF65-F5344CB8AC3E}">
        <p14:creationId xmlns:p14="http://schemas.microsoft.com/office/powerpoint/2010/main" val="34594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hands representation doesn’t belong as they each represent five, whereas the other representations each show three lots of ten.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3" name="Picture 22">
            <a:extLst>
              <a:ext uri="{FF2B5EF4-FFF2-40B4-BE49-F238E27FC236}">
                <a16:creationId xmlns="" xmlns:a16="http://schemas.microsoft.com/office/drawing/2014/main" id="{6D2785F5-8420-1F46-967C-5418CC29F9A1}"/>
              </a:ext>
            </a:extLst>
          </p:cNvPr>
          <p:cNvPicPr>
            <a:picLocks noChangeAspect="1"/>
          </p:cNvPicPr>
          <p:nvPr/>
        </p:nvPicPr>
        <p:blipFill>
          <a:blip r:embed="rId5"/>
          <a:stretch>
            <a:fillRect/>
          </a:stretch>
        </p:blipFill>
        <p:spPr>
          <a:xfrm>
            <a:off x="1012369" y="3108337"/>
            <a:ext cx="1233319" cy="641326"/>
          </a:xfrm>
          <a:prstGeom prst="rect">
            <a:avLst/>
          </a:prstGeom>
        </p:spPr>
      </p:pic>
      <p:pic>
        <p:nvPicPr>
          <p:cNvPr id="24" name="Picture 23">
            <a:extLst>
              <a:ext uri="{FF2B5EF4-FFF2-40B4-BE49-F238E27FC236}">
                <a16:creationId xmlns="" xmlns:a16="http://schemas.microsoft.com/office/drawing/2014/main" id="{A311B189-7038-CF44-A463-5561C6EB8BB8}"/>
              </a:ext>
            </a:extLst>
          </p:cNvPr>
          <p:cNvPicPr>
            <a:picLocks noChangeAspect="1"/>
          </p:cNvPicPr>
          <p:nvPr/>
        </p:nvPicPr>
        <p:blipFill>
          <a:blip r:embed="rId5"/>
          <a:stretch>
            <a:fillRect/>
          </a:stretch>
        </p:blipFill>
        <p:spPr>
          <a:xfrm>
            <a:off x="1382542" y="3602558"/>
            <a:ext cx="1233319" cy="641326"/>
          </a:xfrm>
          <a:prstGeom prst="rect">
            <a:avLst/>
          </a:prstGeom>
        </p:spPr>
      </p:pic>
      <p:pic>
        <p:nvPicPr>
          <p:cNvPr id="25" name="Picture 24">
            <a:extLst>
              <a:ext uri="{FF2B5EF4-FFF2-40B4-BE49-F238E27FC236}">
                <a16:creationId xmlns="" xmlns:a16="http://schemas.microsoft.com/office/drawing/2014/main" id="{96238C11-F8E9-704D-A303-97FFD5891E6C}"/>
              </a:ext>
            </a:extLst>
          </p:cNvPr>
          <p:cNvPicPr>
            <a:picLocks noChangeAspect="1"/>
          </p:cNvPicPr>
          <p:nvPr/>
        </p:nvPicPr>
        <p:blipFill>
          <a:blip r:embed="rId5"/>
          <a:stretch>
            <a:fillRect/>
          </a:stretch>
        </p:blipFill>
        <p:spPr>
          <a:xfrm>
            <a:off x="1798198" y="4121841"/>
            <a:ext cx="1233319" cy="641326"/>
          </a:xfrm>
          <a:prstGeom prst="rect">
            <a:avLst/>
          </a:prstGeom>
        </p:spPr>
      </p:pic>
      <p:pic>
        <p:nvPicPr>
          <p:cNvPr id="27" name="Picture 26">
            <a:extLst>
              <a:ext uri="{FF2B5EF4-FFF2-40B4-BE49-F238E27FC236}">
                <a16:creationId xmlns="" xmlns:a16="http://schemas.microsoft.com/office/drawing/2014/main" id="{118A3710-F10B-1540-8D93-6F88066673B3}"/>
              </a:ext>
            </a:extLst>
          </p:cNvPr>
          <p:cNvPicPr>
            <a:picLocks noChangeAspect="1"/>
          </p:cNvPicPr>
          <p:nvPr/>
        </p:nvPicPr>
        <p:blipFill>
          <a:blip r:embed="rId6"/>
          <a:stretch>
            <a:fillRect/>
          </a:stretch>
        </p:blipFill>
        <p:spPr>
          <a:xfrm>
            <a:off x="6523612" y="2261721"/>
            <a:ext cx="1916391" cy="1445252"/>
          </a:xfrm>
          <a:prstGeom prst="rect">
            <a:avLst/>
          </a:prstGeom>
        </p:spPr>
      </p:pic>
      <p:pic>
        <p:nvPicPr>
          <p:cNvPr id="28" name="Picture 27">
            <a:extLst>
              <a:ext uri="{FF2B5EF4-FFF2-40B4-BE49-F238E27FC236}">
                <a16:creationId xmlns="" xmlns:a16="http://schemas.microsoft.com/office/drawing/2014/main" id="{B4A7941D-D227-584B-B9F3-15A34DB19B6D}"/>
              </a:ext>
            </a:extLst>
          </p:cNvPr>
          <p:cNvPicPr>
            <a:picLocks noChangeAspect="1"/>
          </p:cNvPicPr>
          <p:nvPr/>
        </p:nvPicPr>
        <p:blipFill>
          <a:blip r:embed="rId6"/>
          <a:stretch>
            <a:fillRect/>
          </a:stretch>
        </p:blipFill>
        <p:spPr>
          <a:xfrm>
            <a:off x="6523614" y="3024638"/>
            <a:ext cx="1916391" cy="1445252"/>
          </a:xfrm>
          <a:prstGeom prst="rect">
            <a:avLst/>
          </a:prstGeom>
        </p:spPr>
      </p:pic>
      <p:pic>
        <p:nvPicPr>
          <p:cNvPr id="29" name="Picture 28">
            <a:extLst>
              <a:ext uri="{FF2B5EF4-FFF2-40B4-BE49-F238E27FC236}">
                <a16:creationId xmlns="" xmlns:a16="http://schemas.microsoft.com/office/drawing/2014/main" id="{2A275DCF-FAD0-5E49-9CE4-81A18899A1DA}"/>
              </a:ext>
            </a:extLst>
          </p:cNvPr>
          <p:cNvPicPr>
            <a:picLocks noChangeAspect="1"/>
          </p:cNvPicPr>
          <p:nvPr/>
        </p:nvPicPr>
        <p:blipFill>
          <a:blip r:embed="rId6"/>
          <a:stretch>
            <a:fillRect/>
          </a:stretch>
        </p:blipFill>
        <p:spPr>
          <a:xfrm>
            <a:off x="6523613" y="3774441"/>
            <a:ext cx="1916391" cy="1445252"/>
          </a:xfrm>
          <a:prstGeom prst="rect">
            <a:avLst/>
          </a:prstGeom>
        </p:spPr>
      </p:pic>
      <p:pic>
        <p:nvPicPr>
          <p:cNvPr id="30" name="Picture 29">
            <a:extLst>
              <a:ext uri="{FF2B5EF4-FFF2-40B4-BE49-F238E27FC236}">
                <a16:creationId xmlns="" xmlns:a16="http://schemas.microsoft.com/office/drawing/2014/main" id="{15F5A391-F7CD-A547-BB35-3C7804336C64}"/>
              </a:ext>
            </a:extLst>
          </p:cNvPr>
          <p:cNvPicPr>
            <a:picLocks noChangeAspect="1"/>
          </p:cNvPicPr>
          <p:nvPr/>
        </p:nvPicPr>
        <p:blipFill>
          <a:blip r:embed="rId7"/>
          <a:stretch>
            <a:fillRect/>
          </a:stretch>
        </p:blipFill>
        <p:spPr>
          <a:xfrm rot="5400000">
            <a:off x="8285046" y="3166973"/>
            <a:ext cx="2249353" cy="1080000"/>
          </a:xfrm>
          <a:prstGeom prst="rect">
            <a:avLst/>
          </a:prstGeom>
        </p:spPr>
      </p:pic>
      <p:pic>
        <p:nvPicPr>
          <p:cNvPr id="31" name="Picture 30">
            <a:extLst>
              <a:ext uri="{FF2B5EF4-FFF2-40B4-BE49-F238E27FC236}">
                <a16:creationId xmlns="" xmlns:a16="http://schemas.microsoft.com/office/drawing/2014/main" id="{64C07AE3-CD6E-2D4F-8F53-BB5C94D8802E}"/>
              </a:ext>
            </a:extLst>
          </p:cNvPr>
          <p:cNvPicPr>
            <a:picLocks noChangeAspect="1"/>
          </p:cNvPicPr>
          <p:nvPr/>
        </p:nvPicPr>
        <p:blipFill>
          <a:blip r:embed="rId7"/>
          <a:stretch>
            <a:fillRect/>
          </a:stretch>
        </p:blipFill>
        <p:spPr>
          <a:xfrm rot="5400000">
            <a:off x="9279158" y="3166973"/>
            <a:ext cx="2249353" cy="1080000"/>
          </a:xfrm>
          <a:prstGeom prst="rect">
            <a:avLst/>
          </a:prstGeom>
        </p:spPr>
      </p:pic>
      <p:pic>
        <p:nvPicPr>
          <p:cNvPr id="32" name="Picture 31">
            <a:extLst>
              <a:ext uri="{FF2B5EF4-FFF2-40B4-BE49-F238E27FC236}">
                <a16:creationId xmlns="" xmlns:a16="http://schemas.microsoft.com/office/drawing/2014/main" id="{EFE70EF3-C9D5-8048-822F-A29EF139A458}"/>
              </a:ext>
            </a:extLst>
          </p:cNvPr>
          <p:cNvPicPr>
            <a:picLocks noChangeAspect="1"/>
          </p:cNvPicPr>
          <p:nvPr/>
        </p:nvPicPr>
        <p:blipFill>
          <a:blip r:embed="rId7"/>
          <a:stretch>
            <a:fillRect/>
          </a:stretch>
        </p:blipFill>
        <p:spPr>
          <a:xfrm rot="5400000">
            <a:off x="10316788" y="3166974"/>
            <a:ext cx="2249353" cy="1080000"/>
          </a:xfrm>
          <a:prstGeom prst="rect">
            <a:avLst/>
          </a:prstGeom>
        </p:spPr>
      </p:pic>
    </p:spTree>
    <p:extLst>
      <p:ext uri="{BB962C8B-B14F-4D97-AF65-F5344CB8AC3E}">
        <p14:creationId xmlns:p14="http://schemas.microsoft.com/office/powerpoint/2010/main" val="37193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09424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2.</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39022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Tree>
    <p:extLst>
      <p:ext uri="{BB962C8B-B14F-4D97-AF65-F5344CB8AC3E}">
        <p14:creationId xmlns:p14="http://schemas.microsoft.com/office/powerpoint/2010/main" val="237621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
        <p:nvSpPr>
          <p:cNvPr id="12" name="Rounded Rectangle 11">
            <a:extLst>
              <a:ext uri="{FF2B5EF4-FFF2-40B4-BE49-F238E27FC236}">
                <a16:creationId xmlns=""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5.</a:t>
            </a:r>
          </a:p>
        </p:txBody>
      </p:sp>
    </p:spTree>
    <p:extLst>
      <p:ext uri="{BB962C8B-B14F-4D97-AF65-F5344CB8AC3E}">
        <p14:creationId xmlns:p14="http://schemas.microsoft.com/office/powerpoint/2010/main" val="299273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E9414711-A8F9-5A47-A898-38583C1BA1C4}"/>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 xmlns:a16="http://schemas.microsoft.com/office/drawing/2014/main" id="{DFB4F42F-94F9-CE4B-8DD6-024C0DC2C2F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 xmlns:a16="http://schemas.microsoft.com/office/drawing/2014/main" id="{ACBE3BF1-62CD-A84E-B663-0829275687C5}"/>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 xmlns:a16="http://schemas.microsoft.com/office/drawing/2014/main" id="{53D0359F-85F5-C343-87A7-79EF732BE3F7}"/>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 xmlns:a16="http://schemas.microsoft.com/office/drawing/2014/main" id="{32ACF454-00FA-CC47-9CAC-25C75A36765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 xmlns:a16="http://schemas.microsoft.com/office/drawing/2014/main" id="{034E35BB-F7B4-8545-BCEB-B8DE5E4DE7DC}"/>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 xmlns:a16="http://schemas.microsoft.com/office/drawing/2014/main" id="{97BBB6E4-2299-494E-B199-F02B7559E220}"/>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 xmlns:a16="http://schemas.microsoft.com/office/drawing/2014/main" id="{8D6E8165-9AC4-B645-81FC-643F6BED1F01}"/>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385821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12716</TotalTime>
  <Words>1388</Words>
  <Application>Microsoft Office PowerPoint</Application>
  <PresentationFormat>Custom</PresentationFormat>
  <Paragraphs>386</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OpenDyslexicAlta</vt:lpstr>
      <vt:lpstr>Lato Light</vt:lpstr>
      <vt:lpstr>OpenDyslexic</vt:lpstr>
      <vt:lpstr>Lato</vt:lpstr>
      <vt:lpstr>Muli</vt:lpstr>
      <vt:lpstr>Wingdings</vt:lpstr>
      <vt:lpstr>Office Theme</vt:lpstr>
      <vt:lpstr>PowerPoint Presentation</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565</cp:revision>
  <cp:lastPrinted>2019-06-17T16:19:05Z</cp:lastPrinted>
  <dcterms:created xsi:type="dcterms:W3CDTF">2018-08-06T08:16:18Z</dcterms:created>
  <dcterms:modified xsi:type="dcterms:W3CDTF">2021-01-05T12:07:04Z</dcterms:modified>
</cp:coreProperties>
</file>