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90" r:id="rId4"/>
    <p:sldId id="717" r:id="rId5"/>
    <p:sldId id="706" r:id="rId6"/>
    <p:sldId id="718" r:id="rId7"/>
    <p:sldId id="715" r:id="rId8"/>
    <p:sldId id="719" r:id="rId9"/>
    <p:sldId id="716" r:id="rId10"/>
    <p:sldId id="720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3"/>
    </p:embeddedFont>
    <p:embeddedFont>
      <p:font typeface="Lato" panose="020F050202020403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C796FF"/>
    <a:srgbClr val="FBC08C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F6DE-9A3D-44AB-AA96-950E095A7232}" v="96" dt="2020-12-17T09:40:40.086"/>
    <p1510:client id="{5448BACC-3C28-431C-8F21-834D3CFB4807}" v="590" dt="2020-12-17T11:02:25.910"/>
    <p1510:client id="{A23F620D-D523-4B56-B3C5-1E239F1D3A89}" v="62" dt="2020-12-17T09:32:45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>
        <p:scale>
          <a:sx n="60" d="100"/>
          <a:sy n="60" d="100"/>
        </p:scale>
        <p:origin x="-60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3BB8F6DE-9A3D-44AB-AA96-950E095A7232}"/>
    <pc:docChg chg="modSld sldOrd">
      <pc:chgData name="Jonathan Coles" userId="29a124065b34fc92" providerId="LiveId" clId="{3BB8F6DE-9A3D-44AB-AA96-950E095A7232}" dt="2020-12-17T09:40:40.085" v="171"/>
      <pc:docMkLst>
        <pc:docMk/>
      </pc:docMkLst>
      <pc:sldChg chg="addSp delSp modSp ord modAnim">
        <pc:chgData name="Jonathan Coles" userId="29a124065b34fc92" providerId="LiveId" clId="{3BB8F6DE-9A3D-44AB-AA96-950E095A7232}" dt="2020-12-17T09:35:27.147" v="99"/>
        <pc:sldMkLst>
          <pc:docMk/>
          <pc:sldMk cId="3864592594" sldId="714"/>
        </pc:sldMkLst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7" creationId="{858E216D-C66E-4C75-BE15-1094CC7130B7}"/>
          </ac:spMkLst>
        </pc:spChg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8" creationId="{31E9989E-0AFA-4A7D-856E-3F1D21031073}"/>
          </ac:spMkLst>
        </pc:spChg>
      </pc:sldChg>
      <pc:sldChg chg="addSp modSp mod setBg modAnim">
        <pc:chgData name="Jonathan Coles" userId="29a124065b34fc92" providerId="LiveId" clId="{3BB8F6DE-9A3D-44AB-AA96-950E095A7232}" dt="2020-12-17T09:40:40.085" v="171"/>
        <pc:sldMkLst>
          <pc:docMk/>
          <pc:sldMk cId="2438769007" sldId="717"/>
        </pc:sldMkLst>
        <pc:spChg chg="add mod">
          <ac:chgData name="Jonathan Coles" userId="29a124065b34fc92" providerId="LiveId" clId="{3BB8F6DE-9A3D-44AB-AA96-950E095A7232}" dt="2020-12-17T09:36:48.117" v="131" actId="20577"/>
          <ac:spMkLst>
            <pc:docMk/>
            <pc:sldMk cId="2438769007" sldId="717"/>
            <ac:spMk id="18" creationId="{CD821E6B-B514-4EED-9BE7-F458A75BB46F}"/>
          </ac:spMkLst>
        </pc:spChg>
        <pc:spChg chg="add mod">
          <ac:chgData name="Jonathan Coles" userId="29a124065b34fc92" providerId="LiveId" clId="{3BB8F6DE-9A3D-44AB-AA96-950E095A7232}" dt="2020-12-17T09:35:40.279" v="103" actId="20577"/>
          <ac:spMkLst>
            <pc:docMk/>
            <pc:sldMk cId="2438769007" sldId="717"/>
            <ac:spMk id="22" creationId="{EDF5A3F3-AC9B-4894-8608-D4DD37847319}"/>
          </ac:spMkLst>
        </pc:spChg>
        <pc:spChg chg="add mod">
          <ac:chgData name="Jonathan Coles" userId="29a124065b34fc92" providerId="LiveId" clId="{3BB8F6DE-9A3D-44AB-AA96-950E095A7232}" dt="2020-12-17T09:36:51.363" v="133" actId="20577"/>
          <ac:spMkLst>
            <pc:docMk/>
            <pc:sldMk cId="2438769007" sldId="717"/>
            <ac:spMk id="23" creationId="{DE752C6B-AFEF-4516-AFF4-BC8AEF22FAD6}"/>
          </ac:spMkLst>
        </pc:spChg>
        <pc:spChg chg="add mod">
          <ac:chgData name="Jonathan Coles" userId="29a124065b34fc92" providerId="LiveId" clId="{3BB8F6DE-9A3D-44AB-AA96-950E095A7232}" dt="2020-12-17T09:36:42.538" v="129" actId="20577"/>
          <ac:spMkLst>
            <pc:docMk/>
            <pc:sldMk cId="2438769007" sldId="717"/>
            <ac:spMk id="24" creationId="{D5B2AB40-61F7-4214-9858-8E9106A698D6}"/>
          </ac:spMkLst>
        </pc:spChg>
        <pc:spChg chg="add mod">
          <ac:chgData name="Jonathan Coles" userId="29a124065b34fc92" providerId="LiveId" clId="{3BB8F6DE-9A3D-44AB-AA96-950E095A7232}" dt="2020-12-17T09:38:36.670" v="144" actId="5793"/>
          <ac:spMkLst>
            <pc:docMk/>
            <pc:sldMk cId="2438769007" sldId="717"/>
            <ac:spMk id="25" creationId="{D730C702-DBC1-452D-A892-A8C282123115}"/>
          </ac:spMkLst>
        </pc:spChg>
        <pc:spChg chg="add mod">
          <ac:chgData name="Jonathan Coles" userId="29a124065b34fc92" providerId="LiveId" clId="{3BB8F6DE-9A3D-44AB-AA96-950E095A7232}" dt="2020-12-17T09:38:43.682" v="147" actId="20577"/>
          <ac:spMkLst>
            <pc:docMk/>
            <pc:sldMk cId="2438769007" sldId="717"/>
            <ac:spMk id="26" creationId="{A4733807-2421-4B28-A9CD-CD2C9AAAFF25}"/>
          </ac:spMkLst>
        </pc:spChg>
        <pc:spChg chg="add mod">
          <ac:chgData name="Jonathan Coles" userId="29a124065b34fc92" providerId="LiveId" clId="{3BB8F6DE-9A3D-44AB-AA96-950E095A7232}" dt="2020-12-17T09:39:02.170" v="158" actId="5793"/>
          <ac:spMkLst>
            <pc:docMk/>
            <pc:sldMk cId="2438769007" sldId="717"/>
            <ac:spMk id="27" creationId="{4F2A2DAD-BF74-49F7-9EBB-96D38D458AE4}"/>
          </ac:spMkLst>
        </pc:spChg>
        <pc:spChg chg="add mod">
          <ac:chgData name="Jonathan Coles" userId="29a124065b34fc92" providerId="LiveId" clId="{3BB8F6DE-9A3D-44AB-AA96-950E095A7232}" dt="2020-12-17T09:39:05.624" v="161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3BB8F6DE-9A3D-44AB-AA96-950E095A7232}" dt="2020-12-17T09:40:23.865" v="170" actId="20577"/>
          <ac:spMkLst>
            <pc:docMk/>
            <pc:sldMk cId="2438769007" sldId="717"/>
            <ac:spMk id="29" creationId="{DFF6BBB6-86DE-4923-8424-5831B892DA16}"/>
          </ac:spMkLst>
        </pc:spChg>
      </pc:sldChg>
    </pc:docChg>
  </pc:docChgLst>
  <pc:docChgLst>
    <pc:chgData name="Jonathan Coles" userId="29a124065b34fc92" providerId="LiveId" clId="{A23F620D-D523-4B56-B3C5-1E239F1D3A89}"/>
    <pc:docChg chg="custSel addSld modSld">
      <pc:chgData name="Jonathan Coles" userId="29a124065b34fc92" providerId="LiveId" clId="{A23F620D-D523-4B56-B3C5-1E239F1D3A89}" dt="2020-12-17T09:32:50.023" v="350" actId="1076"/>
      <pc:docMkLst>
        <pc:docMk/>
      </pc:docMkLst>
      <pc:sldChg chg="modSp mod">
        <pc:chgData name="Jonathan Coles" userId="29a124065b34fc92" providerId="LiveId" clId="{A23F620D-D523-4B56-B3C5-1E239F1D3A89}" dt="2020-12-17T09:20:54.859" v="8" actId="20577"/>
        <pc:sldMkLst>
          <pc:docMk/>
          <pc:sldMk cId="1236914038" sldId="675"/>
        </pc:sldMkLst>
        <pc:spChg chg="mod">
          <ac:chgData name="Jonathan Coles" userId="29a124065b34fc92" providerId="LiveId" clId="{A23F620D-D523-4B56-B3C5-1E239F1D3A89}" dt="2020-12-17T09:20:54.859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A23F620D-D523-4B56-B3C5-1E239F1D3A89}" dt="2020-12-17T09:31:22.579" v="288" actId="20577"/>
        <pc:sldMkLst>
          <pc:docMk/>
          <pc:sldMk cId="2367674404" sldId="690"/>
        </pc:sldMkLst>
        <pc:spChg chg="mod">
          <ac:chgData name="Jonathan Coles" userId="29a124065b34fc92" providerId="LiveId" clId="{A23F620D-D523-4B56-B3C5-1E239F1D3A89}" dt="2020-12-17T09:21:01.657" v="21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A23F620D-D523-4B56-B3C5-1E239F1D3A89}" dt="2020-12-17T09:31:22.579" v="288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A23F620D-D523-4B56-B3C5-1E239F1D3A89}" dt="2020-12-17T09:29:51.863" v="28" actId="1076"/>
          <ac:picMkLst>
            <pc:docMk/>
            <pc:sldMk cId="2367674404" sldId="690"/>
            <ac:picMk id="3" creationId="{A22B9A9A-C2A8-402C-B552-A5F915F67860}"/>
          </ac:picMkLst>
        </pc:picChg>
        <pc:picChg chg="del">
          <ac:chgData name="Jonathan Coles" userId="29a124065b34fc92" providerId="LiveId" clId="{A23F620D-D523-4B56-B3C5-1E239F1D3A89}" dt="2020-12-17T09:29:05.566" v="25" actId="478"/>
          <ac:picMkLst>
            <pc:docMk/>
            <pc:sldMk cId="2367674404" sldId="690"/>
            <ac:picMk id="1026" creationId="{A2B5357F-3F19-4074-B491-4F18F42BA689}"/>
          </ac:picMkLst>
        </pc:picChg>
      </pc:sldChg>
      <pc:sldChg chg="addSp modSp add mod modAnim">
        <pc:chgData name="Jonathan Coles" userId="29a124065b34fc92" providerId="LiveId" clId="{A23F620D-D523-4B56-B3C5-1E239F1D3A89}" dt="2020-12-17T09:32:50.023" v="350" actId="1076"/>
        <pc:sldMkLst>
          <pc:docMk/>
          <pc:sldMk cId="2438769007" sldId="717"/>
        </pc:sldMkLst>
        <pc:spChg chg="add mod">
          <ac:chgData name="Jonathan Coles" userId="29a124065b34fc92" providerId="LiveId" clId="{A23F620D-D523-4B56-B3C5-1E239F1D3A89}" dt="2020-12-17T09:32:45.160" v="349" actId="20577"/>
          <ac:spMkLst>
            <pc:docMk/>
            <pc:sldMk cId="2438769007" sldId="717"/>
            <ac:spMk id="12" creationId="{5DD6F985-203F-43F7-B651-9BEEF0F623DC}"/>
          </ac:spMkLst>
        </pc:spChg>
        <pc:spChg chg="add mod">
          <ac:chgData name="Jonathan Coles" userId="29a124065b34fc92" providerId="LiveId" clId="{A23F620D-D523-4B56-B3C5-1E239F1D3A89}" dt="2020-12-17T09:32:50.023" v="350" actId="1076"/>
          <ac:spMkLst>
            <pc:docMk/>
            <pc:sldMk cId="2438769007" sldId="717"/>
            <ac:spMk id="16" creationId="{271AFBC7-2673-4C94-864F-06D0CB4E0128}"/>
          </ac:spMkLst>
        </pc:spChg>
      </pc:sldChg>
    </pc:docChg>
  </pc:docChgLst>
  <pc:docChgLst>
    <pc:chgData name="Jonathan Coles" userId="29a124065b34fc92" providerId="LiveId" clId="{5448BACC-3C28-431C-8F21-834D3CFB4807}"/>
    <pc:docChg chg="undo custSel addSld delSld modSld">
      <pc:chgData name="Jonathan Coles" userId="29a124065b34fc92" providerId="LiveId" clId="{5448BACC-3C28-431C-8F21-834D3CFB4807}" dt="2020-12-17T11:02:25.910" v="1637"/>
      <pc:docMkLst>
        <pc:docMk/>
      </pc:docMkLst>
      <pc:sldChg chg="del">
        <pc:chgData name="Jonathan Coles" userId="29a124065b34fc92" providerId="LiveId" clId="{5448BACC-3C28-431C-8F21-834D3CFB4807}" dt="2020-12-17T10:26:09.030" v="949" actId="47"/>
        <pc:sldMkLst>
          <pc:docMk/>
          <pc:sldMk cId="4107164617" sldId="683"/>
        </pc:sldMkLst>
      </pc:sldChg>
      <pc:sldChg chg="modSp mod">
        <pc:chgData name="Jonathan Coles" userId="29a124065b34fc92" providerId="LiveId" clId="{5448BACC-3C28-431C-8F21-834D3CFB4807}" dt="2020-12-17T09:44:05.432" v="51" actId="20577"/>
        <pc:sldMkLst>
          <pc:docMk/>
          <pc:sldMk cId="2367674404" sldId="690"/>
        </pc:sldMkLst>
        <pc:spChg chg="mod">
          <ac:chgData name="Jonathan Coles" userId="29a124065b34fc92" providerId="LiveId" clId="{5448BACC-3C28-431C-8F21-834D3CFB4807}" dt="2020-12-17T09:44:05.432" v="51" actId="20577"/>
          <ac:spMkLst>
            <pc:docMk/>
            <pc:sldMk cId="2367674404" sldId="690"/>
            <ac:spMk id="15" creationId="{D28045EE-E93E-2E41-85EA-A3872AACE73C}"/>
          </ac:spMkLst>
        </pc:spChg>
      </pc:sldChg>
      <pc:sldChg chg="del">
        <pc:chgData name="Jonathan Coles" userId="29a124065b34fc92" providerId="LiveId" clId="{5448BACC-3C28-431C-8F21-834D3CFB4807}" dt="2020-12-17T10:35:09.762" v="971" actId="47"/>
        <pc:sldMkLst>
          <pc:docMk/>
          <pc:sldMk cId="1395388212" sldId="702"/>
        </pc:sldMkLst>
      </pc:sldChg>
      <pc:sldChg chg="addSp delSp modSp mod">
        <pc:chgData name="Jonathan Coles" userId="29a124065b34fc92" providerId="LiveId" clId="{5448BACC-3C28-431C-8F21-834D3CFB4807}" dt="2020-12-17T09:48:59.861" v="276" actId="1076"/>
        <pc:sldMkLst>
          <pc:docMk/>
          <pc:sldMk cId="2152387953" sldId="706"/>
        </pc:sldMkLst>
        <pc:spChg chg="mod">
          <ac:chgData name="Jonathan Coles" userId="29a124065b34fc92" providerId="LiveId" clId="{5448BACC-3C28-431C-8F21-834D3CFB4807}" dt="2020-12-17T09:47:13.199" v="88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09:48:05.185" v="272" actId="20577"/>
          <ac:spMkLst>
            <pc:docMk/>
            <pc:sldMk cId="2152387953" sldId="706"/>
            <ac:spMk id="16" creationId="{E162F16D-BEED-4F47-B6C0-113B7BD33D7E}"/>
          </ac:spMkLst>
        </pc:spChg>
        <pc:picChg chg="add mod">
          <ac:chgData name="Jonathan Coles" userId="29a124065b34fc92" providerId="LiveId" clId="{5448BACC-3C28-431C-8F21-834D3CFB4807}" dt="2020-12-17T09:48:59.861" v="276" actId="1076"/>
          <ac:picMkLst>
            <pc:docMk/>
            <pc:sldMk cId="2152387953" sldId="706"/>
            <ac:picMk id="1026" creationId="{B8A2243B-5F20-4DCD-BFF3-9DC6A9F7F248}"/>
          </ac:picMkLst>
        </pc:picChg>
        <pc:picChg chg="del">
          <ac:chgData name="Jonathan Coles" userId="29a124065b34fc92" providerId="LiveId" clId="{5448BACC-3C28-431C-8F21-834D3CFB4807}" dt="2020-12-17T09:48:17.458" v="273" actId="478"/>
          <ac:picMkLst>
            <pc:docMk/>
            <pc:sldMk cId="2152387953" sldId="706"/>
            <ac:picMk id="2050" creationId="{BC819D7B-427D-43A7-A7C2-490F03E06E9C}"/>
          </ac:picMkLst>
        </pc:picChg>
      </pc:sldChg>
      <pc:sldChg chg="modSp del mod">
        <pc:chgData name="Jonathan Coles" userId="29a124065b34fc92" providerId="LiveId" clId="{5448BACC-3C28-431C-8F21-834D3CFB4807}" dt="2020-12-17T09:47:07.861" v="77" actId="47"/>
        <pc:sldMkLst>
          <pc:docMk/>
          <pc:sldMk cId="1561627407" sldId="713"/>
        </pc:sldMkLst>
        <pc:spChg chg="mod">
          <ac:chgData name="Jonathan Coles" userId="29a124065b34fc92" providerId="LiveId" clId="{5448BACC-3C28-431C-8F21-834D3CFB4807}" dt="2020-12-17T09:45:26.262" v="76" actId="20577"/>
          <ac:spMkLst>
            <pc:docMk/>
            <pc:sldMk cId="1561627407" sldId="713"/>
            <ac:spMk id="6" creationId="{70301304-32C2-3A46-A1E0-2B5BDB7645E2}"/>
          </ac:spMkLst>
        </pc:spChg>
      </pc:sldChg>
      <pc:sldChg chg="del">
        <pc:chgData name="Jonathan Coles" userId="29a124065b34fc92" providerId="LiveId" clId="{5448BACC-3C28-431C-8F21-834D3CFB4807}" dt="2020-12-17T10:01:37.962" v="460" actId="47"/>
        <pc:sldMkLst>
          <pc:docMk/>
          <pc:sldMk cId="3864592594" sldId="714"/>
        </pc:sldMkLst>
      </pc:sldChg>
      <pc:sldChg chg="addSp delSp modSp mod">
        <pc:chgData name="Jonathan Coles" userId="29a124065b34fc92" providerId="LiveId" clId="{5448BACC-3C28-431C-8F21-834D3CFB4807}" dt="2020-12-17T10:12:00.757" v="813" actId="20577"/>
        <pc:sldMkLst>
          <pc:docMk/>
          <pc:sldMk cId="580616074" sldId="715"/>
        </pc:sldMkLst>
        <pc:spChg chg="mod">
          <ac:chgData name="Jonathan Coles" userId="29a124065b34fc92" providerId="LiveId" clId="{5448BACC-3C28-431C-8F21-834D3CFB4807}" dt="2020-12-17T10:01:42.700" v="471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10:12:00.757" v="813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5448BACC-3C28-431C-8F21-834D3CFB4807}" dt="2020-12-17T10:08:30.711" v="752" actId="14100"/>
          <ac:picMkLst>
            <pc:docMk/>
            <pc:sldMk cId="580616074" sldId="715"/>
            <ac:picMk id="2050" creationId="{D2050B62-40DB-4F86-977E-F84EE2F006DC}"/>
          </ac:picMkLst>
        </pc:picChg>
        <pc:picChg chg="del">
          <ac:chgData name="Jonathan Coles" userId="29a124065b34fc92" providerId="LiveId" clId="{5448BACC-3C28-431C-8F21-834D3CFB4807}" dt="2020-12-17T10:05:40.199" v="548" actId="478"/>
          <ac:picMkLst>
            <pc:docMk/>
            <pc:sldMk cId="580616074" sldId="715"/>
            <ac:picMk id="3076" creationId="{6D0C83A8-413E-4070-99F4-06129C757A9A}"/>
          </ac:picMkLst>
        </pc:picChg>
      </pc:sldChg>
      <pc:sldChg chg="addSp delSp modSp mod">
        <pc:chgData name="Jonathan Coles" userId="29a124065b34fc92" providerId="LiveId" clId="{5448BACC-3C28-431C-8F21-834D3CFB4807}" dt="2020-12-17T10:37:35.761" v="1331" actId="20577"/>
        <pc:sldMkLst>
          <pc:docMk/>
          <pc:sldMk cId="3550164907" sldId="716"/>
        </pc:sldMkLst>
        <pc:spChg chg="mod">
          <ac:chgData name="Jonathan Coles" userId="29a124065b34fc92" providerId="LiveId" clId="{5448BACC-3C28-431C-8F21-834D3CFB4807}" dt="2020-12-17T10:37:35.761" v="1331" actId="20577"/>
          <ac:spMkLst>
            <pc:docMk/>
            <pc:sldMk cId="3550164907" sldId="716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10:26:20.025" v="969" actId="20577"/>
          <ac:spMkLst>
            <pc:docMk/>
            <pc:sldMk cId="3550164907" sldId="716"/>
            <ac:spMk id="18" creationId="{7B29580E-E105-42E5-93E0-414A5F921E70}"/>
          </ac:spMkLst>
        </pc:spChg>
        <pc:picChg chg="add mod">
          <ac:chgData name="Jonathan Coles" userId="29a124065b34fc92" providerId="LiveId" clId="{5448BACC-3C28-431C-8F21-834D3CFB4807}" dt="2020-12-17T10:35:28.691" v="979" actId="1076"/>
          <ac:picMkLst>
            <pc:docMk/>
            <pc:sldMk cId="3550164907" sldId="716"/>
            <ac:picMk id="3074" creationId="{F3982E84-F6DA-45E7-9F4A-738976A0AA16}"/>
          </ac:picMkLst>
        </pc:picChg>
        <pc:picChg chg="del">
          <ac:chgData name="Jonathan Coles" userId="29a124065b34fc92" providerId="LiveId" clId="{5448BACC-3C28-431C-8F21-834D3CFB4807}" dt="2020-12-17T10:35:16.098" v="973" actId="478"/>
          <ac:picMkLst>
            <pc:docMk/>
            <pc:sldMk cId="3550164907" sldId="716"/>
            <ac:picMk id="4098" creationId="{8224F2B5-74D6-4C2F-93C4-188652C0FFC1}"/>
          </ac:picMkLst>
        </pc:picChg>
      </pc:sldChg>
      <pc:sldChg chg="addSp modSp mod modAnim">
        <pc:chgData name="Jonathan Coles" userId="29a124065b34fc92" providerId="LiveId" clId="{5448BACC-3C28-431C-8F21-834D3CFB4807}" dt="2020-12-17T09:44:33.624" v="65"/>
        <pc:sldMkLst>
          <pc:docMk/>
          <pc:sldMk cId="2438769007" sldId="717"/>
        </pc:sldMkLst>
        <pc:spChg chg="mod">
          <ac:chgData name="Jonathan Coles" userId="29a124065b34fc92" providerId="LiveId" clId="{5448BACC-3C28-431C-8F21-834D3CFB4807}" dt="2020-12-17T09:44:02.385" v="49" actId="20577"/>
          <ac:spMkLst>
            <pc:docMk/>
            <pc:sldMk cId="2438769007" sldId="717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09:44:24.242" v="63" actId="20577"/>
          <ac:spMkLst>
            <pc:docMk/>
            <pc:sldMk cId="2438769007" sldId="717"/>
            <ac:spMk id="16" creationId="{271AFBC7-2673-4C94-864F-06D0CB4E0128}"/>
          </ac:spMkLst>
        </pc:spChg>
        <pc:spChg chg="mod">
          <ac:chgData name="Jonathan Coles" userId="29a124065b34fc92" providerId="LiveId" clId="{5448BACC-3C28-431C-8F21-834D3CFB4807}" dt="2020-12-17T09:43:59.571" v="47" actId="20577"/>
          <ac:spMkLst>
            <pc:docMk/>
            <pc:sldMk cId="2438769007" sldId="717"/>
            <ac:spMk id="27" creationId="{4F2A2DAD-BF74-49F7-9EBB-96D38D458AE4}"/>
          </ac:spMkLst>
        </pc:spChg>
        <pc:spChg chg="mod">
          <ac:chgData name="Jonathan Coles" userId="29a124065b34fc92" providerId="LiveId" clId="{5448BACC-3C28-431C-8F21-834D3CFB4807}" dt="2020-12-17T09:44:10.806" v="53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5448BACC-3C28-431C-8F21-834D3CFB4807}" dt="2020-12-17T09:44:15.922" v="57" actId="20577"/>
          <ac:spMkLst>
            <pc:docMk/>
            <pc:sldMk cId="2438769007" sldId="717"/>
            <ac:spMk id="30" creationId="{838374DF-0D5E-4E55-BD82-82B3202E4192}"/>
          </ac:spMkLst>
        </pc:spChg>
        <pc:spChg chg="add mod">
          <ac:chgData name="Jonathan Coles" userId="29a124065b34fc92" providerId="LiveId" clId="{5448BACC-3C28-431C-8F21-834D3CFB4807}" dt="2020-12-17T09:44:19.567" v="59" actId="20577"/>
          <ac:spMkLst>
            <pc:docMk/>
            <pc:sldMk cId="2438769007" sldId="717"/>
            <ac:spMk id="31" creationId="{25F1E028-F2EB-4AF9-ABA9-9681A4047619}"/>
          </ac:spMkLst>
        </pc:spChg>
        <pc:spChg chg="add mod">
          <ac:chgData name="Jonathan Coles" userId="29a124065b34fc92" providerId="LiveId" clId="{5448BACC-3C28-431C-8F21-834D3CFB4807}" dt="2020-12-17T09:44:22.092" v="61" actId="20577"/>
          <ac:spMkLst>
            <pc:docMk/>
            <pc:sldMk cId="2438769007" sldId="717"/>
            <ac:spMk id="32" creationId="{A61F7318-32B7-47F3-8089-A913870235C3}"/>
          </ac:spMkLst>
        </pc:spChg>
      </pc:sldChg>
      <pc:sldChg chg="addSp delSp modSp add mod addAnim delAnim modAnim">
        <pc:chgData name="Jonathan Coles" userId="29a124065b34fc92" providerId="LiveId" clId="{5448BACC-3C28-431C-8F21-834D3CFB4807}" dt="2020-12-17T11:00:39.778" v="1624" actId="1076"/>
        <pc:sldMkLst>
          <pc:docMk/>
          <pc:sldMk cId="3243566639" sldId="718"/>
        </pc:sldMkLst>
        <pc:spChg chg="add mod">
          <ac:chgData name="Jonathan Coles" userId="29a124065b34fc92" providerId="LiveId" clId="{5448BACC-3C28-431C-8F21-834D3CFB4807}" dt="2020-12-17T09:50:11.202" v="291" actId="20577"/>
          <ac:spMkLst>
            <pc:docMk/>
            <pc:sldMk cId="3243566639" sldId="718"/>
            <ac:spMk id="18" creationId="{99DA6E12-AE0D-4C5A-A888-3082394BDC7F}"/>
          </ac:spMkLst>
        </pc:spChg>
        <pc:spChg chg="add mod">
          <ac:chgData name="Jonathan Coles" userId="29a124065b34fc92" providerId="LiveId" clId="{5448BACC-3C28-431C-8F21-834D3CFB4807}" dt="2020-12-17T09:50:01.891" v="285" actId="20577"/>
          <ac:spMkLst>
            <pc:docMk/>
            <pc:sldMk cId="3243566639" sldId="718"/>
            <ac:spMk id="22" creationId="{4152EC21-7604-4C10-B3B1-BF86F73BA492}"/>
          </ac:spMkLst>
        </pc:spChg>
        <pc:spChg chg="add mod">
          <ac:chgData name="Jonathan Coles" userId="29a124065b34fc92" providerId="LiveId" clId="{5448BACC-3C28-431C-8F21-834D3CFB4807}" dt="2020-12-17T09:57:32.298" v="436" actId="20577"/>
          <ac:spMkLst>
            <pc:docMk/>
            <pc:sldMk cId="3243566639" sldId="718"/>
            <ac:spMk id="23" creationId="{A8EF217E-691C-4D27-9126-20841D73A59D}"/>
          </ac:spMkLst>
        </pc:spChg>
        <pc:spChg chg="add mod">
          <ac:chgData name="Jonathan Coles" userId="29a124065b34fc92" providerId="LiveId" clId="{5448BACC-3C28-431C-8F21-834D3CFB4807}" dt="2020-12-17T09:51:19.093" v="342" actId="20577"/>
          <ac:spMkLst>
            <pc:docMk/>
            <pc:sldMk cId="3243566639" sldId="718"/>
            <ac:spMk id="24" creationId="{4B4B3030-73D8-45F4-9374-C237CB805AE6}"/>
          </ac:spMkLst>
        </pc:spChg>
        <pc:spChg chg="add mod">
          <ac:chgData name="Jonathan Coles" userId="29a124065b34fc92" providerId="LiveId" clId="{5448BACC-3C28-431C-8F21-834D3CFB4807}" dt="2020-12-17T09:57:23.302" v="434" actId="20577"/>
          <ac:spMkLst>
            <pc:docMk/>
            <pc:sldMk cId="3243566639" sldId="718"/>
            <ac:spMk id="25" creationId="{8202E6F5-43C7-4B12-8CC3-63216DE19A90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6" creationId="{71870D2D-BF22-4A48-BAC3-4FA93E6F5CD2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7" creationId="{3ACF2606-3285-410A-A2AB-78FF03A0F960}"/>
          </ac:spMkLst>
        </pc:spChg>
        <pc:spChg chg="add mod">
          <ac:chgData name="Jonathan Coles" userId="29a124065b34fc92" providerId="LiveId" clId="{5448BACC-3C28-431C-8F21-834D3CFB4807}" dt="2020-12-17T09:52:19.008" v="352" actId="20577"/>
          <ac:spMkLst>
            <pc:docMk/>
            <pc:sldMk cId="3243566639" sldId="718"/>
            <ac:spMk id="28" creationId="{75275AD2-F567-44E8-9F8F-3CBB5499A9EF}"/>
          </ac:spMkLst>
        </pc:spChg>
        <pc:spChg chg="add mod">
          <ac:chgData name="Jonathan Coles" userId="29a124065b34fc92" providerId="LiveId" clId="{5448BACC-3C28-431C-8F21-834D3CFB4807}" dt="2020-12-17T09:53:32.538" v="361" actId="14100"/>
          <ac:spMkLst>
            <pc:docMk/>
            <pc:sldMk cId="3243566639" sldId="718"/>
            <ac:spMk id="29" creationId="{E8072869-5B32-48AE-84D0-1C9F3284618F}"/>
          </ac:spMkLst>
        </pc:spChg>
        <pc:spChg chg="add mod">
          <ac:chgData name="Jonathan Coles" userId="29a124065b34fc92" providerId="LiveId" clId="{5448BACC-3C28-431C-8F21-834D3CFB4807}" dt="2020-12-17T09:53:37.527" v="363" actId="20577"/>
          <ac:spMkLst>
            <pc:docMk/>
            <pc:sldMk cId="3243566639" sldId="718"/>
            <ac:spMk id="30" creationId="{D2BED381-0DED-4B9A-9230-637B08A2C92A}"/>
          </ac:spMkLst>
        </pc:spChg>
        <pc:spChg chg="add mod">
          <ac:chgData name="Jonathan Coles" userId="29a124065b34fc92" providerId="LiveId" clId="{5448BACC-3C28-431C-8F21-834D3CFB4807}" dt="2020-12-17T09:54:39.618" v="374" actId="20577"/>
          <ac:spMkLst>
            <pc:docMk/>
            <pc:sldMk cId="3243566639" sldId="718"/>
            <ac:spMk id="35" creationId="{E9DF7A17-D1E3-4198-98EB-1ABF4930A8D7}"/>
          </ac:spMkLst>
        </pc:spChg>
        <pc:spChg chg="add mod">
          <ac:chgData name="Jonathan Coles" userId="29a124065b34fc92" providerId="LiveId" clId="{5448BACC-3C28-431C-8F21-834D3CFB4807}" dt="2020-12-17T09:54:50.885" v="378" actId="1076"/>
          <ac:spMkLst>
            <pc:docMk/>
            <pc:sldMk cId="3243566639" sldId="718"/>
            <ac:spMk id="36" creationId="{E2252A17-A433-4448-A599-81D3C1769645}"/>
          </ac:spMkLst>
        </pc:spChg>
        <pc:spChg chg="add mod">
          <ac:chgData name="Jonathan Coles" userId="29a124065b34fc92" providerId="LiveId" clId="{5448BACC-3C28-431C-8F21-834D3CFB4807}" dt="2020-12-17T09:55:08.320" v="383" actId="20577"/>
          <ac:spMkLst>
            <pc:docMk/>
            <pc:sldMk cId="3243566639" sldId="718"/>
            <ac:spMk id="37" creationId="{1D553A07-7B90-4A8C-8D6B-1CF1E7DD0854}"/>
          </ac:spMkLst>
        </pc:spChg>
        <pc:spChg chg="add del mod">
          <ac:chgData name="Jonathan Coles" userId="29a124065b34fc92" providerId="LiveId" clId="{5448BACC-3C28-431C-8F21-834D3CFB4807}" dt="2020-12-17T11:00:39.778" v="1624" actId="1076"/>
          <ac:spMkLst>
            <pc:docMk/>
            <pc:sldMk cId="3243566639" sldId="718"/>
            <ac:spMk id="38" creationId="{AC3773C3-2EEE-4E9F-9FFB-346DB3C3B123}"/>
          </ac:spMkLst>
        </pc:spChg>
        <pc:spChg chg="add mod">
          <ac:chgData name="Jonathan Coles" userId="29a124065b34fc92" providerId="LiveId" clId="{5448BACC-3C28-431C-8F21-834D3CFB4807}" dt="2020-12-17T11:00:30.922" v="1623" actId="1076"/>
          <ac:spMkLst>
            <pc:docMk/>
            <pc:sldMk cId="3243566639" sldId="718"/>
            <ac:spMk id="39" creationId="{CD41D8AD-7097-46DB-BD56-840E1AF35164}"/>
          </ac:spMkLst>
        </pc:spChg>
        <pc:spChg chg="add mod">
          <ac:chgData name="Jonathan Coles" userId="29a124065b34fc92" providerId="LiveId" clId="{5448BACC-3C28-431C-8F21-834D3CFB4807}" dt="2020-12-17T10:41:41.523" v="1389" actId="14100"/>
          <ac:spMkLst>
            <pc:docMk/>
            <pc:sldMk cId="3243566639" sldId="718"/>
            <ac:spMk id="40" creationId="{CAF7D75B-A87A-45BF-9A2C-2460DAB891B2}"/>
          </ac:spMkLst>
        </pc:spChg>
        <pc:spChg chg="add mod">
          <ac:chgData name="Jonathan Coles" userId="29a124065b34fc92" providerId="LiveId" clId="{5448BACC-3C28-431C-8F21-834D3CFB4807}" dt="2020-12-17T09:56:29.318" v="407" actId="20577"/>
          <ac:spMkLst>
            <pc:docMk/>
            <pc:sldMk cId="3243566639" sldId="718"/>
            <ac:spMk id="42" creationId="{5AD52ECD-52B1-4943-8FED-D222A3EFF7BA}"/>
          </ac:spMkLst>
        </pc:spChg>
        <pc:spChg chg="add mod">
          <ac:chgData name="Jonathan Coles" userId="29a124065b34fc92" providerId="LiveId" clId="{5448BACC-3C28-431C-8F21-834D3CFB4807}" dt="2020-12-17T09:56:35.962" v="411" actId="1076"/>
          <ac:spMkLst>
            <pc:docMk/>
            <pc:sldMk cId="3243566639" sldId="718"/>
            <ac:spMk id="43" creationId="{7553E9CD-DB86-482E-B6E7-F57B9C3156FA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4" creationId="{025052E2-4135-4BEF-B02B-BECA93D3F8CC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5" creationId="{D73E7116-532B-4B62-8EB8-274F8403C1F1}"/>
          </ac:spMkLst>
        </pc:spChg>
        <pc:spChg chg="add mod">
          <ac:chgData name="Jonathan Coles" userId="29a124065b34fc92" providerId="LiveId" clId="{5448BACC-3C28-431C-8F21-834D3CFB4807}" dt="2020-12-17T09:57:53.018" v="441" actId="14100"/>
          <ac:spMkLst>
            <pc:docMk/>
            <pc:sldMk cId="3243566639" sldId="718"/>
            <ac:spMk id="46" creationId="{0340D256-28C0-4956-9F2C-CC8002E9775D}"/>
          </ac:spMkLst>
        </pc:spChg>
        <pc:spChg chg="add mod">
          <ac:chgData name="Jonathan Coles" userId="29a124065b34fc92" providerId="LiveId" clId="{5448BACC-3C28-431C-8F21-834D3CFB4807}" dt="2020-12-17T10:00:48.487" v="459" actId="1076"/>
          <ac:spMkLst>
            <pc:docMk/>
            <pc:sldMk cId="3243566639" sldId="718"/>
            <ac:spMk id="47" creationId="{ADFD18D8-8EE7-403D-BD72-7C7F4CE01004}"/>
          </ac:spMkLst>
        </pc:spChg>
        <pc:cxnChg chg="add mod">
          <ac:chgData name="Jonathan Coles" userId="29a124065b34fc92" providerId="LiveId" clId="{5448BACC-3C28-431C-8F21-834D3CFB4807}" dt="2020-12-17T09:53:08.823" v="356" actId="1076"/>
          <ac:cxnSpMkLst>
            <pc:docMk/>
            <pc:sldMk cId="3243566639" sldId="718"/>
            <ac:cxnSpMk id="31" creationId="{8FBFF746-F14E-4F9F-9CCB-EA44FDB46A63}"/>
          </ac:cxnSpMkLst>
        </pc:cxnChg>
        <pc:cxnChg chg="add mod">
          <ac:chgData name="Jonathan Coles" userId="29a124065b34fc92" providerId="LiveId" clId="{5448BACC-3C28-431C-8F21-834D3CFB4807}" dt="2020-12-17T09:53:16.044" v="358" actId="1076"/>
          <ac:cxnSpMkLst>
            <pc:docMk/>
            <pc:sldMk cId="3243566639" sldId="718"/>
            <ac:cxnSpMk id="32" creationId="{1ABD9F7A-CEB4-4B52-A83D-060F075607FE}"/>
          </ac:cxnSpMkLst>
        </pc:cxnChg>
        <pc:cxnChg chg="add mod">
          <ac:chgData name="Jonathan Coles" userId="29a124065b34fc92" providerId="LiveId" clId="{5448BACC-3C28-431C-8F21-834D3CFB4807}" dt="2020-12-17T09:53:24.452" v="360" actId="1076"/>
          <ac:cxnSpMkLst>
            <pc:docMk/>
            <pc:sldMk cId="3243566639" sldId="718"/>
            <ac:cxnSpMk id="33" creationId="{89A7233E-0926-40B7-BAD5-BFE22EB4400D}"/>
          </ac:cxnSpMkLst>
        </pc:cxnChg>
        <pc:cxnChg chg="add mod">
          <ac:chgData name="Jonathan Coles" userId="29a124065b34fc92" providerId="LiveId" clId="{5448BACC-3C28-431C-8F21-834D3CFB4807}" dt="2020-12-17T09:56:00.845" v="396" actId="1076"/>
          <ac:cxnSpMkLst>
            <pc:docMk/>
            <pc:sldMk cId="3243566639" sldId="718"/>
            <ac:cxnSpMk id="34" creationId="{EA064085-3423-4648-AEB9-F304B325B1A0}"/>
          </ac:cxnSpMkLst>
        </pc:cxnChg>
        <pc:cxnChg chg="add del mod">
          <ac:chgData name="Jonathan Coles" userId="29a124065b34fc92" providerId="LiveId" clId="{5448BACC-3C28-431C-8F21-834D3CFB4807}" dt="2020-12-17T09:56:24.624" v="401" actId="478"/>
          <ac:cxnSpMkLst>
            <pc:docMk/>
            <pc:sldMk cId="3243566639" sldId="718"/>
            <ac:cxnSpMk id="41" creationId="{E465A9F5-B211-47E9-8A92-2024825E589C}"/>
          </ac:cxnSpMkLst>
        </pc:cxnChg>
      </pc:sldChg>
      <pc:sldChg chg="addSp delSp modSp add mod delAnim modAnim">
        <pc:chgData name="Jonathan Coles" userId="29a124065b34fc92" providerId="LiveId" clId="{5448BACC-3C28-431C-8F21-834D3CFB4807}" dt="2020-12-17T10:22:48.158" v="948"/>
        <pc:sldMkLst>
          <pc:docMk/>
          <pc:sldMk cId="4040436714" sldId="719"/>
        </pc:sldMkLst>
        <pc:spChg chg="add mod">
          <ac:chgData name="Jonathan Coles" userId="29a124065b34fc92" providerId="LiveId" clId="{5448BACC-3C28-431C-8F21-834D3CFB4807}" dt="2020-12-17T10:14:58.982" v="852" actId="14100"/>
          <ac:spMkLst>
            <pc:docMk/>
            <pc:sldMk cId="4040436714" sldId="719"/>
            <ac:spMk id="12" creationId="{CE1280F1-0FFA-4693-B30F-60236F6088EB}"/>
          </ac:spMkLst>
        </pc:spChg>
        <pc:spChg chg="mod">
          <ac:chgData name="Jonathan Coles" userId="29a124065b34fc92" providerId="LiveId" clId="{5448BACC-3C28-431C-8F21-834D3CFB4807}" dt="2020-12-17T10:11:55.349" v="803" actId="20577"/>
          <ac:spMkLst>
            <pc:docMk/>
            <pc:sldMk cId="4040436714" sldId="719"/>
            <ac:spMk id="15" creationId="{D28045EE-E93E-2E41-85EA-A3872AACE73C}"/>
          </ac:spMkLst>
        </pc:spChg>
        <pc:spChg chg="add mod">
          <ac:chgData name="Jonathan Coles" userId="29a124065b34fc92" providerId="LiveId" clId="{5448BACC-3C28-431C-8F21-834D3CFB4807}" dt="2020-12-17T10:09:56.579" v="768" actId="20577"/>
          <ac:spMkLst>
            <pc:docMk/>
            <pc:sldMk cId="4040436714" sldId="719"/>
            <ac:spMk id="19" creationId="{E242535B-9DA3-4D92-8E66-64281E1CD0EC}"/>
          </ac:spMkLst>
        </pc:spChg>
        <pc:spChg chg="add mod">
          <ac:chgData name="Jonathan Coles" userId="29a124065b34fc92" providerId="LiveId" clId="{5448BACC-3C28-431C-8F21-834D3CFB4807}" dt="2020-12-17T10:11:24.563" v="784" actId="20577"/>
          <ac:spMkLst>
            <pc:docMk/>
            <pc:sldMk cId="4040436714" sldId="719"/>
            <ac:spMk id="20" creationId="{B05E2DCD-07FB-43E6-882B-86FDD352B94A}"/>
          </ac:spMkLst>
        </pc:spChg>
        <pc:spChg chg="add mod">
          <ac:chgData name="Jonathan Coles" userId="29a124065b34fc92" providerId="LiveId" clId="{5448BACC-3C28-431C-8F21-834D3CFB4807}" dt="2020-12-17T10:11:33.971" v="789" actId="20577"/>
          <ac:spMkLst>
            <pc:docMk/>
            <pc:sldMk cId="4040436714" sldId="719"/>
            <ac:spMk id="21" creationId="{76C6AF44-E52B-4D17-AB59-D8F40AD65E70}"/>
          </ac:spMkLst>
        </pc:spChg>
        <pc:spChg chg="add mod">
          <ac:chgData name="Jonathan Coles" userId="29a124065b34fc92" providerId="LiveId" clId="{5448BACC-3C28-431C-8F21-834D3CFB4807}" dt="2020-12-17T10:15:04.677" v="853" actId="14100"/>
          <ac:spMkLst>
            <pc:docMk/>
            <pc:sldMk cId="4040436714" sldId="719"/>
            <ac:spMk id="22" creationId="{05354BCB-E08B-49FA-9BA7-3E852CF88BC0}"/>
          </ac:spMkLst>
        </pc:spChg>
        <pc:spChg chg="add mod">
          <ac:chgData name="Jonathan Coles" userId="29a124065b34fc92" providerId="LiveId" clId="{5448BACC-3C28-431C-8F21-834D3CFB4807}" dt="2020-12-17T10:12:39.442" v="828" actId="20577"/>
          <ac:spMkLst>
            <pc:docMk/>
            <pc:sldMk cId="4040436714" sldId="719"/>
            <ac:spMk id="23" creationId="{B8440733-7592-401D-8B1D-023A7F06788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4" creationId="{BE2E71CA-919A-4A4E-A726-6E3AE213B65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5" creationId="{F6EB53E0-3B6A-40FB-9558-B564355C482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6" creationId="{DE5DA0EF-710E-4659-A82D-A76642D764F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7" creationId="{EF89CFDE-961A-4D81-9150-5D0EDA222841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8" creationId="{9A671F94-4AEF-4A98-A135-B009D11113F1}"/>
          </ac:spMkLst>
        </pc:spChg>
        <pc:spChg chg="add mod">
          <ac:chgData name="Jonathan Coles" userId="29a124065b34fc92" providerId="LiveId" clId="{5448BACC-3C28-431C-8F21-834D3CFB4807}" dt="2020-12-17T10:16:14.362" v="878" actId="1076"/>
          <ac:spMkLst>
            <pc:docMk/>
            <pc:sldMk cId="4040436714" sldId="719"/>
            <ac:spMk id="29" creationId="{944F57B0-BA3C-467C-8DFB-F6770CAE952B}"/>
          </ac:spMkLst>
        </pc:spChg>
        <pc:spChg chg="add mod">
          <ac:chgData name="Jonathan Coles" userId="29a124065b34fc92" providerId="LiveId" clId="{5448BACC-3C28-431C-8F21-834D3CFB4807}" dt="2020-12-17T10:15:16.225" v="856" actId="1076"/>
          <ac:spMkLst>
            <pc:docMk/>
            <pc:sldMk cId="4040436714" sldId="719"/>
            <ac:spMk id="30" creationId="{FF4A153F-DD1C-4520-954F-EFD2DFA47466}"/>
          </ac:spMkLst>
        </pc:spChg>
        <pc:spChg chg="add mod">
          <ac:chgData name="Jonathan Coles" userId="29a124065b34fc92" providerId="LiveId" clId="{5448BACC-3C28-431C-8F21-834D3CFB4807}" dt="2020-12-17T10:15:30.230" v="859" actId="1076"/>
          <ac:spMkLst>
            <pc:docMk/>
            <pc:sldMk cId="4040436714" sldId="719"/>
            <ac:spMk id="31" creationId="{1FD4F15B-B660-4EC2-AE23-82728280879A}"/>
          </ac:spMkLst>
        </pc:spChg>
        <pc:spChg chg="add mod">
          <ac:chgData name="Jonathan Coles" userId="29a124065b34fc92" providerId="LiveId" clId="{5448BACC-3C28-431C-8F21-834D3CFB4807}" dt="2020-12-17T10:15:43.331" v="861" actId="1076"/>
          <ac:spMkLst>
            <pc:docMk/>
            <pc:sldMk cId="4040436714" sldId="719"/>
            <ac:spMk id="32" creationId="{37F5DC1D-EB5E-4D1E-A7E3-A927409741FD}"/>
          </ac:spMkLst>
        </pc:spChg>
        <pc:spChg chg="add mod">
          <ac:chgData name="Jonathan Coles" userId="29a124065b34fc92" providerId="LiveId" clId="{5448BACC-3C28-431C-8F21-834D3CFB4807}" dt="2020-12-17T10:15:58.180" v="875" actId="20577"/>
          <ac:spMkLst>
            <pc:docMk/>
            <pc:sldMk cId="4040436714" sldId="719"/>
            <ac:spMk id="33" creationId="{98F59C02-474C-46A7-9A31-27FAE48F57CC}"/>
          </ac:spMkLst>
        </pc:spChg>
        <pc:spChg chg="add mod">
          <ac:chgData name="Jonathan Coles" userId="29a124065b34fc92" providerId="LiveId" clId="{5448BACC-3C28-431C-8F21-834D3CFB4807}" dt="2020-12-17T10:16:23.153" v="883" actId="20577"/>
          <ac:spMkLst>
            <pc:docMk/>
            <pc:sldMk cId="4040436714" sldId="719"/>
            <ac:spMk id="34" creationId="{57593AC6-13F0-46E5-BF7D-2B1CAEFBDE8F}"/>
          </ac:spMkLst>
        </pc:spChg>
        <pc:spChg chg="add mod">
          <ac:chgData name="Jonathan Coles" userId="29a124065b34fc92" providerId="LiveId" clId="{5448BACC-3C28-431C-8F21-834D3CFB4807}" dt="2020-12-17T10:18:11.986" v="890" actId="1076"/>
          <ac:spMkLst>
            <pc:docMk/>
            <pc:sldMk cId="4040436714" sldId="719"/>
            <ac:spMk id="35" creationId="{A6406005-C031-4F9C-A277-6C233AC0B0D4}"/>
          </ac:spMkLst>
        </pc:spChg>
        <pc:spChg chg="add mod">
          <ac:chgData name="Jonathan Coles" userId="29a124065b34fc92" providerId="LiveId" clId="{5448BACC-3C28-431C-8F21-834D3CFB4807}" dt="2020-12-17T10:18:41.143" v="900" actId="20577"/>
          <ac:spMkLst>
            <pc:docMk/>
            <pc:sldMk cId="4040436714" sldId="719"/>
            <ac:spMk id="36" creationId="{57056BD3-A32B-426F-852E-6EFB1CF99662}"/>
          </ac:spMkLst>
        </pc:spChg>
        <pc:spChg chg="add mod">
          <ac:chgData name="Jonathan Coles" userId="29a124065b34fc92" providerId="LiveId" clId="{5448BACC-3C28-431C-8F21-834D3CFB4807}" dt="2020-12-17T10:18:49.752" v="906" actId="20577"/>
          <ac:spMkLst>
            <pc:docMk/>
            <pc:sldMk cId="4040436714" sldId="719"/>
            <ac:spMk id="37" creationId="{85630941-C78C-4C5E-9927-298080BA8A09}"/>
          </ac:spMkLst>
        </pc:spChg>
        <pc:spChg chg="add mod">
          <ac:chgData name="Jonathan Coles" userId="29a124065b34fc92" providerId="LiveId" clId="{5448BACC-3C28-431C-8F21-834D3CFB4807}" dt="2020-12-17T10:19:03.728" v="912" actId="1076"/>
          <ac:spMkLst>
            <pc:docMk/>
            <pc:sldMk cId="4040436714" sldId="719"/>
            <ac:spMk id="38" creationId="{0ECF0227-F178-4F23-AB9B-11BF7CFE0F25}"/>
          </ac:spMkLst>
        </pc:spChg>
        <pc:spChg chg="add mod">
          <ac:chgData name="Jonathan Coles" userId="29a124065b34fc92" providerId="LiveId" clId="{5448BACC-3C28-431C-8F21-834D3CFB4807}" dt="2020-12-17T10:19:09.797" v="914" actId="1076"/>
          <ac:spMkLst>
            <pc:docMk/>
            <pc:sldMk cId="4040436714" sldId="719"/>
            <ac:spMk id="39" creationId="{987DA835-D137-43BB-BA9E-67320477E35B}"/>
          </ac:spMkLst>
        </pc:spChg>
        <pc:spChg chg="add mod">
          <ac:chgData name="Jonathan Coles" userId="29a124065b34fc92" providerId="LiveId" clId="{5448BACC-3C28-431C-8F21-834D3CFB4807}" dt="2020-12-17T10:19:18.595" v="916" actId="1076"/>
          <ac:spMkLst>
            <pc:docMk/>
            <pc:sldMk cId="4040436714" sldId="719"/>
            <ac:spMk id="40" creationId="{C7AC77AB-756D-4C4C-B883-B7FCABA7DAEE}"/>
          </ac:spMkLst>
        </pc:spChg>
        <pc:spChg chg="add mod">
          <ac:chgData name="Jonathan Coles" userId="29a124065b34fc92" providerId="LiveId" clId="{5448BACC-3C28-431C-8F21-834D3CFB4807}" dt="2020-12-17T10:19:25.443" v="918" actId="1076"/>
          <ac:spMkLst>
            <pc:docMk/>
            <pc:sldMk cId="4040436714" sldId="719"/>
            <ac:spMk id="41" creationId="{FDF21633-9623-46EC-A045-297CB71A3EFB}"/>
          </ac:spMkLst>
        </pc:spChg>
        <pc:spChg chg="add mod">
          <ac:chgData name="Jonathan Coles" userId="29a124065b34fc92" providerId="LiveId" clId="{5448BACC-3C28-431C-8F21-834D3CFB4807}" dt="2020-12-17T10:20:14.535" v="930" actId="20577"/>
          <ac:spMkLst>
            <pc:docMk/>
            <pc:sldMk cId="4040436714" sldId="719"/>
            <ac:spMk id="42" creationId="{E46F37CA-229F-46E5-BDF4-922D0059E445}"/>
          </ac:spMkLst>
        </pc:spChg>
        <pc:spChg chg="add mod">
          <ac:chgData name="Jonathan Coles" userId="29a124065b34fc92" providerId="LiveId" clId="{5448BACC-3C28-431C-8F21-834D3CFB4807}" dt="2020-12-17T10:20:23.246" v="933" actId="20577"/>
          <ac:spMkLst>
            <pc:docMk/>
            <pc:sldMk cId="4040436714" sldId="719"/>
            <ac:spMk id="43" creationId="{97A25B93-47F5-42DC-8BD1-F633B2E07A15}"/>
          </ac:spMkLst>
        </pc:spChg>
        <pc:spChg chg="add mod">
          <ac:chgData name="Jonathan Coles" userId="29a124065b34fc92" providerId="LiveId" clId="{5448BACC-3C28-431C-8F21-834D3CFB4807}" dt="2020-12-17T10:21:21.240" v="942" actId="1076"/>
          <ac:spMkLst>
            <pc:docMk/>
            <pc:sldMk cId="4040436714" sldId="719"/>
            <ac:spMk id="44" creationId="{8F440CC4-2F73-4380-87E5-0CA1792E4524}"/>
          </ac:spMkLst>
        </pc:spChg>
      </pc:sldChg>
      <pc:sldChg chg="add del">
        <pc:chgData name="Jonathan Coles" userId="29a124065b34fc92" providerId="LiveId" clId="{5448BACC-3C28-431C-8F21-834D3CFB4807}" dt="2020-12-17T10:35:12.859" v="972" actId="47"/>
        <pc:sldMkLst>
          <pc:docMk/>
          <pc:sldMk cId="1271150317" sldId="720"/>
        </pc:sldMkLst>
      </pc:sldChg>
      <pc:sldChg chg="addSp modSp add mod modAnim">
        <pc:chgData name="Jonathan Coles" userId="29a124065b34fc92" providerId="LiveId" clId="{5448BACC-3C28-431C-8F21-834D3CFB4807}" dt="2020-12-17T11:02:25.910" v="1637"/>
        <pc:sldMkLst>
          <pc:docMk/>
          <pc:sldMk cId="2024133406" sldId="720"/>
        </pc:sldMkLst>
        <pc:spChg chg="add mod">
          <ac:chgData name="Jonathan Coles" userId="29a124065b34fc92" providerId="LiveId" clId="{5448BACC-3C28-431C-8F21-834D3CFB4807}" dt="2020-12-17T10:39:02.024" v="1368" actId="20577"/>
          <ac:spMkLst>
            <pc:docMk/>
            <pc:sldMk cId="2024133406" sldId="720"/>
            <ac:spMk id="12" creationId="{E55E9E86-350F-4320-931D-EFF2804C4102}"/>
          </ac:spMkLst>
        </pc:spChg>
        <pc:spChg chg="add mod">
          <ac:chgData name="Jonathan Coles" userId="29a124065b34fc92" providerId="LiveId" clId="{5448BACC-3C28-431C-8F21-834D3CFB4807}" dt="2020-12-17T10:51:11.604" v="1610" actId="1076"/>
          <ac:spMkLst>
            <pc:docMk/>
            <pc:sldMk cId="2024133406" sldId="720"/>
            <ac:spMk id="16" creationId="{D70BE073-F850-4501-B8D9-655C37492AEC}"/>
          </ac:spMkLst>
        </pc:spChg>
        <pc:spChg chg="add mod">
          <ac:chgData name="Jonathan Coles" userId="29a124065b34fc92" providerId="LiveId" clId="{5448BACC-3C28-431C-8F21-834D3CFB4807}" dt="2020-12-17T10:40:27.627" v="1374" actId="1076"/>
          <ac:spMkLst>
            <pc:docMk/>
            <pc:sldMk cId="2024133406" sldId="720"/>
            <ac:spMk id="22" creationId="{0E9B0930-89B9-4C65-AA87-125946A106DB}"/>
          </ac:spMkLst>
        </pc:spChg>
        <pc:spChg chg="add mod">
          <ac:chgData name="Jonathan Coles" userId="29a124065b34fc92" providerId="LiveId" clId="{5448BACC-3C28-431C-8F21-834D3CFB4807}" dt="2020-12-17T10:41:02.034" v="1378" actId="14100"/>
          <ac:spMkLst>
            <pc:docMk/>
            <pc:sldMk cId="2024133406" sldId="720"/>
            <ac:spMk id="23" creationId="{B6AE19D6-1A57-47A8-8141-CD6965891FB3}"/>
          </ac:spMkLst>
        </pc:spChg>
        <pc:spChg chg="add mod">
          <ac:chgData name="Jonathan Coles" userId="29a124065b34fc92" providerId="LiveId" clId="{5448BACC-3C28-431C-8F21-834D3CFB4807}" dt="2020-12-17T10:41:09.331" v="1388" actId="20577"/>
          <ac:spMkLst>
            <pc:docMk/>
            <pc:sldMk cId="2024133406" sldId="720"/>
            <ac:spMk id="24" creationId="{EE9C2C2E-5E5B-4CF2-BE34-D9D61768C604}"/>
          </ac:spMkLst>
        </pc:spChg>
        <pc:spChg chg="add mod">
          <ac:chgData name="Jonathan Coles" userId="29a124065b34fc92" providerId="LiveId" clId="{5448BACC-3C28-431C-8F21-834D3CFB4807}" dt="2020-12-17T10:45:59.837" v="1464" actId="14100"/>
          <ac:spMkLst>
            <pc:docMk/>
            <pc:sldMk cId="2024133406" sldId="720"/>
            <ac:spMk id="26" creationId="{3E564819-C70C-43EE-9517-4AE10FA30D62}"/>
          </ac:spMkLst>
        </pc:spChg>
        <pc:spChg chg="add mod">
          <ac:chgData name="Jonathan Coles" userId="29a124065b34fc92" providerId="LiveId" clId="{5448BACC-3C28-431C-8F21-834D3CFB4807}" dt="2020-12-17T10:47:58.588" v="1507" actId="1076"/>
          <ac:spMkLst>
            <pc:docMk/>
            <pc:sldMk cId="2024133406" sldId="720"/>
            <ac:spMk id="27" creationId="{DBE35DDE-4C5D-47EB-B121-A3E9F393D606}"/>
          </ac:spMkLst>
        </pc:spChg>
        <pc:spChg chg="add mod">
          <ac:chgData name="Jonathan Coles" userId="29a124065b34fc92" providerId="LiveId" clId="{5448BACC-3C28-431C-8F21-834D3CFB4807}" dt="2020-12-17T10:53:55.997" v="1622" actId="1076"/>
          <ac:spMkLst>
            <pc:docMk/>
            <pc:sldMk cId="2024133406" sldId="720"/>
            <ac:spMk id="28" creationId="{27646E11-9DB5-439A-9203-5FB4222EBB6C}"/>
          </ac:spMkLst>
        </pc:spChg>
        <pc:spChg chg="add mod">
          <ac:chgData name="Jonathan Coles" userId="29a124065b34fc92" providerId="LiveId" clId="{5448BACC-3C28-431C-8F21-834D3CFB4807}" dt="2020-12-17T10:45:53.498" v="1463" actId="14100"/>
          <ac:spMkLst>
            <pc:docMk/>
            <pc:sldMk cId="2024133406" sldId="720"/>
            <ac:spMk id="30" creationId="{8528C1CB-D82C-47D8-8E09-63F67DB18DD1}"/>
          </ac:spMkLst>
        </pc:spChg>
        <pc:spChg chg="add mod">
          <ac:chgData name="Jonathan Coles" userId="29a124065b34fc92" providerId="LiveId" clId="{5448BACC-3C28-431C-8F21-834D3CFB4807}" dt="2020-12-17T10:46:09.221" v="1465" actId="1076"/>
          <ac:spMkLst>
            <pc:docMk/>
            <pc:sldMk cId="2024133406" sldId="720"/>
            <ac:spMk id="31" creationId="{D95637E1-F60F-4E60-A73B-539072923ABB}"/>
          </ac:spMkLst>
        </pc:spChg>
        <pc:spChg chg="add mod">
          <ac:chgData name="Jonathan Coles" userId="29a124065b34fc92" providerId="LiveId" clId="{5448BACC-3C28-431C-8F21-834D3CFB4807}" dt="2020-12-17T10:46:30.627" v="1469" actId="1076"/>
          <ac:spMkLst>
            <pc:docMk/>
            <pc:sldMk cId="2024133406" sldId="720"/>
            <ac:spMk id="32" creationId="{30E5BA91-8D72-497B-A625-6995CBF20AAA}"/>
          </ac:spMkLst>
        </pc:spChg>
        <pc:spChg chg="add mod">
          <ac:chgData name="Jonathan Coles" userId="29a124065b34fc92" providerId="LiveId" clId="{5448BACC-3C28-431C-8F21-834D3CFB4807}" dt="2020-12-17T10:46:54.782" v="1472" actId="14100"/>
          <ac:spMkLst>
            <pc:docMk/>
            <pc:sldMk cId="2024133406" sldId="720"/>
            <ac:spMk id="33" creationId="{D3D1D03D-7A62-4F17-B106-6E7F3DE179B1}"/>
          </ac:spMkLst>
        </pc:spChg>
        <pc:spChg chg="add mod">
          <ac:chgData name="Jonathan Coles" userId="29a124065b34fc92" providerId="LiveId" clId="{5448BACC-3C28-431C-8F21-834D3CFB4807}" dt="2020-12-17T10:47:53.824" v="1506" actId="1076"/>
          <ac:spMkLst>
            <pc:docMk/>
            <pc:sldMk cId="2024133406" sldId="720"/>
            <ac:spMk id="34" creationId="{B45E0CA2-7A9F-493F-94AF-AF516730EAA7}"/>
          </ac:spMkLst>
        </pc:spChg>
        <pc:spChg chg="add mod">
          <ac:chgData name="Jonathan Coles" userId="29a124065b34fc92" providerId="LiveId" clId="{5448BACC-3C28-431C-8F21-834D3CFB4807}" dt="2020-12-17T10:48:30.626" v="1529" actId="20577"/>
          <ac:spMkLst>
            <pc:docMk/>
            <pc:sldMk cId="2024133406" sldId="720"/>
            <ac:spMk id="35" creationId="{FEC2A12B-0A02-4050-ADB4-7E7FA6CA1F15}"/>
          </ac:spMkLst>
        </pc:spChg>
        <pc:spChg chg="add mod">
          <ac:chgData name="Jonathan Coles" userId="29a124065b34fc92" providerId="LiveId" clId="{5448BACC-3C28-431C-8F21-834D3CFB4807}" dt="2020-12-17T10:48:49.122" v="1539" actId="1076"/>
          <ac:spMkLst>
            <pc:docMk/>
            <pc:sldMk cId="2024133406" sldId="720"/>
            <ac:spMk id="36" creationId="{99377B42-DAFF-4E8B-BD0B-5AECE77ADA12}"/>
          </ac:spMkLst>
        </pc:spChg>
        <pc:spChg chg="add mod">
          <ac:chgData name="Jonathan Coles" userId="29a124065b34fc92" providerId="LiveId" clId="{5448BACC-3C28-431C-8F21-834D3CFB4807}" dt="2020-12-17T10:49:17.487" v="1547" actId="20577"/>
          <ac:spMkLst>
            <pc:docMk/>
            <pc:sldMk cId="2024133406" sldId="720"/>
            <ac:spMk id="37" creationId="{A74D6869-3B4C-4912-918A-24F2318E3815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8" creationId="{0550A412-AB7D-48EB-9CD1-FB7E0DF3BACB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9" creationId="{9293F964-ABC0-4B9F-9945-C9BDC13C43A6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0" creationId="{9FA559F5-B3C8-4FC6-973E-92030EFC89DF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1" creationId="{606EA933-61D9-40CC-868B-AB00B4FAA0CD}"/>
          </ac:spMkLst>
        </pc:spChg>
        <pc:spChg chg="add mod">
          <ac:chgData name="Jonathan Coles" userId="29a124065b34fc92" providerId="LiveId" clId="{5448BACC-3C28-431C-8F21-834D3CFB4807}" dt="2020-12-17T11:02:02.216" v="1634" actId="1076"/>
          <ac:spMkLst>
            <pc:docMk/>
            <pc:sldMk cId="2024133406" sldId="720"/>
            <ac:spMk id="42" creationId="{525BAF40-EE44-470C-A530-D5D4F08ED8CD}"/>
          </ac:spMkLst>
        </pc:spChg>
        <pc:cxnChg chg="add mod">
          <ac:chgData name="Jonathan Coles" userId="29a124065b34fc92" providerId="LiveId" clId="{5448BACC-3C28-431C-8F21-834D3CFB4807}" dt="2020-12-17T10:45:44.660" v="1460" actId="1076"/>
          <ac:cxnSpMkLst>
            <pc:docMk/>
            <pc:sldMk cId="2024133406" sldId="720"/>
            <ac:cxnSpMk id="25" creationId="{ECDF3856-3A63-4237-B584-A04757827252}"/>
          </ac:cxnSpMkLst>
        </pc:cxnChg>
        <pc:cxnChg chg="add mod">
          <ac:chgData name="Jonathan Coles" userId="29a124065b34fc92" providerId="LiveId" clId="{5448BACC-3C28-431C-8F21-834D3CFB4807}" dt="2020-12-17T10:45:49.203" v="1461" actId="1076"/>
          <ac:cxnSpMkLst>
            <pc:docMk/>
            <pc:sldMk cId="2024133406" sldId="720"/>
            <ac:cxnSpMk id="29" creationId="{0B90D27A-85F6-428A-B111-6D74597D1A8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DD6F985-203F-43F7-B651-9BEEF0F623DC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Eve has ____ more red strips than green strips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1AFBC7-2673-4C94-864F-06D0CB4E0128}"/>
              </a:ext>
            </a:extLst>
          </p:cNvPr>
          <p:cNvSpPr txBox="1"/>
          <p:nvPr/>
        </p:nvSpPr>
        <p:spPr>
          <a:xfrm>
            <a:off x="2049557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821E6B-B514-4EED-9BE7-F458A75BB46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F5A3F3-AC9B-4894-8608-D4DD37847319}"/>
              </a:ext>
            </a:extLst>
          </p:cNvPr>
          <p:cNvSpPr/>
          <p:nvPr/>
        </p:nvSpPr>
        <p:spPr>
          <a:xfrm>
            <a:off x="649345" y="3866606"/>
            <a:ext cx="577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752C6B-AFEF-4516-AFF4-BC8AEF22FAD6}"/>
              </a:ext>
            </a:extLst>
          </p:cNvPr>
          <p:cNvSpPr/>
          <p:nvPr/>
        </p:nvSpPr>
        <p:spPr>
          <a:xfrm>
            <a:off x="1227067" y="4894008"/>
            <a:ext cx="1411962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B2AB40-61F7-4214-9858-8E9106A698D6}"/>
              </a:ext>
            </a:extLst>
          </p:cNvPr>
          <p:cNvSpPr/>
          <p:nvPr/>
        </p:nvSpPr>
        <p:spPr>
          <a:xfrm>
            <a:off x="363176" y="4933499"/>
            <a:ext cx="86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green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0C702-DBC1-452D-A892-A8C282123115}"/>
              </a:ext>
            </a:extLst>
          </p:cNvPr>
          <p:cNvSpPr txBox="1"/>
          <p:nvPr/>
        </p:nvSpPr>
        <p:spPr>
          <a:xfrm>
            <a:off x="6633161" y="3429000"/>
            <a:ext cx="18822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62 – 39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733807-2421-4B28-A9CD-CD2C9AAAFF25}"/>
              </a:ext>
            </a:extLst>
          </p:cNvPr>
          <p:cNvSpPr txBox="1"/>
          <p:nvPr/>
        </p:nvSpPr>
        <p:spPr>
          <a:xfrm>
            <a:off x="8312446" y="3437510"/>
            <a:ext cx="564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2A2DAD-BF74-49F7-9EBB-96D38D458AE4}"/>
              </a:ext>
            </a:extLst>
          </p:cNvPr>
          <p:cNvSpPr txBox="1"/>
          <p:nvPr/>
        </p:nvSpPr>
        <p:spPr>
          <a:xfrm>
            <a:off x="6633161" y="4016758"/>
            <a:ext cx="18614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37 – 16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24810E-4E7E-42EE-8F06-FCD4D2C593FD}"/>
              </a:ext>
            </a:extLst>
          </p:cNvPr>
          <p:cNvSpPr txBox="1"/>
          <p:nvPr/>
        </p:nvSpPr>
        <p:spPr>
          <a:xfrm>
            <a:off x="8312446" y="4025268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FF6BBB6-86DE-4923-8424-5831B892DA16}"/>
              </a:ext>
            </a:extLst>
          </p:cNvPr>
          <p:cNvSpPr/>
          <p:nvPr/>
        </p:nvSpPr>
        <p:spPr>
          <a:xfrm>
            <a:off x="1227067" y="3830696"/>
            <a:ext cx="1282728" cy="368415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8374DF-0D5E-4E55-BD82-82B3202E4192}"/>
              </a:ext>
            </a:extLst>
          </p:cNvPr>
          <p:cNvSpPr/>
          <p:nvPr/>
        </p:nvSpPr>
        <p:spPr>
          <a:xfrm>
            <a:off x="1227067" y="4894008"/>
            <a:ext cx="1230779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F1E028-F2EB-4AF9-ABA9-9681A4047619}"/>
              </a:ext>
            </a:extLst>
          </p:cNvPr>
          <p:cNvSpPr txBox="1"/>
          <p:nvPr/>
        </p:nvSpPr>
        <p:spPr>
          <a:xfrm>
            <a:off x="6633161" y="4632479"/>
            <a:ext cx="18485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23 – 21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1F7318-32B7-47F3-8089-A913870235C3}"/>
              </a:ext>
            </a:extLst>
          </p:cNvPr>
          <p:cNvSpPr txBox="1"/>
          <p:nvPr/>
        </p:nvSpPr>
        <p:spPr>
          <a:xfrm>
            <a:off x="8312446" y="4640989"/>
            <a:ext cx="3722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3" grpId="1" animBg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36 Christmas cards in a box.</a:t>
            </a:r>
          </a:p>
          <a:p>
            <a:pPr algn="l"/>
            <a:r>
              <a:rPr lang="en-GB" dirty="0">
                <a:latin typeface="OpenDyslexicAlta" pitchFamily="2" charset="77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36 Christmas cards in a box.</a:t>
            </a:r>
          </a:p>
          <a:p>
            <a:pPr algn="l"/>
            <a:r>
              <a:rPr lang="en-GB" dirty="0">
                <a:latin typeface="OpenDyslexicAlta" pitchFamily="2" charset="77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DA6E12-AE0D-4C5A-A888-3082394BDC7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52EC21-7604-4C10-B3B1-BF86F73BA492}"/>
              </a:ext>
            </a:extLst>
          </p:cNvPr>
          <p:cNvSpPr/>
          <p:nvPr/>
        </p:nvSpPr>
        <p:spPr>
          <a:xfrm>
            <a:off x="369973" y="3866606"/>
            <a:ext cx="857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A8EF217E-691C-4D27-9126-20841D73A59D}"/>
              </a:ext>
            </a:extLst>
          </p:cNvPr>
          <p:cNvSpPr/>
          <p:nvPr/>
        </p:nvSpPr>
        <p:spPr>
          <a:xfrm rot="16200000">
            <a:off x="2370531" y="2460377"/>
            <a:ext cx="248378" cy="249042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4B4B3030-73D8-45F4-9374-C237CB805AE6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are ____ cards altogether in the two boxes.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202E6F5-43C7-4B12-8CC3-63216DE19A90}"/>
              </a:ext>
            </a:extLst>
          </p:cNvPr>
          <p:cNvSpPr txBox="1"/>
          <p:nvPr/>
        </p:nvSpPr>
        <p:spPr>
          <a:xfrm>
            <a:off x="2400800" y="5955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63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275AD2-F567-44E8-9F8F-3CBB5499A9EF}"/>
              </a:ext>
            </a:extLst>
          </p:cNvPr>
          <p:cNvSpPr txBox="1"/>
          <p:nvPr/>
        </p:nvSpPr>
        <p:spPr>
          <a:xfrm>
            <a:off x="2096717" y="2975704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072869-5B32-48AE-84D0-1C9F3284618F}"/>
              </a:ext>
            </a:extLst>
          </p:cNvPr>
          <p:cNvSpPr/>
          <p:nvPr/>
        </p:nvSpPr>
        <p:spPr>
          <a:xfrm>
            <a:off x="1227068" y="4758287"/>
            <a:ext cx="1920576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2BED381-0DED-4B9A-9230-637B08A2C92A}"/>
              </a:ext>
            </a:extLst>
          </p:cNvPr>
          <p:cNvSpPr/>
          <p:nvPr/>
        </p:nvSpPr>
        <p:spPr>
          <a:xfrm>
            <a:off x="363561" y="4795114"/>
            <a:ext cx="863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Box 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BFF746-F14E-4F9F-9CCB-EA44FDB46A63}"/>
              </a:ext>
            </a:extLst>
          </p:cNvPr>
          <p:cNvCxnSpPr>
            <a:cxnSpLocks/>
          </p:cNvCxnSpPr>
          <p:nvPr/>
        </p:nvCxnSpPr>
        <p:spPr>
          <a:xfrm>
            <a:off x="2477084" y="382977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BD9F7A-CEB4-4B52-A83D-060F075607FE}"/>
              </a:ext>
            </a:extLst>
          </p:cNvPr>
          <p:cNvCxnSpPr>
            <a:cxnSpLocks/>
          </p:cNvCxnSpPr>
          <p:nvPr/>
        </p:nvCxnSpPr>
        <p:spPr>
          <a:xfrm>
            <a:off x="1841001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9A7233E-0926-40B7-BAD5-BFE22EB4400D}"/>
              </a:ext>
            </a:extLst>
          </p:cNvPr>
          <p:cNvCxnSpPr>
            <a:cxnSpLocks/>
          </p:cNvCxnSpPr>
          <p:nvPr/>
        </p:nvCxnSpPr>
        <p:spPr>
          <a:xfrm>
            <a:off x="3147643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A064085-3423-4648-AEB9-F304B325B1A0}"/>
              </a:ext>
            </a:extLst>
          </p:cNvPr>
          <p:cNvCxnSpPr>
            <a:cxnSpLocks/>
          </p:cNvCxnSpPr>
          <p:nvPr/>
        </p:nvCxnSpPr>
        <p:spPr>
          <a:xfrm>
            <a:off x="3147643" y="4235938"/>
            <a:ext cx="0" cy="52234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DF7A17-D1E3-4198-98EB-1ABF4930A8D7}"/>
              </a:ext>
            </a:extLst>
          </p:cNvPr>
          <p:cNvSpPr txBox="1"/>
          <p:nvPr/>
        </p:nvSpPr>
        <p:spPr>
          <a:xfrm>
            <a:off x="6633161" y="3429000"/>
            <a:ext cx="16578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36 ÷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252A17-A433-4448-A599-81D3C1769645}"/>
              </a:ext>
            </a:extLst>
          </p:cNvPr>
          <p:cNvSpPr txBox="1"/>
          <p:nvPr/>
        </p:nvSpPr>
        <p:spPr>
          <a:xfrm>
            <a:off x="8119925" y="3429000"/>
            <a:ext cx="3850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9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D553A07-7B90-4A8C-8D6B-1CF1E7DD0854}"/>
              </a:ext>
            </a:extLst>
          </p:cNvPr>
          <p:cNvSpPr txBox="1"/>
          <p:nvPr/>
        </p:nvSpPr>
        <p:spPr>
          <a:xfrm>
            <a:off x="1154544" y="3766573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C3773C3-2EEE-4E9F-9FFB-346DB3C3B123}"/>
              </a:ext>
            </a:extLst>
          </p:cNvPr>
          <p:cNvSpPr txBox="1"/>
          <p:nvPr/>
        </p:nvSpPr>
        <p:spPr>
          <a:xfrm>
            <a:off x="3108429" y="3753155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41D8AD-7097-46DB-BD56-840E1AF35164}"/>
              </a:ext>
            </a:extLst>
          </p:cNvPr>
          <p:cNvSpPr txBox="1"/>
          <p:nvPr/>
        </p:nvSpPr>
        <p:spPr>
          <a:xfrm>
            <a:off x="2454936" y="3759320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AF7D75B-A87A-45BF-9A2C-2460DAB891B2}"/>
              </a:ext>
            </a:extLst>
          </p:cNvPr>
          <p:cNvSpPr txBox="1"/>
          <p:nvPr/>
        </p:nvSpPr>
        <p:spPr>
          <a:xfrm>
            <a:off x="1792845" y="3766572"/>
            <a:ext cx="762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AD52ECD-52B1-4943-8FED-D222A3EFF7BA}"/>
              </a:ext>
            </a:extLst>
          </p:cNvPr>
          <p:cNvSpPr txBox="1"/>
          <p:nvPr/>
        </p:nvSpPr>
        <p:spPr>
          <a:xfrm>
            <a:off x="6633161" y="4194950"/>
            <a:ext cx="15103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9 x 3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53E9CD-DB86-482E-B6E7-F57B9C3156FA}"/>
              </a:ext>
            </a:extLst>
          </p:cNvPr>
          <p:cNvSpPr txBox="1"/>
          <p:nvPr/>
        </p:nvSpPr>
        <p:spPr>
          <a:xfrm>
            <a:off x="8011102" y="4194950"/>
            <a:ext cx="5597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27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25052E2-4135-4BEF-B02B-BECA93D3F8CC}"/>
              </a:ext>
            </a:extLst>
          </p:cNvPr>
          <p:cNvSpPr txBox="1"/>
          <p:nvPr/>
        </p:nvSpPr>
        <p:spPr>
          <a:xfrm>
            <a:off x="6612422" y="4940023"/>
            <a:ext cx="19078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36 + 27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73E7116-532B-4B62-8EB8-274F8403C1F1}"/>
              </a:ext>
            </a:extLst>
          </p:cNvPr>
          <p:cNvSpPr txBox="1"/>
          <p:nvPr/>
        </p:nvSpPr>
        <p:spPr>
          <a:xfrm>
            <a:off x="8312446" y="4940023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0340D256-28C0-4956-9F2C-CC8002E9775D}"/>
              </a:ext>
            </a:extLst>
          </p:cNvPr>
          <p:cNvSpPr/>
          <p:nvPr/>
        </p:nvSpPr>
        <p:spPr>
          <a:xfrm rot="16200000" flipH="1">
            <a:off x="2065122" y="4293220"/>
            <a:ext cx="223426" cy="188992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DFD18D8-8EE7-403D-BD72-7C7F4CE01004}"/>
              </a:ext>
            </a:extLst>
          </p:cNvPr>
          <p:cNvSpPr txBox="1"/>
          <p:nvPr/>
        </p:nvSpPr>
        <p:spPr>
          <a:xfrm>
            <a:off x="1776939" y="5501546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27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 animBg="1"/>
      <p:bldP spid="24" grpId="0"/>
      <p:bldP spid="25" grpId="0"/>
      <p:bldP spid="28" grpId="0"/>
      <p:bldP spid="29" grpId="0" animBg="1"/>
      <p:bldP spid="30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OpenDyslexicAlta" pitchFamily="2" charset="77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OpenDyslexicAlta" pitchFamily="2" charset="77"/>
              </a:rPr>
              <a:t>Ruth has 3 times as much money as Yasmin.</a:t>
            </a:r>
          </a:p>
          <a:p>
            <a:pPr algn="l"/>
            <a:r>
              <a:rPr lang="en-US" dirty="0">
                <a:latin typeface="OpenDyslexicAlta" pitchFamily="2" charset="77"/>
              </a:rPr>
              <a:t>How much money does Jamal have? 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OpenDyslexicAlta" pitchFamily="2" charset="77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OpenDyslexicAlta" pitchFamily="2" charset="77"/>
              </a:rPr>
              <a:t>Ruth has 3 times as much money as Yasmin.</a:t>
            </a:r>
          </a:p>
          <a:p>
            <a:pPr algn="l"/>
            <a:r>
              <a:rPr lang="en-US" dirty="0">
                <a:latin typeface="OpenDyslexicAlta" pitchFamily="2" charset="77"/>
              </a:rPr>
              <a:t>How much money does Jamal have? 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280F1-0FFA-4693-B30F-60236F6088EB}"/>
              </a:ext>
            </a:extLst>
          </p:cNvPr>
          <p:cNvSpPr/>
          <p:nvPr/>
        </p:nvSpPr>
        <p:spPr>
          <a:xfrm>
            <a:off x="1496701" y="3790012"/>
            <a:ext cx="1398899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42535B-9DA3-4D92-8E66-64281E1CD0EC}"/>
              </a:ext>
            </a:extLst>
          </p:cNvPr>
          <p:cNvSpPr/>
          <p:nvPr/>
        </p:nvSpPr>
        <p:spPr>
          <a:xfrm>
            <a:off x="397995" y="3831672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B05E2DCD-07FB-43E6-882B-86FDD352B94A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£____.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C6AF44-E52B-4D17-AB59-D8F40AD65E70}"/>
              </a:ext>
            </a:extLst>
          </p:cNvPr>
          <p:cNvSpPr txBox="1"/>
          <p:nvPr/>
        </p:nvSpPr>
        <p:spPr>
          <a:xfrm>
            <a:off x="2632708" y="593111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70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354BCB-E08B-49FA-9BA7-3E852CF88BC0}"/>
              </a:ext>
            </a:extLst>
          </p:cNvPr>
          <p:cNvSpPr/>
          <p:nvPr/>
        </p:nvSpPr>
        <p:spPr>
          <a:xfrm>
            <a:off x="1496701" y="4538336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440733-7592-401D-8B1D-023A7F067888}"/>
              </a:ext>
            </a:extLst>
          </p:cNvPr>
          <p:cNvSpPr/>
          <p:nvPr/>
        </p:nvSpPr>
        <p:spPr>
          <a:xfrm>
            <a:off x="253268" y="4571798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BE2E71CA-919A-4A4E-A726-6E3AE213B658}"/>
              </a:ext>
            </a:extLst>
          </p:cNvPr>
          <p:cNvSpPr/>
          <p:nvPr/>
        </p:nvSpPr>
        <p:spPr>
          <a:xfrm>
            <a:off x="2964251" y="3768140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EB53E0-3B6A-40FB-9558-B564355C4829}"/>
              </a:ext>
            </a:extLst>
          </p:cNvPr>
          <p:cNvSpPr txBox="1"/>
          <p:nvPr/>
        </p:nvSpPr>
        <p:spPr>
          <a:xfrm>
            <a:off x="3480874" y="4085340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£110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944F57B0-BA3C-467C-8DFB-F6770CAE952B}"/>
              </a:ext>
            </a:extLst>
          </p:cNvPr>
          <p:cNvSpPr/>
          <p:nvPr/>
        </p:nvSpPr>
        <p:spPr>
          <a:xfrm>
            <a:off x="3978554" y="4538336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4A153F-DD1C-4520-954F-EFD2DFA47466}"/>
              </a:ext>
            </a:extLst>
          </p:cNvPr>
          <p:cNvSpPr/>
          <p:nvPr/>
        </p:nvSpPr>
        <p:spPr>
          <a:xfrm>
            <a:off x="1496700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FD4F15B-B660-4EC2-AE23-82728280879A}"/>
              </a:ext>
            </a:extLst>
          </p:cNvPr>
          <p:cNvSpPr/>
          <p:nvPr/>
        </p:nvSpPr>
        <p:spPr>
          <a:xfrm>
            <a:off x="2278378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7F5DC1D-EB5E-4D1E-A7E3-A927409741FD}"/>
              </a:ext>
            </a:extLst>
          </p:cNvPr>
          <p:cNvSpPr/>
          <p:nvPr/>
        </p:nvSpPr>
        <p:spPr>
          <a:xfrm>
            <a:off x="3056791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F59C02-474C-46A7-9A31-27FAE48F57CC}"/>
              </a:ext>
            </a:extLst>
          </p:cNvPr>
          <p:cNvSpPr/>
          <p:nvPr/>
        </p:nvSpPr>
        <p:spPr>
          <a:xfrm>
            <a:off x="591035" y="533276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593AC6-13F0-46E5-BF7D-2B1CAEFBDE8F}"/>
              </a:ext>
            </a:extLst>
          </p:cNvPr>
          <p:cNvSpPr txBox="1"/>
          <p:nvPr/>
        </p:nvSpPr>
        <p:spPr>
          <a:xfrm>
            <a:off x="4487513" y="4830866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£160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06005-C031-4F9C-A277-6C233AC0B0D4}"/>
              </a:ext>
            </a:extLst>
          </p:cNvPr>
          <p:cNvSpPr txBox="1"/>
          <p:nvPr/>
        </p:nvSpPr>
        <p:spPr>
          <a:xfrm>
            <a:off x="1820659" y="3721582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056BD3-A32B-426F-852E-6EFB1CF99662}"/>
              </a:ext>
            </a:extLst>
          </p:cNvPr>
          <p:cNvSpPr txBox="1"/>
          <p:nvPr/>
        </p:nvSpPr>
        <p:spPr>
          <a:xfrm>
            <a:off x="6478546" y="3281988"/>
            <a:ext cx="20425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£160 ÷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630941-C78C-4C5E-9927-298080BA8A09}"/>
              </a:ext>
            </a:extLst>
          </p:cNvPr>
          <p:cNvSpPr txBox="1"/>
          <p:nvPr/>
        </p:nvSpPr>
        <p:spPr>
          <a:xfrm>
            <a:off x="8334453" y="3281988"/>
            <a:ext cx="7906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£40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ECF0227-F178-4F23-AB9B-11BF7CFE0F25}"/>
              </a:ext>
            </a:extLst>
          </p:cNvPr>
          <p:cNvSpPr txBox="1"/>
          <p:nvPr/>
        </p:nvSpPr>
        <p:spPr>
          <a:xfrm>
            <a:off x="1437655" y="4476781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87DA835-D137-43BB-BA9E-67320477E35B}"/>
              </a:ext>
            </a:extLst>
          </p:cNvPr>
          <p:cNvSpPr txBox="1"/>
          <p:nvPr/>
        </p:nvSpPr>
        <p:spPr>
          <a:xfrm>
            <a:off x="1437655" y="5222013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AC77AB-756D-4C4C-B883-B7FCABA7DAEE}"/>
              </a:ext>
            </a:extLst>
          </p:cNvPr>
          <p:cNvSpPr txBox="1"/>
          <p:nvPr/>
        </p:nvSpPr>
        <p:spPr>
          <a:xfrm>
            <a:off x="2225859" y="5222013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F21633-9623-46EC-A045-297CB71A3EFB}"/>
              </a:ext>
            </a:extLst>
          </p:cNvPr>
          <p:cNvSpPr txBox="1"/>
          <p:nvPr/>
        </p:nvSpPr>
        <p:spPr>
          <a:xfrm>
            <a:off x="3004272" y="5214407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6F37CA-229F-46E5-BDF4-922D0059E445}"/>
              </a:ext>
            </a:extLst>
          </p:cNvPr>
          <p:cNvSpPr txBox="1"/>
          <p:nvPr/>
        </p:nvSpPr>
        <p:spPr>
          <a:xfrm>
            <a:off x="6478546" y="4014340"/>
            <a:ext cx="23920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£110 - £40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A25B93-47F5-42DC-8BD1-F633B2E07A15}"/>
              </a:ext>
            </a:extLst>
          </p:cNvPr>
          <p:cNvSpPr txBox="1"/>
          <p:nvPr/>
        </p:nvSpPr>
        <p:spPr>
          <a:xfrm>
            <a:off x="8644228" y="4014340"/>
            <a:ext cx="769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£70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440CC4-2F73-4380-87E5-0CA1792E4524}"/>
              </a:ext>
            </a:extLst>
          </p:cNvPr>
          <p:cNvSpPr txBox="1"/>
          <p:nvPr/>
        </p:nvSpPr>
        <p:spPr>
          <a:xfrm>
            <a:off x="1811985" y="3744100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£70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55E9E86-350F-4320-931D-EFF2804C410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James poured ____ml into his glass.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0BE073-F850-4501-B8D9-655C37492AEC}"/>
              </a:ext>
            </a:extLst>
          </p:cNvPr>
          <p:cNvSpPr txBox="1"/>
          <p:nvPr/>
        </p:nvSpPr>
        <p:spPr>
          <a:xfrm>
            <a:off x="3136566" y="5931111"/>
            <a:ext cx="93315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230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9B0930-89B9-4C65-AA87-125946A106DB}"/>
              </a:ext>
            </a:extLst>
          </p:cNvPr>
          <p:cNvSpPr/>
          <p:nvPr/>
        </p:nvSpPr>
        <p:spPr>
          <a:xfrm>
            <a:off x="1110602" y="3911512"/>
            <a:ext cx="3943928" cy="495661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B6AE19D6-1A57-47A8-8141-CD6965891FB3}"/>
              </a:ext>
            </a:extLst>
          </p:cNvPr>
          <p:cNvSpPr/>
          <p:nvPr/>
        </p:nvSpPr>
        <p:spPr>
          <a:xfrm rot="16200000">
            <a:off x="2910914" y="1753885"/>
            <a:ext cx="343307" cy="394392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9C2C2E-5E5B-4CF2-BE34-D9D61768C604}"/>
              </a:ext>
            </a:extLst>
          </p:cNvPr>
          <p:cNvSpPr txBox="1"/>
          <p:nvPr/>
        </p:nvSpPr>
        <p:spPr>
          <a:xfrm>
            <a:off x="2628991" y="2934662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500ml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CDF3856-3A63-4237-B584-A04757827252}"/>
              </a:ext>
            </a:extLst>
          </p:cNvPr>
          <p:cNvCxnSpPr>
            <a:cxnSpLocks/>
          </p:cNvCxnSpPr>
          <p:nvPr/>
        </p:nvCxnSpPr>
        <p:spPr>
          <a:xfrm>
            <a:off x="2381039" y="392635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3E564819-C70C-43EE-9517-4AE10FA30D62}"/>
              </a:ext>
            </a:extLst>
          </p:cNvPr>
          <p:cNvSpPr/>
          <p:nvPr/>
        </p:nvSpPr>
        <p:spPr>
          <a:xfrm rot="16200000" flipH="1">
            <a:off x="1636930" y="3894860"/>
            <a:ext cx="217769" cy="127042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E35DDE-4C5D-47EB-B121-A3E9F393D606}"/>
              </a:ext>
            </a:extLst>
          </p:cNvPr>
          <p:cNvSpPr txBox="1"/>
          <p:nvPr/>
        </p:nvSpPr>
        <p:spPr>
          <a:xfrm>
            <a:off x="1065214" y="4813621"/>
            <a:ext cx="136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James’ sister’s glass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646E11-9DB5-439A-9203-5FB4222EBB6C}"/>
              </a:ext>
            </a:extLst>
          </p:cNvPr>
          <p:cNvSpPr txBox="1"/>
          <p:nvPr/>
        </p:nvSpPr>
        <p:spPr>
          <a:xfrm>
            <a:off x="1366507" y="3921060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170ml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B90D27A-85F6-428A-B111-6D74597D1A89}"/>
              </a:ext>
            </a:extLst>
          </p:cNvPr>
          <p:cNvCxnSpPr>
            <a:cxnSpLocks/>
          </p:cNvCxnSpPr>
          <p:nvPr/>
        </p:nvCxnSpPr>
        <p:spPr>
          <a:xfrm>
            <a:off x="3988874" y="3921060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528C1CB-D82C-47D8-8E09-63F67DB18DD1}"/>
              </a:ext>
            </a:extLst>
          </p:cNvPr>
          <p:cNvSpPr/>
          <p:nvPr/>
        </p:nvSpPr>
        <p:spPr>
          <a:xfrm rot="16200000" flipH="1">
            <a:off x="3081930" y="3732018"/>
            <a:ext cx="217769" cy="15961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5637E1-F60F-4E60-A73B-539072923ABB}"/>
              </a:ext>
            </a:extLst>
          </p:cNvPr>
          <p:cNvSpPr txBox="1"/>
          <p:nvPr/>
        </p:nvSpPr>
        <p:spPr>
          <a:xfrm>
            <a:off x="2628991" y="4813203"/>
            <a:ext cx="109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James’ glass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E5BA91-8D72-497B-A625-6995CBF20AAA}"/>
              </a:ext>
            </a:extLst>
          </p:cNvPr>
          <p:cNvSpPr txBox="1"/>
          <p:nvPr/>
        </p:nvSpPr>
        <p:spPr>
          <a:xfrm>
            <a:off x="2747546" y="391810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D3D1D03D-7A62-4F17-B106-6E7F3DE179B1}"/>
              </a:ext>
            </a:extLst>
          </p:cNvPr>
          <p:cNvSpPr/>
          <p:nvPr/>
        </p:nvSpPr>
        <p:spPr>
          <a:xfrm rot="16200000" flipH="1">
            <a:off x="4436211" y="4020638"/>
            <a:ext cx="217771" cy="101887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45E0CA2-7A9F-493F-94AF-AF516730EAA7}"/>
              </a:ext>
            </a:extLst>
          </p:cNvPr>
          <p:cNvSpPr txBox="1"/>
          <p:nvPr/>
        </p:nvSpPr>
        <p:spPr>
          <a:xfrm>
            <a:off x="3988874" y="4831519"/>
            <a:ext cx="114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20%</a:t>
            </a:r>
            <a:endParaRPr lang="en-GB" sz="14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C2A12B-0A02-4050-ADB4-7E7FA6CA1F15}"/>
              </a:ext>
            </a:extLst>
          </p:cNvPr>
          <p:cNvSpPr txBox="1"/>
          <p:nvPr/>
        </p:nvSpPr>
        <p:spPr>
          <a:xfrm>
            <a:off x="6478546" y="3281988"/>
            <a:ext cx="29411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20% of 500ml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377B42-DAFF-4E8B-BD0B-5AECE77ADA12}"/>
              </a:ext>
            </a:extLst>
          </p:cNvPr>
          <p:cNvSpPr txBox="1"/>
          <p:nvPr/>
        </p:nvSpPr>
        <p:spPr>
          <a:xfrm>
            <a:off x="9245750" y="3281988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100ml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4D6869-3B4C-4912-918A-24F2318E3815}"/>
              </a:ext>
            </a:extLst>
          </p:cNvPr>
          <p:cNvSpPr txBox="1"/>
          <p:nvPr/>
        </p:nvSpPr>
        <p:spPr>
          <a:xfrm>
            <a:off x="4117296" y="391983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50A412-AB7D-48EB-9CD1-FB7E0DF3BACB}"/>
              </a:ext>
            </a:extLst>
          </p:cNvPr>
          <p:cNvSpPr txBox="1"/>
          <p:nvPr/>
        </p:nvSpPr>
        <p:spPr>
          <a:xfrm>
            <a:off x="6465459" y="4061108"/>
            <a:ext cx="30957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170ml + 100ml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93F964-ABC0-4B9F-9945-C9BDC13C43A6}"/>
              </a:ext>
            </a:extLst>
          </p:cNvPr>
          <p:cNvSpPr txBox="1"/>
          <p:nvPr/>
        </p:nvSpPr>
        <p:spPr>
          <a:xfrm>
            <a:off x="9381803" y="4061108"/>
            <a:ext cx="11641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270ml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A559F5-B3C8-4FC6-973E-92030EFC89DF}"/>
              </a:ext>
            </a:extLst>
          </p:cNvPr>
          <p:cNvSpPr txBox="1"/>
          <p:nvPr/>
        </p:nvSpPr>
        <p:spPr>
          <a:xfrm>
            <a:off x="6465459" y="4805650"/>
            <a:ext cx="30132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500ml - 270ml =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6EA933-61D9-40CC-868B-AB00B4FAA0CD}"/>
              </a:ext>
            </a:extLst>
          </p:cNvPr>
          <p:cNvSpPr txBox="1"/>
          <p:nvPr/>
        </p:nvSpPr>
        <p:spPr>
          <a:xfrm>
            <a:off x="9381803" y="4805650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230ml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5BAF40-EE44-470C-A530-D5D4F08ED8CD}"/>
              </a:ext>
            </a:extLst>
          </p:cNvPr>
          <p:cNvSpPr txBox="1"/>
          <p:nvPr/>
        </p:nvSpPr>
        <p:spPr>
          <a:xfrm>
            <a:off x="2811756" y="3919839"/>
            <a:ext cx="855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230ml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 animBg="1"/>
      <p:bldP spid="23" grpId="0" animBg="1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2" grpId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677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Lato Light</vt:lpstr>
      <vt:lpstr>Lato</vt:lpstr>
      <vt:lpstr>Calibri</vt:lpstr>
      <vt:lpstr>Calibri Light</vt:lpstr>
      <vt:lpstr>Muli</vt:lpstr>
      <vt:lpstr>OpenDyslexicAlta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242</cp:revision>
  <dcterms:created xsi:type="dcterms:W3CDTF">2020-10-12T14:10:39Z</dcterms:created>
  <dcterms:modified xsi:type="dcterms:W3CDTF">2020-12-17T15:40:27Z</dcterms:modified>
</cp:coreProperties>
</file>