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6" r:id="rId5"/>
    <p:sldId id="697" r:id="rId6"/>
    <p:sldId id="698" r:id="rId7"/>
    <p:sldId id="699" r:id="rId8"/>
    <p:sldId id="700" r:id="rId9"/>
    <p:sldId id="701" r:id="rId10"/>
    <p:sldId id="70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05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119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some hats.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¼ of his hats are shown below.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some hats.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¼ of his hats are shown below.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hats does Santa have in total?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430B6EE-CD48-C749-B55E-35BDA8D9D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99" y="1652102"/>
            <a:ext cx="535826" cy="535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562CB6F-438A-DA45-9403-FE553CAB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64" y="1652102"/>
            <a:ext cx="535826" cy="535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CCB8EB-7697-AA43-A503-26ECF196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29" y="1652102"/>
            <a:ext cx="535826" cy="535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BA0F4F-BEB4-AF43-8187-8141F4F0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94" y="1652102"/>
            <a:ext cx="535826" cy="5358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879471E-92A4-A141-BE93-BD09CFFEE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59" y="1652102"/>
            <a:ext cx="535826" cy="535826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3DE01001-AA20-7C47-99E1-6009D5EA1342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Santa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hats in total.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C4021B0-701F-0746-B41B-C3DF37EC60FA}"/>
              </a:ext>
            </a:extLst>
          </p:cNvPr>
          <p:cNvSpPr/>
          <p:nvPr/>
        </p:nvSpPr>
        <p:spPr>
          <a:xfrm>
            <a:off x="893796" y="3503766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87AA674-57F4-C74C-881B-CBB19F034C11}"/>
              </a:ext>
            </a:extLst>
          </p:cNvPr>
          <p:cNvSpPr/>
          <p:nvPr/>
        </p:nvSpPr>
        <p:spPr>
          <a:xfrm>
            <a:off x="893796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ED4DE52-D81A-CE44-82C3-1A761E3AF77E}"/>
              </a:ext>
            </a:extLst>
          </p:cNvPr>
          <p:cNvSpPr/>
          <p:nvPr/>
        </p:nvSpPr>
        <p:spPr>
          <a:xfrm>
            <a:off x="1974273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EF48FCF-4DD1-234D-80F7-9CF197DC0945}"/>
              </a:ext>
            </a:extLst>
          </p:cNvPr>
          <p:cNvSpPr/>
          <p:nvPr/>
        </p:nvSpPr>
        <p:spPr>
          <a:xfrm>
            <a:off x="3054750" y="3871457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78E79C-8FB7-4C41-8BC7-3A8EC051B51D}"/>
              </a:ext>
            </a:extLst>
          </p:cNvPr>
          <p:cNvSpPr/>
          <p:nvPr/>
        </p:nvSpPr>
        <p:spPr>
          <a:xfrm>
            <a:off x="4135227" y="386948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269E113-2475-E94E-8AFD-8C43D02CD9FD}"/>
              </a:ext>
            </a:extLst>
          </p:cNvPr>
          <p:cNvSpPr/>
          <p:nvPr/>
        </p:nvSpPr>
        <p:spPr>
          <a:xfrm>
            <a:off x="893796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A1518E0-FA3E-964F-8A14-A3D2E39632B1}"/>
              </a:ext>
            </a:extLst>
          </p:cNvPr>
          <p:cNvSpPr/>
          <p:nvPr/>
        </p:nvSpPr>
        <p:spPr>
          <a:xfrm>
            <a:off x="1974273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0DEC53-35E8-7046-B360-E2B81C13DBCE}"/>
              </a:ext>
            </a:extLst>
          </p:cNvPr>
          <p:cNvSpPr/>
          <p:nvPr/>
        </p:nvSpPr>
        <p:spPr>
          <a:xfrm>
            <a:off x="3054750" y="387030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3042CE6-B9DF-DD41-8D79-C237505F9B4F}"/>
              </a:ext>
            </a:extLst>
          </p:cNvPr>
          <p:cNvSpPr/>
          <p:nvPr/>
        </p:nvSpPr>
        <p:spPr>
          <a:xfrm>
            <a:off x="4135227" y="3868334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B66AE21-F072-6C44-A32B-A544B362D462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B66AE21-F072-6C44-A32B-A544B362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6C5CE9-62B1-074F-BCB6-2D97367124B0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B6C5CE9-62B1-074F-BCB6-2D9736712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8BA0572-31E8-7C4C-9959-143F3E69456B}"/>
              </a:ext>
            </a:extLst>
          </p:cNvPr>
          <p:cNvSpPr/>
          <p:nvPr/>
        </p:nvSpPr>
        <p:spPr>
          <a:xfrm>
            <a:off x="891755" y="3501384"/>
            <a:ext cx="4325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245B0BA-0B38-C548-B4C3-4F43644E442F}"/>
              </a:ext>
            </a:extLst>
          </p:cNvPr>
          <p:cNvSpPr txBox="1"/>
          <p:nvPr/>
        </p:nvSpPr>
        <p:spPr>
          <a:xfrm>
            <a:off x="214651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4821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made 64 more gingerbread than Ruth.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7E4B4211-89B5-604C-8EC9-F2DD55C92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has made triple the number of gingerbread as Ruth.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made 64 more gingerbread than Ruth. 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has Ruth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5E988E04-3A01-4245-A673-77333EE987A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Ruth has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gingerbread.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9D7EADDA-B90F-0342-B5D2-2EBC4391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36" y="1005926"/>
            <a:ext cx="1418492" cy="1418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468FD6-9F57-3441-8FD6-4AEAEEE42DE5}"/>
              </a:ext>
            </a:extLst>
          </p:cNvPr>
          <p:cNvSpPr/>
          <p:nvPr/>
        </p:nvSpPr>
        <p:spPr>
          <a:xfrm>
            <a:off x="930827" y="3679772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9BCCB1-2A3A-2B49-B188-F01CF283627B}"/>
              </a:ext>
            </a:extLst>
          </p:cNvPr>
          <p:cNvSpPr/>
          <p:nvPr/>
        </p:nvSpPr>
        <p:spPr>
          <a:xfrm>
            <a:off x="805793" y="4670955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CD8BE-0848-814E-9167-2F0A63560A1A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C538356-03C7-3D4B-BB7E-6F0758C6BF5E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60514B0-F16E-BF42-805A-D938B49DA9BF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2215D0B-2F27-CC43-AC02-6975B137668B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1A9D3DC6-D493-8E4A-9190-094E82137DCF}"/>
              </a:ext>
            </a:extLst>
          </p:cNvPr>
          <p:cNvSpPr/>
          <p:nvPr/>
        </p:nvSpPr>
        <p:spPr>
          <a:xfrm>
            <a:off x="2898415" y="3774319"/>
            <a:ext cx="216095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73AAC61-F085-894A-A28E-041DF4AC2852}"/>
              </a:ext>
            </a:extLst>
          </p:cNvPr>
          <p:cNvSpPr txBox="1"/>
          <p:nvPr/>
        </p:nvSpPr>
        <p:spPr>
          <a:xfrm>
            <a:off x="3745494" y="3348912"/>
            <a:ext cx="466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389356A-91B0-3043-B0A8-3F7341F35BD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389356A-91B0-3043-B0A8-3F7341F35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A0389FB-7BF9-E247-8C96-4981E35842A3}"/>
                  </a:ext>
                </a:extLst>
              </p:cNvPr>
              <p:cNvSpPr txBox="1"/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32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0389FB-7BF9-E247-8C96-4981E358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761" y="3172932"/>
                <a:ext cx="1975720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552FE4F-8B77-094D-8EE1-305CD5E41BCC}"/>
              </a:ext>
            </a:extLst>
          </p:cNvPr>
          <p:cNvSpPr/>
          <p:nvPr/>
        </p:nvSpPr>
        <p:spPr>
          <a:xfrm>
            <a:off x="1817938" y="365933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5F19B5A-A209-DE49-B03B-E9270B0310BC}"/>
              </a:ext>
            </a:extLst>
          </p:cNvPr>
          <p:cNvSpPr/>
          <p:nvPr/>
        </p:nvSpPr>
        <p:spPr>
          <a:xfrm>
            <a:off x="1817938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9CC2EC5-72B1-A647-8AFB-88BEF056846C}"/>
              </a:ext>
            </a:extLst>
          </p:cNvPr>
          <p:cNvSpPr/>
          <p:nvPr/>
        </p:nvSpPr>
        <p:spPr>
          <a:xfrm>
            <a:off x="2898415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A7193BF-7CFD-3941-A0AE-B5A164FB23D4}"/>
              </a:ext>
            </a:extLst>
          </p:cNvPr>
          <p:cNvSpPr/>
          <p:nvPr/>
        </p:nvSpPr>
        <p:spPr>
          <a:xfrm>
            <a:off x="3978892" y="4670955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440C44D-EF1C-914C-80A1-A24A51AAEEB5}"/>
              </a:ext>
            </a:extLst>
          </p:cNvPr>
          <p:cNvSpPr txBox="1"/>
          <p:nvPr/>
        </p:nvSpPr>
        <p:spPr>
          <a:xfrm>
            <a:off x="3118338" y="582242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8325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3" grpId="0" animBg="1"/>
      <p:bldP spid="25" grpId="0" animBg="1"/>
      <p:bldP spid="26" grpId="0" animBg="1"/>
      <p:bldP spid="27" grpId="0" animBg="1"/>
      <p:bldP spid="2" grpId="0" animBg="1"/>
      <p:bldP spid="28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69E95598-CC7C-7242-9432-3D233B83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65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Rudolph has stored 40kg more carrots than Dancer this year.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Dancer eats a third of her carrots. 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Rudolph now has twice as many carrots as Dancer.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kg of carrots did Dancer eat?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E35E4D5C-3266-5D42-AD8B-4407B0C0804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Dancer ate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kg of carrots.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0F07B34D-C977-644F-91A0-506DE9BFB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71604"/>
            <a:ext cx="1178328" cy="13350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187E29-B4C8-AD49-BFA7-96DA7E61D56D}"/>
              </a:ext>
            </a:extLst>
          </p:cNvPr>
          <p:cNvSpPr/>
          <p:nvPr/>
        </p:nvSpPr>
        <p:spPr>
          <a:xfrm>
            <a:off x="602212" y="3679772"/>
            <a:ext cx="946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DA8334-5C33-834E-9370-5D79AFA90F45}"/>
              </a:ext>
            </a:extLst>
          </p:cNvPr>
          <p:cNvSpPr/>
          <p:nvPr/>
        </p:nvSpPr>
        <p:spPr>
          <a:xfrm>
            <a:off x="708010" y="4670955"/>
            <a:ext cx="84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Dancer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C93AD2E-9B98-1345-A9B1-F4489453F3B7}"/>
              </a:ext>
            </a:extLst>
          </p:cNvPr>
          <p:cNvSpPr/>
          <p:nvPr/>
        </p:nvSpPr>
        <p:spPr>
          <a:xfrm>
            <a:off x="1817938" y="3659333"/>
            <a:ext cx="359866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67FE41-3E23-6F4E-8C55-072A513033A3}"/>
              </a:ext>
            </a:extLst>
          </p:cNvPr>
          <p:cNvSpPr/>
          <p:nvPr/>
        </p:nvSpPr>
        <p:spPr>
          <a:xfrm>
            <a:off x="1817938" y="4638954"/>
            <a:ext cx="269822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xmlns="" id="{8F1B1FB8-3221-274A-9D9D-A18D3545A7F1}"/>
              </a:ext>
            </a:extLst>
          </p:cNvPr>
          <p:cNvSpPr/>
          <p:nvPr/>
        </p:nvSpPr>
        <p:spPr>
          <a:xfrm>
            <a:off x="4516158" y="4763778"/>
            <a:ext cx="900439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6865A9-2EE9-2C4E-8878-5225E2281EB1}"/>
              </a:ext>
            </a:extLst>
          </p:cNvPr>
          <p:cNvSpPr txBox="1"/>
          <p:nvPr/>
        </p:nvSpPr>
        <p:spPr>
          <a:xfrm>
            <a:off x="4615896" y="4340095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7B3D04-0033-0140-94CC-12F70B42F39E}"/>
              </a:ext>
            </a:extLst>
          </p:cNvPr>
          <p:cNvSpPr/>
          <p:nvPr/>
        </p:nvSpPr>
        <p:spPr>
          <a:xfrm>
            <a:off x="1817937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ABF493B-BE0A-BE45-9FF4-D9F8236A3FC9}"/>
              </a:ext>
            </a:extLst>
          </p:cNvPr>
          <p:cNvSpPr/>
          <p:nvPr/>
        </p:nvSpPr>
        <p:spPr>
          <a:xfrm>
            <a:off x="2718376" y="4638954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6DC9D9-DC9F-E342-9393-D0B36FDA6436}"/>
              </a:ext>
            </a:extLst>
          </p:cNvPr>
          <p:cNvSpPr/>
          <p:nvPr/>
        </p:nvSpPr>
        <p:spPr>
          <a:xfrm>
            <a:off x="3617267" y="4638954"/>
            <a:ext cx="9004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A53E23-57C8-E54C-B9FA-BA5C6AAB4ED9}"/>
              </a:ext>
            </a:extLst>
          </p:cNvPr>
          <p:cNvSpPr/>
          <p:nvPr/>
        </p:nvSpPr>
        <p:spPr>
          <a:xfrm>
            <a:off x="1817937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AA3452-C204-1248-A69D-CAAC5EDD541D}"/>
              </a:ext>
            </a:extLst>
          </p:cNvPr>
          <p:cNvSpPr/>
          <p:nvPr/>
        </p:nvSpPr>
        <p:spPr>
          <a:xfrm>
            <a:off x="2718376" y="3659333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8AB4A4-DF5C-B444-A116-3855E454C40C}"/>
              </a:ext>
            </a:extLst>
          </p:cNvPr>
          <p:cNvSpPr/>
          <p:nvPr/>
        </p:nvSpPr>
        <p:spPr>
          <a:xfrm>
            <a:off x="3617267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F17C61A-6D2A-AB44-AEF1-06F9C096490B}"/>
              </a:ext>
            </a:extLst>
          </p:cNvPr>
          <p:cNvSpPr/>
          <p:nvPr/>
        </p:nvSpPr>
        <p:spPr>
          <a:xfrm>
            <a:off x="4517706" y="3657730"/>
            <a:ext cx="90044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D877FF-E9A4-1C45-8F26-68E451ED8647}"/>
              </a:ext>
            </a:extLst>
          </p:cNvPr>
          <p:cNvSpPr txBox="1"/>
          <p:nvPr/>
        </p:nvSpPr>
        <p:spPr>
          <a:xfrm>
            <a:off x="3736768" y="4524761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DC7D36E-9C99-4A44-8838-6ADA4BBF02EF}"/>
              </a:ext>
            </a:extLst>
          </p:cNvPr>
          <p:cNvSpPr txBox="1"/>
          <p:nvPr/>
        </p:nvSpPr>
        <p:spPr>
          <a:xfrm>
            <a:off x="2798353" y="4524761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01FA2B-F39D-474E-A300-1C09C8F5192B}"/>
              </a:ext>
            </a:extLst>
          </p:cNvPr>
          <p:cNvSpPr txBox="1"/>
          <p:nvPr/>
        </p:nvSpPr>
        <p:spPr>
          <a:xfrm>
            <a:off x="1940534" y="4522977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7FC459-2489-1C41-A958-87FCD6AE96AE}"/>
              </a:ext>
            </a:extLst>
          </p:cNvPr>
          <p:cNvSpPr txBox="1"/>
          <p:nvPr/>
        </p:nvSpPr>
        <p:spPr>
          <a:xfrm>
            <a:off x="3719462" y="3551194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7D4D391-10C8-9245-954C-F34060AAD589}"/>
              </a:ext>
            </a:extLst>
          </p:cNvPr>
          <p:cNvSpPr txBox="1"/>
          <p:nvPr/>
        </p:nvSpPr>
        <p:spPr>
          <a:xfrm>
            <a:off x="2781047" y="3551194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ADFC8F8-C0C9-2949-BCD7-B47AF7A6B115}"/>
              </a:ext>
            </a:extLst>
          </p:cNvPr>
          <p:cNvSpPr txBox="1"/>
          <p:nvPr/>
        </p:nvSpPr>
        <p:spPr>
          <a:xfrm>
            <a:off x="1923228" y="3549410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2034360-BBD5-F949-9070-AC773EF3B414}"/>
              </a:ext>
            </a:extLst>
          </p:cNvPr>
          <p:cNvSpPr txBox="1"/>
          <p:nvPr/>
        </p:nvSpPr>
        <p:spPr>
          <a:xfrm>
            <a:off x="4626873" y="3544259"/>
            <a:ext cx="700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40kg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04EC82-EA48-704E-ADE4-FB5E2D35F735}"/>
              </a:ext>
            </a:extLst>
          </p:cNvPr>
          <p:cNvSpPr txBox="1"/>
          <p:nvPr/>
        </p:nvSpPr>
        <p:spPr>
          <a:xfrm>
            <a:off x="2391507" y="580557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0C93585-F94B-BC4C-A27D-86E0A706A8B7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40CA8-CD1F-8B4E-829B-9AD91FECC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6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15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and Yasmin have made 400L of custard combined.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Chen has put four tenths of his custard into jars.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Yasmin has used 40L making custard tarts.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have the same amount of custard left.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custard did Yasmin make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3BDB8A04-6045-F04C-9DBE-78D73552F45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Yasmin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L of custard at the start.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B44FBF-5DF8-7240-A449-58BCFF6FA8C6}"/>
              </a:ext>
            </a:extLst>
          </p:cNvPr>
          <p:cNvSpPr/>
          <p:nvPr/>
        </p:nvSpPr>
        <p:spPr>
          <a:xfrm>
            <a:off x="889149" y="367977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A95C2F-2CB2-E945-AA5C-316319746247}"/>
              </a:ext>
            </a:extLst>
          </p:cNvPr>
          <p:cNvSpPr/>
          <p:nvPr/>
        </p:nvSpPr>
        <p:spPr>
          <a:xfrm>
            <a:off x="715448" y="4670955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2C389D-C471-B746-A3A6-910D4824697B}"/>
              </a:ext>
            </a:extLst>
          </p:cNvPr>
          <p:cNvSpPr/>
          <p:nvPr/>
        </p:nvSpPr>
        <p:spPr>
          <a:xfrm>
            <a:off x="1548303" y="3628921"/>
            <a:ext cx="36017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0C17B1-22A5-3444-B39E-C2F69DF9B252}"/>
              </a:ext>
            </a:extLst>
          </p:cNvPr>
          <p:cNvSpPr/>
          <p:nvPr/>
        </p:nvSpPr>
        <p:spPr>
          <a:xfrm>
            <a:off x="1548302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C6C76A-AC1C-E541-BD77-AD797EA684A2}"/>
              </a:ext>
            </a:extLst>
          </p:cNvPr>
          <p:cNvSpPr/>
          <p:nvPr/>
        </p:nvSpPr>
        <p:spPr>
          <a:xfrm>
            <a:off x="1548303" y="4635927"/>
            <a:ext cx="273946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82F5F9F1-7B60-2D49-B645-AB914804352A}"/>
              </a:ext>
            </a:extLst>
          </p:cNvPr>
          <p:cNvSpPr/>
          <p:nvPr/>
        </p:nvSpPr>
        <p:spPr>
          <a:xfrm>
            <a:off x="5191740" y="3622734"/>
            <a:ext cx="155448" cy="141755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A52FA0-298D-E644-8B84-8BA493955059}"/>
              </a:ext>
            </a:extLst>
          </p:cNvPr>
          <p:cNvSpPr txBox="1"/>
          <p:nvPr/>
        </p:nvSpPr>
        <p:spPr>
          <a:xfrm>
            <a:off x="5329919" y="416362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400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91AE16-0C16-904C-A21F-58A36829FE1F}"/>
              </a:ext>
            </a:extLst>
          </p:cNvPr>
          <p:cNvSpPr/>
          <p:nvPr/>
        </p:nvSpPr>
        <p:spPr>
          <a:xfrm>
            <a:off x="2266097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C559435-1616-0F4A-808B-AB8F61C5D2AD}"/>
              </a:ext>
            </a:extLst>
          </p:cNvPr>
          <p:cNvSpPr/>
          <p:nvPr/>
        </p:nvSpPr>
        <p:spPr>
          <a:xfrm>
            <a:off x="2986578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CB9C180-47F9-D84B-9CED-D5CBB3BE6BB8}"/>
              </a:ext>
            </a:extLst>
          </p:cNvPr>
          <p:cNvSpPr/>
          <p:nvPr/>
        </p:nvSpPr>
        <p:spPr>
          <a:xfrm>
            <a:off x="3704373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1F12DF-4C1E-ED4A-B1C9-BB0CB41463FF}"/>
              </a:ext>
            </a:extLst>
          </p:cNvPr>
          <p:cNvSpPr/>
          <p:nvPr/>
        </p:nvSpPr>
        <p:spPr>
          <a:xfrm>
            <a:off x="4424854" y="3628744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891AFC2-500F-1248-99DE-44A1CF61A2BC}"/>
              </a:ext>
            </a:extLst>
          </p:cNvPr>
          <p:cNvSpPr/>
          <p:nvPr/>
        </p:nvSpPr>
        <p:spPr>
          <a:xfrm>
            <a:off x="3709106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A4B6B7B-FF37-0748-8B2E-9A0219C3D6F3}"/>
              </a:ext>
            </a:extLst>
          </p:cNvPr>
          <p:cNvSpPr/>
          <p:nvPr/>
        </p:nvSpPr>
        <p:spPr>
          <a:xfrm>
            <a:off x="4429587" y="3628744"/>
            <a:ext cx="7204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8EA64B1-9DDF-484F-8675-C88A0913BDC1}"/>
              </a:ext>
            </a:extLst>
          </p:cNvPr>
          <p:cNvSpPr/>
          <p:nvPr/>
        </p:nvSpPr>
        <p:spPr>
          <a:xfrm>
            <a:off x="3712982" y="4635750"/>
            <a:ext cx="57478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2715BC-4379-FD4B-9A23-7F2AE8999A1D}"/>
              </a:ext>
            </a:extLst>
          </p:cNvPr>
          <p:cNvSpPr txBox="1"/>
          <p:nvPr/>
        </p:nvSpPr>
        <p:spPr>
          <a:xfrm>
            <a:off x="3724383" y="453295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40L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9609F1BF-7AC7-804E-BB8E-BC903B180C00}"/>
              </a:ext>
            </a:extLst>
          </p:cNvPr>
          <p:cNvSpPr/>
          <p:nvPr/>
        </p:nvSpPr>
        <p:spPr>
          <a:xfrm rot="5400000">
            <a:off x="2844616" y="3751121"/>
            <a:ext cx="155448" cy="273085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4B7097-7AAE-AF4D-AE3B-5C398D72B966}"/>
              </a:ext>
            </a:extLst>
          </p:cNvPr>
          <p:cNvSpPr txBox="1"/>
          <p:nvPr/>
        </p:nvSpPr>
        <p:spPr>
          <a:xfrm>
            <a:off x="2770437" y="521342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269F66F-6501-CE48-AC2A-C7C79B133E9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400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269F66F-6501-CE48-AC2A-C7C79B133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4462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69F1303-B59E-6E40-B72A-235C7193EFDD}"/>
                  </a:ext>
                </a:extLst>
              </p:cNvPr>
              <p:cNvSpPr txBox="1"/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360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69F1303-B59E-6E40-B72A-235C7193E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027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A5E39FF-C1A7-444F-AF3E-ED9A66766667}"/>
              </a:ext>
            </a:extLst>
          </p:cNvPr>
          <p:cNvSpPr/>
          <p:nvPr/>
        </p:nvSpPr>
        <p:spPr>
          <a:xfrm rot="19995848">
            <a:off x="5364881" y="4308840"/>
            <a:ext cx="536154" cy="45719"/>
          </a:xfrm>
          <a:prstGeom prst="rect">
            <a:avLst/>
          </a:prstGeom>
          <a:solidFill>
            <a:srgbClr val="FE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9E80FD2-9FCC-3241-BC6E-C2A1BFD62C69}"/>
              </a:ext>
            </a:extLst>
          </p:cNvPr>
          <p:cNvSpPr txBox="1"/>
          <p:nvPr/>
        </p:nvSpPr>
        <p:spPr>
          <a:xfrm>
            <a:off x="5317843" y="4368452"/>
            <a:ext cx="6078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52D123C-6352-6A43-966C-58162198D5CD}"/>
              </a:ext>
            </a:extLst>
          </p:cNvPr>
          <p:cNvSpPr/>
          <p:nvPr/>
        </p:nvSpPr>
        <p:spPr>
          <a:xfrm>
            <a:off x="1556911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D38028-0AA6-4047-96F5-0A7953B240E1}"/>
              </a:ext>
            </a:extLst>
          </p:cNvPr>
          <p:cNvSpPr/>
          <p:nvPr/>
        </p:nvSpPr>
        <p:spPr>
          <a:xfrm>
            <a:off x="2274706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61EDD98-6E0D-9F44-B0D4-F3E93120585A}"/>
              </a:ext>
            </a:extLst>
          </p:cNvPr>
          <p:cNvSpPr/>
          <p:nvPr/>
        </p:nvSpPr>
        <p:spPr>
          <a:xfrm>
            <a:off x="2995187" y="4635750"/>
            <a:ext cx="72048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2858E49-D1E6-DA43-BC81-C0C235645FF7}"/>
                  </a:ext>
                </a:extLst>
              </p:cNvPr>
              <p:cNvSpPr txBox="1"/>
              <p:nvPr/>
            </p:nvSpPr>
            <p:spPr>
              <a:xfrm>
                <a:off x="6498621" y="3943222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2858E49-D1E6-DA43-BC81-C0C235645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43222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E66B38F-5287-A849-8A72-93C7763A0F65}"/>
                  </a:ext>
                </a:extLst>
              </p:cNvPr>
              <p:cNvSpPr txBox="1"/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E66B38F-5287-A849-8A72-93C7763A0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050" y="3932792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1CC882A-53F3-8C48-BAE6-2160ACF8C515}"/>
              </a:ext>
            </a:extLst>
          </p:cNvPr>
          <p:cNvSpPr txBox="1"/>
          <p:nvPr/>
        </p:nvSpPr>
        <p:spPr>
          <a:xfrm>
            <a:off x="1620729" y="352772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0783300-B577-E547-8A15-16BC6092C7D2}"/>
              </a:ext>
            </a:extLst>
          </p:cNvPr>
          <p:cNvSpPr txBox="1"/>
          <p:nvPr/>
        </p:nvSpPr>
        <p:spPr>
          <a:xfrm>
            <a:off x="2312913" y="352936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922221-591B-CA40-B671-C1745BFEFE99}"/>
              </a:ext>
            </a:extLst>
          </p:cNvPr>
          <p:cNvSpPr txBox="1"/>
          <p:nvPr/>
        </p:nvSpPr>
        <p:spPr>
          <a:xfrm>
            <a:off x="3060766" y="352609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42F37B-0ACE-B940-82EB-2568C86B54E5}"/>
              </a:ext>
            </a:extLst>
          </p:cNvPr>
          <p:cNvSpPr txBox="1"/>
          <p:nvPr/>
        </p:nvSpPr>
        <p:spPr>
          <a:xfrm>
            <a:off x="3752950" y="352772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6FDB946-AF63-3C47-B8AD-0B430904FCD2}"/>
              </a:ext>
            </a:extLst>
          </p:cNvPr>
          <p:cNvSpPr txBox="1"/>
          <p:nvPr/>
        </p:nvSpPr>
        <p:spPr>
          <a:xfrm>
            <a:off x="4487576" y="3536741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100ACA7-1FC1-194E-8895-F0DCD7534991}"/>
              </a:ext>
            </a:extLst>
          </p:cNvPr>
          <p:cNvSpPr txBox="1"/>
          <p:nvPr/>
        </p:nvSpPr>
        <p:spPr>
          <a:xfrm>
            <a:off x="1619068" y="4522308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772797F-8D1D-2B43-9116-8A37B6FC7079}"/>
              </a:ext>
            </a:extLst>
          </p:cNvPr>
          <p:cNvSpPr txBox="1"/>
          <p:nvPr/>
        </p:nvSpPr>
        <p:spPr>
          <a:xfrm>
            <a:off x="2311252" y="4523943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88FF0BD-6E68-394B-88CB-E61837228048}"/>
              </a:ext>
            </a:extLst>
          </p:cNvPr>
          <p:cNvSpPr txBox="1"/>
          <p:nvPr/>
        </p:nvSpPr>
        <p:spPr>
          <a:xfrm>
            <a:off x="3045878" y="4532956"/>
            <a:ext cx="595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45L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08EA19F-DA39-3847-BE85-E2BC801C02F1}"/>
              </a:ext>
            </a:extLst>
          </p:cNvPr>
          <p:cNvSpPr txBox="1"/>
          <p:nvPr/>
        </p:nvSpPr>
        <p:spPr>
          <a:xfrm>
            <a:off x="2608770" y="524541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175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009467A4-F534-1B48-B9A0-787D46E501D2}"/>
                  </a:ext>
                </a:extLst>
              </p:cNvPr>
              <p:cNvSpPr txBox="1"/>
              <p:nvPr/>
            </p:nvSpPr>
            <p:spPr>
              <a:xfrm>
                <a:off x="6456775" y="4697961"/>
                <a:ext cx="19479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40 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09467A4-F534-1B48-B9A0-787D46E5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775" y="4697961"/>
                <a:ext cx="194796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4688" r="-406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A672C95-03A1-E542-B398-85E593166A16}"/>
                  </a:ext>
                </a:extLst>
              </p:cNvPr>
              <p:cNvSpPr txBox="1"/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175</a:t>
                </a: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A672C95-03A1-E542-B398-85E593166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754" y="468753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F32DE72-8F69-B541-AF31-F0C4F6873610}"/>
              </a:ext>
            </a:extLst>
          </p:cNvPr>
          <p:cNvSpPr txBox="1"/>
          <p:nvPr/>
        </p:nvSpPr>
        <p:spPr>
          <a:xfrm>
            <a:off x="2886640" y="5790989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175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B9F33515-4E3E-AD4F-B425-54F4D8CC49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4371" y="983364"/>
            <a:ext cx="2566728" cy="1443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1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/>
      <p:bldP spid="35" grpId="1"/>
      <p:bldP spid="36" grpId="0"/>
      <p:bldP spid="37" grpId="0"/>
      <p:bldP spid="2" grpId="0" animBg="1"/>
      <p:bldP spid="38" grpId="0"/>
      <p:bldP spid="39" grpId="0" animBg="1"/>
      <p:bldP spid="40" grpId="0" animBg="1"/>
      <p:bldP spid="41" grpId="0" animBg="1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530</Words>
  <Application>Microsoft Office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OpenDyslexicAlta</vt:lpstr>
      <vt:lpstr>Lato</vt:lpstr>
      <vt:lpstr>Sassoon Infant Rg</vt:lpstr>
      <vt:lpstr>Wingdings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218</cp:revision>
  <dcterms:created xsi:type="dcterms:W3CDTF">2020-10-12T14:10:39Z</dcterms:created>
  <dcterms:modified xsi:type="dcterms:W3CDTF">2020-12-11T07:13:35Z</dcterms:modified>
</cp:coreProperties>
</file>