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5" r:id="rId5"/>
    <p:sldId id="696" r:id="rId6"/>
    <p:sldId id="697" r:id="rId7"/>
    <p:sldId id="698" r:id="rId8"/>
    <p:sldId id="699" r:id="rId9"/>
    <p:sldId id="700" r:id="rId10"/>
    <p:sldId id="701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Lato" panose="020F0502020204030203" pitchFamily="34" charset="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383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FDBF87-9AF6-544D-870A-A23C2AF6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has 16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gives 2 each to five of her friends.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9716FFA0-7D68-6B4E-B9FC-D2530C4AE9D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left.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75E920-AC0F-B941-B753-0EA9898BCE4C}"/>
              </a:ext>
            </a:extLst>
          </p:cNvPr>
          <p:cNvSpPr/>
          <p:nvPr/>
        </p:nvSpPr>
        <p:spPr>
          <a:xfrm>
            <a:off x="895367" y="3609838"/>
            <a:ext cx="432284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05DC0B5-9F7D-CC4F-B60C-87AA0CBD9051}"/>
              </a:ext>
            </a:extLst>
          </p:cNvPr>
          <p:cNvSpPr/>
          <p:nvPr/>
        </p:nvSpPr>
        <p:spPr>
          <a:xfrm>
            <a:off x="895367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FDB4DDF-91F9-B248-984C-A901843742D6}"/>
              </a:ext>
            </a:extLst>
          </p:cNvPr>
          <p:cNvSpPr/>
          <p:nvPr/>
        </p:nvSpPr>
        <p:spPr>
          <a:xfrm>
            <a:off x="143844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1A630D-AFBD-E74B-988C-30B9981D8A5E}"/>
              </a:ext>
            </a:extLst>
          </p:cNvPr>
          <p:cNvSpPr/>
          <p:nvPr/>
        </p:nvSpPr>
        <p:spPr>
          <a:xfrm>
            <a:off x="198151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E2FB84A-0670-9F4F-934A-B836232E3F9E}"/>
              </a:ext>
            </a:extLst>
          </p:cNvPr>
          <p:cNvSpPr/>
          <p:nvPr/>
        </p:nvSpPr>
        <p:spPr>
          <a:xfrm>
            <a:off x="252459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ACF3947-CC95-E540-B64E-EAB9273E74A8}"/>
              </a:ext>
            </a:extLst>
          </p:cNvPr>
          <p:cNvSpPr/>
          <p:nvPr/>
        </p:nvSpPr>
        <p:spPr>
          <a:xfrm>
            <a:off x="306766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7617AAD-2B03-C04D-8C2D-71769A421A2A}"/>
              </a:ext>
            </a:extLst>
          </p:cNvPr>
          <p:cNvSpPr/>
          <p:nvPr/>
        </p:nvSpPr>
        <p:spPr>
          <a:xfrm>
            <a:off x="3610742" y="3972004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="" xmlns:a16="http://schemas.microsoft.com/office/drawing/2014/main" id="{C5C11848-FE22-0047-96AC-F02DBF667D6A}"/>
              </a:ext>
            </a:extLst>
          </p:cNvPr>
          <p:cNvSpPr/>
          <p:nvPr/>
        </p:nvSpPr>
        <p:spPr>
          <a:xfrm rot="5400000">
            <a:off x="2175330" y="3118936"/>
            <a:ext cx="155448" cy="271537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C1C7B8-45CE-0C41-8020-951D8AF756F3}"/>
              </a:ext>
            </a:extLst>
          </p:cNvPr>
          <p:cNvSpPr txBox="1"/>
          <p:nvPr/>
        </p:nvSpPr>
        <p:spPr>
          <a:xfrm>
            <a:off x="2099807" y="458745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3F6F94-68BE-3941-A8BB-358A114D7A82}"/>
              </a:ext>
            </a:extLst>
          </p:cNvPr>
          <p:cNvSpPr txBox="1"/>
          <p:nvPr/>
        </p:nvSpPr>
        <p:spPr>
          <a:xfrm>
            <a:off x="2031926" y="45874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3EE4E6A-C1B8-DF49-ADFB-F702F7D478F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EE4E6A-C1B8-DF49-ADFB-F702F7D4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3"/>
                <a:stretch>
                  <a:fillRect l="-8235" r="-470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019198E-4E8B-8741-A8EC-0E1C1BD43297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19198E-4E8B-8741-A8EC-0E1C1BD43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48484F07-2221-6740-BC26-223971C86710}"/>
                  </a:ext>
                </a:extLst>
              </p:cNvPr>
              <p:cNvSpPr txBox="1"/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484F07-2221-6740-BC26-223971C86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2" y="4048420"/>
                <a:ext cx="1414170" cy="600164"/>
              </a:xfrm>
              <a:prstGeom prst="rect">
                <a:avLst/>
              </a:prstGeom>
              <a:blipFill>
                <a:blip r:embed="rId5"/>
                <a:stretch>
                  <a:fillRect l="-7143" r="-625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130696D3-E103-BC45-A42E-B2BD00BC4F25}"/>
                  </a:ext>
                </a:extLst>
              </p:cNvPr>
              <p:cNvSpPr txBox="1"/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0696D3-E103-BC45-A42E-B2BD00BC4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24" y="4037990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93A48E4-2288-6E44-821C-B8C5BF5CD775}"/>
              </a:ext>
            </a:extLst>
          </p:cNvPr>
          <p:cNvSpPr/>
          <p:nvPr/>
        </p:nvSpPr>
        <p:spPr>
          <a:xfrm>
            <a:off x="3610742" y="3975587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CDD9505-319E-F946-A66C-756FE1F74983}"/>
              </a:ext>
            </a:extLst>
          </p:cNvPr>
          <p:cNvSpPr txBox="1"/>
          <p:nvPr/>
        </p:nvSpPr>
        <p:spPr>
          <a:xfrm>
            <a:off x="2406301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6569C9E-C150-F14D-AAEA-8D5D0867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" grpId="0" animBg="1"/>
      <p:bldP spid="3" grpId="0"/>
      <p:bldP spid="3" grpId="1"/>
      <p:bldP spid="26" grpId="0"/>
      <p:bldP spid="27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29917C4E-090D-1F4D-8D8B-BFC3D45E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6ADD7B97-6B0E-C44F-A44F-C775BBD68D5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Christmas cards in total.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CE324D1-3B45-4E4E-865B-BF7FC862B615}"/>
              </a:ext>
            </a:extLst>
          </p:cNvPr>
          <p:cNvSpPr/>
          <p:nvPr/>
        </p:nvSpPr>
        <p:spPr>
          <a:xfrm>
            <a:off x="363415" y="4269622"/>
            <a:ext cx="12590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D3628EE-0F4C-6743-9621-CB2EC313C70D}"/>
              </a:ext>
            </a:extLst>
          </p:cNvPr>
          <p:cNvSpPr/>
          <p:nvPr/>
        </p:nvSpPr>
        <p:spPr>
          <a:xfrm>
            <a:off x="1622473" y="4269622"/>
            <a:ext cx="152924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91D19E-4860-9348-8DEF-87257D597179}"/>
              </a:ext>
            </a:extLst>
          </p:cNvPr>
          <p:cNvSpPr/>
          <p:nvPr/>
        </p:nvSpPr>
        <p:spPr>
          <a:xfrm>
            <a:off x="3151719" y="4269622"/>
            <a:ext cx="812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948DF3A-1D60-3D4F-A337-24F54D47E229}"/>
              </a:ext>
            </a:extLst>
          </p:cNvPr>
          <p:cNvSpPr/>
          <p:nvPr/>
        </p:nvSpPr>
        <p:spPr>
          <a:xfrm>
            <a:off x="3151718" y="4269622"/>
            <a:ext cx="265706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32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72690AC3-720C-854F-B341-CECCAD5EC530}"/>
              </a:ext>
            </a:extLst>
          </p:cNvPr>
          <p:cNvSpPr/>
          <p:nvPr/>
        </p:nvSpPr>
        <p:spPr>
          <a:xfrm rot="5400000">
            <a:off x="915220" y="4137548"/>
            <a:ext cx="155448" cy="125905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E0D75CD-FA20-B349-B0DF-474320B1D076}"/>
              </a:ext>
            </a:extLst>
          </p:cNvPr>
          <p:cNvSpPr txBox="1"/>
          <p:nvPr/>
        </p:nvSpPr>
        <p:spPr>
          <a:xfrm>
            <a:off x="591231" y="487936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swim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0D860B79-087D-7643-84BC-66F73811C1DE}"/>
              </a:ext>
            </a:extLst>
          </p:cNvPr>
          <p:cNvSpPr/>
          <p:nvPr/>
        </p:nvSpPr>
        <p:spPr>
          <a:xfrm rot="5400000">
            <a:off x="2306996" y="4046647"/>
            <a:ext cx="155448" cy="14408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45E12B1-D801-3646-AA1F-299EDA931763}"/>
              </a:ext>
            </a:extLst>
          </p:cNvPr>
          <p:cNvSpPr txBox="1"/>
          <p:nvPr/>
        </p:nvSpPr>
        <p:spPr>
          <a:xfrm>
            <a:off x="1930210" y="487936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dance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069A14F5-5FAB-E446-8F04-588D18A8A1AC}"/>
              </a:ext>
            </a:extLst>
          </p:cNvPr>
          <p:cNvSpPr/>
          <p:nvPr/>
        </p:nvSpPr>
        <p:spPr>
          <a:xfrm rot="5400000">
            <a:off x="4408551" y="3481201"/>
            <a:ext cx="155448" cy="257175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8191C8-E378-A042-9F4A-303706AF7CAA}"/>
              </a:ext>
            </a:extLst>
          </p:cNvPr>
          <p:cNvSpPr txBox="1"/>
          <p:nvPr/>
        </p:nvSpPr>
        <p:spPr>
          <a:xfrm>
            <a:off x="3885376" y="487936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has 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259EE368-BDA8-2F45-8F93-C23A3F94BAE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9EE368-BDA8-2F45-8F93-C23A3F94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2266967" cy="600164"/>
              </a:xfrm>
              <a:prstGeom prst="rect">
                <a:avLst/>
              </a:prstGeom>
              <a:blipFill>
                <a:blip r:embed="rId3"/>
                <a:stretch>
                  <a:fillRect l="-3889" r="-2778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5D6ECDF-3447-DF41-824D-63C02D7FF172}"/>
                  </a:ext>
                </a:extLst>
              </p:cNvPr>
              <p:cNvSpPr txBox="1"/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D6ECDF-3447-DF41-824D-63C02D7FF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383" y="3198668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1E32A4-D345-F648-9359-1B191A294B5B}"/>
              </a:ext>
            </a:extLst>
          </p:cNvPr>
          <p:cNvSpPr/>
          <p:nvPr/>
        </p:nvSpPr>
        <p:spPr>
          <a:xfrm>
            <a:off x="363415" y="3906098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C2E54C0-6213-2443-AB20-230A4226960A}"/>
              </a:ext>
            </a:extLst>
          </p:cNvPr>
          <p:cNvSpPr/>
          <p:nvPr/>
        </p:nvSpPr>
        <p:spPr>
          <a:xfrm>
            <a:off x="363415" y="3903194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60607D2-D9C7-5044-A721-812CB8DE66B3}"/>
              </a:ext>
            </a:extLst>
          </p:cNvPr>
          <p:cNvSpPr txBox="1"/>
          <p:nvPr/>
        </p:nvSpPr>
        <p:spPr>
          <a:xfrm>
            <a:off x="3317997" y="5819132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63</a:t>
            </a: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="" xmlns:a16="http://schemas.microsoft.com/office/drawing/2014/main" id="{713BAA5C-758B-D642-81C7-CB3C87C4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, icon&#10;&#10;Description automatically generated">
            <a:extLst>
              <a:ext uri="{FF2B5EF4-FFF2-40B4-BE49-F238E27FC236}">
                <a16:creationId xmlns="" xmlns:a16="http://schemas.microsoft.com/office/drawing/2014/main" id="{E177A4C3-1A57-C441-BAA6-A8B0EA92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E176931A-F197-EF43-9653-B1F9341FBAB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gift box has a mass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8692784-DB20-E145-AA31-357D5B398687}"/>
              </a:ext>
            </a:extLst>
          </p:cNvPr>
          <p:cNvSpPr/>
          <p:nvPr/>
        </p:nvSpPr>
        <p:spPr>
          <a:xfrm>
            <a:off x="292076" y="3458508"/>
            <a:ext cx="1654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gingerbread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BF507FD-D77C-AF46-93ED-B2434BCB053A}"/>
              </a:ext>
            </a:extLst>
          </p:cNvPr>
          <p:cNvSpPr/>
          <p:nvPr/>
        </p:nvSpPr>
        <p:spPr>
          <a:xfrm>
            <a:off x="224751" y="4510824"/>
            <a:ext cx="1722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candy canes</a:t>
            </a:r>
            <a:br>
              <a:rPr lang="en-US" b="1" dirty="0">
                <a:latin typeface="OpenDyslexicAlta" pitchFamily="2" charset="77"/>
              </a:rPr>
            </a:br>
            <a:r>
              <a:rPr lang="en-US" b="1" dirty="0">
                <a:latin typeface="OpenDyslexicAlta" pitchFamily="2" charset="77"/>
              </a:rPr>
              <a:t>+ box</a:t>
            </a:r>
          </a:p>
        </p:txBody>
      </p:sp>
      <p:pic>
        <p:nvPicPr>
          <p:cNvPr id="22" name="Picture 21" descr="Shape, icon&#10;&#10;Description automatically generated">
            <a:extLst>
              <a:ext uri="{FF2B5EF4-FFF2-40B4-BE49-F238E27FC236}">
                <a16:creationId xmlns="" xmlns:a16="http://schemas.microsoft.com/office/drawing/2014/main" id="{192A801A-A172-4C4B-A50E-10847B72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DA94DF-B829-304F-A568-2733522B3374}"/>
              </a:ext>
            </a:extLst>
          </p:cNvPr>
          <p:cNvSpPr/>
          <p:nvPr/>
        </p:nvSpPr>
        <p:spPr>
          <a:xfrm>
            <a:off x="1946760" y="3429000"/>
            <a:ext cx="38841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540g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DFC47C2-616F-F040-B0F6-672D9724F477}"/>
              </a:ext>
            </a:extLst>
          </p:cNvPr>
          <p:cNvSpPr/>
          <p:nvPr/>
        </p:nvSpPr>
        <p:spPr>
          <a:xfrm>
            <a:off x="1946760" y="4432256"/>
            <a:ext cx="28032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390g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="" xmlns:a16="http://schemas.microsoft.com/office/drawing/2014/main" id="{D1F94C25-C158-9648-9037-2CC5787149EA}"/>
              </a:ext>
            </a:extLst>
          </p:cNvPr>
          <p:cNvSpPr/>
          <p:nvPr/>
        </p:nvSpPr>
        <p:spPr>
          <a:xfrm>
            <a:off x="4750025" y="4584091"/>
            <a:ext cx="1080912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DAFBA58-8821-D741-8A65-0531DE29FA90}"/>
              </a:ext>
            </a:extLst>
          </p:cNvPr>
          <p:cNvSpPr/>
          <p:nvPr/>
        </p:nvSpPr>
        <p:spPr>
          <a:xfrm>
            <a:off x="5137233" y="429665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CA388D7-1114-D24E-9831-BED6DD37D314}"/>
              </a:ext>
            </a:extLst>
          </p:cNvPr>
          <p:cNvSpPr/>
          <p:nvPr/>
        </p:nvSpPr>
        <p:spPr>
          <a:xfrm>
            <a:off x="4984146" y="4296650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8ADC563D-5F2B-384F-8798-0373C20F21C4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390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DC563D-5F2B-384F-8798-0373C20F2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846980" cy="600164"/>
              </a:xfrm>
              <a:prstGeom prst="rect">
                <a:avLst/>
              </a:prstGeom>
              <a:blipFill>
                <a:blip r:embed="rId4"/>
                <a:stretch>
                  <a:fillRect l="-4762" r="-40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7E11A6A-42D8-304A-93BB-098AFEA8A0F1}"/>
                  </a:ext>
                </a:extLst>
              </p:cNvPr>
              <p:cNvSpPr txBox="1"/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E11A6A-42D8-304A-93BB-098AFEA8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49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10BE573-7990-0346-B383-0A7DF4756AE0}"/>
              </a:ext>
            </a:extLst>
          </p:cNvPr>
          <p:cNvSpPr/>
          <p:nvPr/>
        </p:nvSpPr>
        <p:spPr>
          <a:xfrm>
            <a:off x="4750025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B786F11-9ACD-D84E-AED0-CA6815D0A807}"/>
              </a:ext>
            </a:extLst>
          </p:cNvPr>
          <p:cNvSpPr/>
          <p:nvPr/>
        </p:nvSpPr>
        <p:spPr>
          <a:xfrm>
            <a:off x="3669113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10BD8DE-EDE1-004D-903A-2D12083B49FC}"/>
              </a:ext>
            </a:extLst>
          </p:cNvPr>
          <p:cNvSpPr/>
          <p:nvPr/>
        </p:nvSpPr>
        <p:spPr>
          <a:xfrm>
            <a:off x="3669113" y="4797398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150g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241167-6C68-7D4C-BD47-0B4804D99111}"/>
              </a:ext>
            </a:extLst>
          </p:cNvPr>
          <p:cNvSpPr/>
          <p:nvPr/>
        </p:nvSpPr>
        <p:spPr>
          <a:xfrm>
            <a:off x="1946760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9F4FDF6-A1D2-9A4E-8C76-F6A36E246F6A}"/>
              </a:ext>
            </a:extLst>
          </p:cNvPr>
          <p:cNvSpPr/>
          <p:nvPr/>
        </p:nvSpPr>
        <p:spPr>
          <a:xfrm>
            <a:off x="1946760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AFB2759B-3794-2D43-83D9-AE8E848816E7}"/>
                  </a:ext>
                </a:extLst>
              </p:cNvPr>
              <p:cNvSpPr txBox="1"/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B2759B-3794-2D43-83D9-AE8E84881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971" y="4065818"/>
                <a:ext cx="1818126" cy="600164"/>
              </a:xfrm>
              <a:prstGeom prst="rect">
                <a:avLst/>
              </a:prstGeom>
              <a:blipFill>
                <a:blip r:embed="rId6"/>
                <a:stretch>
                  <a:fillRect l="-4861" r="-48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56CB45F4-BBF7-9247-8921-C6CBDD9ECBF3}"/>
                  </a:ext>
                </a:extLst>
              </p:cNvPr>
              <p:cNvSpPr txBox="1"/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240g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CB45F4-BBF7-9247-8921-C6CBDD9E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843" y="4055388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566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5B2666D-6100-874D-BE66-E4239B521AF4}"/>
              </a:ext>
            </a:extLst>
          </p:cNvPr>
          <p:cNvSpPr/>
          <p:nvPr/>
        </p:nvSpPr>
        <p:spPr>
          <a:xfrm>
            <a:off x="1946964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05B0B81-F395-574A-A71E-8D226FC636F9}"/>
              </a:ext>
            </a:extLst>
          </p:cNvPr>
          <p:cNvSpPr/>
          <p:nvPr/>
        </p:nvSpPr>
        <p:spPr>
          <a:xfrm>
            <a:off x="1946964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240g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0DBFFBF-34B4-E24B-BEDB-7B82E9858E8C}"/>
              </a:ext>
            </a:extLst>
          </p:cNvPr>
          <p:cNvSpPr txBox="1"/>
          <p:nvPr/>
        </p:nvSpPr>
        <p:spPr>
          <a:xfrm>
            <a:off x="5521001" y="5813529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240</a:t>
            </a:r>
          </a:p>
        </p:txBody>
      </p:sp>
    </p:spTree>
    <p:extLst>
      <p:ext uri="{BB962C8B-B14F-4D97-AF65-F5344CB8AC3E}">
        <p14:creationId xmlns:p14="http://schemas.microsoft.com/office/powerpoint/2010/main" val="41490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/>
      <p:bldP spid="26" grpId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6A3BC4-4523-684B-BCFF-24D1B2EC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25% of the glitter is poured from Bucket A to Bucket C.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740F97F7-7F61-8148-BB16-80E67779E4B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g of glitter in each bucket originally.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3A82940-9ED4-0B4A-88D9-D9C25432FCDF}"/>
              </a:ext>
            </a:extLst>
          </p:cNvPr>
          <p:cNvSpPr/>
          <p:nvPr/>
        </p:nvSpPr>
        <p:spPr>
          <a:xfrm>
            <a:off x="694192" y="3474667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33CA86D-6CA6-3A44-9F55-4DC81C8A1905}"/>
              </a:ext>
            </a:extLst>
          </p:cNvPr>
          <p:cNvSpPr/>
          <p:nvPr/>
        </p:nvSpPr>
        <p:spPr>
          <a:xfrm>
            <a:off x="729459" y="4193429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BBA1350-1086-B54F-9B0F-BD5DB401C073}"/>
              </a:ext>
            </a:extLst>
          </p:cNvPr>
          <p:cNvSpPr/>
          <p:nvPr/>
        </p:nvSpPr>
        <p:spPr>
          <a:xfrm>
            <a:off x="694192" y="4912191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Bucket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D0A9FA1-EFF0-404A-A6CF-7626BC90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9EE00A6-1940-264D-B096-80473769B9B1}"/>
              </a:ext>
            </a:extLst>
          </p:cNvPr>
          <p:cNvSpPr/>
          <p:nvPr/>
        </p:nvSpPr>
        <p:spPr>
          <a:xfrm>
            <a:off x="2184221" y="3429000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A180091-55ED-B34D-A4EB-B01C08E8A4A8}"/>
              </a:ext>
            </a:extLst>
          </p:cNvPr>
          <p:cNvSpPr/>
          <p:nvPr/>
        </p:nvSpPr>
        <p:spPr>
          <a:xfrm>
            <a:off x="2184220" y="4154825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0BBA5E2-FFDF-1744-B3A9-3E6D3FE2C6D0}"/>
              </a:ext>
            </a:extLst>
          </p:cNvPr>
          <p:cNvSpPr/>
          <p:nvPr/>
        </p:nvSpPr>
        <p:spPr>
          <a:xfrm>
            <a:off x="2184220" y="4795168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77AC157-C88F-794A-96A0-27BC7D025DA2}"/>
              </a:ext>
            </a:extLst>
          </p:cNvPr>
          <p:cNvSpPr/>
          <p:nvPr/>
        </p:nvSpPr>
        <p:spPr>
          <a:xfrm>
            <a:off x="3804023" y="3429000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3ACB239-726A-9640-97BD-1DB28ACF423F}"/>
              </a:ext>
            </a:extLst>
          </p:cNvPr>
          <p:cNvSpPr/>
          <p:nvPr/>
        </p:nvSpPr>
        <p:spPr>
          <a:xfrm>
            <a:off x="4345227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786B20E-5229-2948-9150-60DCF3227D26}"/>
              </a:ext>
            </a:extLst>
          </p:cNvPr>
          <p:cNvSpPr/>
          <p:nvPr/>
        </p:nvSpPr>
        <p:spPr>
          <a:xfrm>
            <a:off x="3804023" y="4154824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4877BAC-90C3-EE40-8989-A88EA87FF18C}"/>
              </a:ext>
            </a:extLst>
          </p:cNvPr>
          <p:cNvSpPr/>
          <p:nvPr/>
        </p:nvSpPr>
        <p:spPr>
          <a:xfrm>
            <a:off x="4886431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944F6D7-0A40-E24C-8DCD-86DAFA52C4C4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3264725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DE5451-8D93-EB46-9A21-0F755A90D3B1}"/>
              </a:ext>
            </a:extLst>
          </p:cNvPr>
          <p:cNvCxnSpPr>
            <a:cxnSpLocks/>
          </p:cNvCxnSpPr>
          <p:nvPr/>
        </p:nvCxnSpPr>
        <p:spPr>
          <a:xfrm>
            <a:off x="2721743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AED8C31-4F73-944F-BD6F-2ECB79611157}"/>
              </a:ext>
            </a:extLst>
          </p:cNvPr>
          <p:cNvCxnSpPr>
            <a:cxnSpLocks/>
          </p:cNvCxnSpPr>
          <p:nvPr/>
        </p:nvCxnSpPr>
        <p:spPr>
          <a:xfrm>
            <a:off x="3264725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D0985BD6-7052-8D41-8BD4-B01BBDFF9D2D}"/>
              </a:ext>
            </a:extLst>
          </p:cNvPr>
          <p:cNvCxnSpPr>
            <a:cxnSpLocks/>
          </p:cNvCxnSpPr>
          <p:nvPr/>
        </p:nvCxnSpPr>
        <p:spPr>
          <a:xfrm>
            <a:off x="2721743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00919D4A-0A72-2143-BC4A-8198F21586F1}"/>
              </a:ext>
            </a:extLst>
          </p:cNvPr>
          <p:cNvCxnSpPr>
            <a:cxnSpLocks/>
          </p:cNvCxnSpPr>
          <p:nvPr/>
        </p:nvCxnSpPr>
        <p:spPr>
          <a:xfrm>
            <a:off x="3264725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DC220673-160A-FA4F-B4BB-E99A273F0DB6}"/>
              </a:ext>
            </a:extLst>
          </p:cNvPr>
          <p:cNvCxnSpPr>
            <a:cxnSpLocks/>
          </p:cNvCxnSpPr>
          <p:nvPr/>
        </p:nvCxnSpPr>
        <p:spPr>
          <a:xfrm>
            <a:off x="2721743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FB1E0B88-26DE-1748-9C56-00C6390BFBDC}"/>
              </a:ext>
            </a:extLst>
          </p:cNvPr>
          <p:cNvCxnSpPr>
            <a:cxnSpLocks/>
          </p:cNvCxnSpPr>
          <p:nvPr/>
        </p:nvCxnSpPr>
        <p:spPr>
          <a:xfrm>
            <a:off x="3820894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A28E6E05-F7C3-5241-B3E3-CE03AC63E2D9}"/>
              </a:ext>
            </a:extLst>
          </p:cNvPr>
          <p:cNvSpPr/>
          <p:nvPr/>
        </p:nvSpPr>
        <p:spPr>
          <a:xfrm rot="5400000">
            <a:off x="4546539" y="4478153"/>
            <a:ext cx="155448" cy="160673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ACA12D-7E3E-F04E-8B03-7C4C93373445}"/>
              </a:ext>
            </a:extLst>
          </p:cNvPr>
          <p:cNvSpPr txBox="1"/>
          <p:nvPr/>
        </p:nvSpPr>
        <p:spPr>
          <a:xfrm>
            <a:off x="4242089" y="53938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450g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3BB4352-E618-224A-9ECF-E76F2401A63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BB4352-E618-224A-9ECF-E76F2401A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6230" cy="600164"/>
              </a:xfrm>
              <a:prstGeom prst="rect">
                <a:avLst/>
              </a:prstGeom>
              <a:blipFill>
                <a:blip r:embed="rId4"/>
                <a:stretch>
                  <a:fillRect l="-6087" r="-608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AFAF1A4F-027C-244D-A0E3-A0D23E099FBE}"/>
                  </a:ext>
                </a:extLst>
              </p:cNvPr>
              <p:cNvSpPr txBox="1"/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F1A4F-027C-244D-A0E3-A0D23E099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r="-377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6243522-4878-C340-9B51-66C015BF36CE}"/>
              </a:ext>
            </a:extLst>
          </p:cNvPr>
          <p:cNvSpPr txBox="1"/>
          <p:nvPr/>
        </p:nvSpPr>
        <p:spPr>
          <a:xfrm>
            <a:off x="2142850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7C2BE91-ED39-D548-8CAC-241CB73DF143}"/>
              </a:ext>
            </a:extLst>
          </p:cNvPr>
          <p:cNvSpPr txBox="1"/>
          <p:nvPr/>
        </p:nvSpPr>
        <p:spPr>
          <a:xfrm>
            <a:off x="2702425" y="344864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20DE7F2-8F9C-0A49-92A1-FB569ECEE01C}"/>
              </a:ext>
            </a:extLst>
          </p:cNvPr>
          <p:cNvSpPr txBox="1"/>
          <p:nvPr/>
        </p:nvSpPr>
        <p:spPr>
          <a:xfrm>
            <a:off x="326104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751D07F-F8E9-4A4C-955E-B366DAE97EE7}"/>
              </a:ext>
            </a:extLst>
          </p:cNvPr>
          <p:cNvSpPr txBox="1"/>
          <p:nvPr/>
        </p:nvSpPr>
        <p:spPr>
          <a:xfrm>
            <a:off x="3768291" y="345082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D85D42D-5075-604B-9D53-131064FCF3CC}"/>
              </a:ext>
            </a:extLst>
          </p:cNvPr>
          <p:cNvSpPr/>
          <p:nvPr/>
        </p:nvSpPr>
        <p:spPr>
          <a:xfrm>
            <a:off x="2184220" y="3050446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93A3C74C-D99E-AE4D-BA1B-D5A39CCB5D49}"/>
                  </a:ext>
                </a:extLst>
              </p:cNvPr>
              <p:cNvSpPr txBox="1"/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3A3C74C-D99E-AE4D-BA1B-D5A39CCB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38791"/>
                <a:ext cx="1423788" cy="600164"/>
              </a:xfrm>
              <a:prstGeom prst="rect">
                <a:avLst/>
              </a:prstGeom>
              <a:blipFill>
                <a:blip r:embed="rId6"/>
                <a:stretch>
                  <a:fillRect l="-6195" r="-619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EF10609D-721C-1643-A6D4-9A17983A8F16}"/>
                  </a:ext>
                </a:extLst>
              </p:cNvPr>
              <p:cNvSpPr txBox="1"/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600g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10609D-721C-1643-A6D4-9A17983A8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4028361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660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62CAA9C-275A-2148-BDEC-F11C51CA8081}"/>
              </a:ext>
            </a:extLst>
          </p:cNvPr>
          <p:cNvSpPr/>
          <p:nvPr/>
        </p:nvSpPr>
        <p:spPr>
          <a:xfrm>
            <a:off x="2184220" y="3049634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600g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FEACD56-FEEE-D94F-90E1-F76CBFBD9DF9}"/>
              </a:ext>
            </a:extLst>
          </p:cNvPr>
          <p:cNvSpPr txBox="1"/>
          <p:nvPr/>
        </p:nvSpPr>
        <p:spPr>
          <a:xfrm>
            <a:off x="2373553" y="5803025"/>
            <a:ext cx="94154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430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542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Muli</vt:lpstr>
      <vt:lpstr>Cambria Math</vt:lpstr>
      <vt:lpstr>Lato Light</vt:lpstr>
      <vt:lpstr>Calibri</vt:lpstr>
      <vt:lpstr>OpenDyslexicAlta</vt:lpstr>
      <vt:lpstr>Lato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204</cp:revision>
  <dcterms:created xsi:type="dcterms:W3CDTF">2020-10-12T14:10:39Z</dcterms:created>
  <dcterms:modified xsi:type="dcterms:W3CDTF">2020-12-08T10:04:23Z</dcterms:modified>
</cp:coreProperties>
</file>