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33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sz="2600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 </a:t>
            </a:r>
            <a:r>
              <a:rPr lang="en-GB" sz="2600" dirty="0">
                <a:latin typeface="Sassoon Infant Std" pitchFamily="34" charset="0"/>
                <a:ea typeface="Sassoon Infant Rg" panose="02000503030000020003" pitchFamily="2" charset="0"/>
              </a:rPr>
              <a:t>| 1</a:t>
            </a:r>
            <a:r>
              <a:rPr lang="en-GB" sz="2600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sz="2600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sz="2600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green than gold baubles does she have?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B48135-5DCA-0942-B09E-F6C508493EDB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DC0A0FD-5B78-CD42-805C-62565F9C820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9348A6-79AE-5148-9C7E-E215260AA243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16B0FD-F645-F140-8571-A28187FE3419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green than gold baubles does she have? 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There are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more green baubles than gold baubles.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1C065A-C1CB-3347-8FA0-712D52A1B1B5}"/>
              </a:ext>
            </a:extLst>
          </p:cNvPr>
          <p:cNvSpPr/>
          <p:nvPr/>
        </p:nvSpPr>
        <p:spPr>
          <a:xfrm>
            <a:off x="1598760" y="3584954"/>
            <a:ext cx="1309203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0662B6-A83C-B24A-A394-8F1389FE9B08}"/>
              </a:ext>
            </a:extLst>
          </p:cNvPr>
          <p:cNvSpPr/>
          <p:nvPr/>
        </p:nvSpPr>
        <p:spPr>
          <a:xfrm>
            <a:off x="859687" y="3609838"/>
            <a:ext cx="58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gold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94FAAA-E6D2-7B4A-89F0-91CD4D0C8DBD}"/>
              </a:ext>
            </a:extLst>
          </p:cNvPr>
          <p:cNvSpPr/>
          <p:nvPr/>
        </p:nvSpPr>
        <p:spPr>
          <a:xfrm>
            <a:off x="1602278" y="4726312"/>
            <a:ext cx="2403602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E767FD-04B1-A145-9358-458E007A9A61}"/>
              </a:ext>
            </a:extLst>
          </p:cNvPr>
          <p:cNvSpPr/>
          <p:nvPr/>
        </p:nvSpPr>
        <p:spPr>
          <a:xfrm>
            <a:off x="756452" y="4776080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xmlns="" id="{6B53D5E7-B40E-4A48-ABF5-A1CAB1EFE460}"/>
              </a:ext>
            </a:extLst>
          </p:cNvPr>
          <p:cNvSpPr/>
          <p:nvPr/>
        </p:nvSpPr>
        <p:spPr>
          <a:xfrm>
            <a:off x="2907963" y="3740729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6B2230-829C-C84C-B175-968CC9C90A04}"/>
              </a:ext>
            </a:extLst>
          </p:cNvPr>
          <p:cNvSpPr/>
          <p:nvPr/>
        </p:nvSpPr>
        <p:spPr>
          <a:xfrm>
            <a:off x="2953682" y="3448806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484002" y="3284872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002" y="3284872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4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33F17A2-798E-EE47-9065-4F34ACBB8BE0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33F17A2-798E-EE47-9065-4F34ACBB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0AB19AD-3F3C-E44B-B318-8ACE93EA006C}"/>
                  </a:ext>
                </a:extLst>
              </p:cNvPr>
              <p:cNvSpPr txBox="1"/>
              <p:nvPr/>
            </p:nvSpPr>
            <p:spPr>
              <a:xfrm>
                <a:off x="7484002" y="4013158"/>
                <a:ext cx="6767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AB19AD-3F3C-E44B-B318-8ACE93EA0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002" y="4013158"/>
                <a:ext cx="676788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1171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E3B65BC-DD14-2543-9BD3-72846C9EF81E}"/>
              </a:ext>
            </a:extLst>
          </p:cNvPr>
          <p:cNvSpPr/>
          <p:nvPr/>
        </p:nvSpPr>
        <p:spPr>
          <a:xfrm>
            <a:off x="3306169" y="3448806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1666053" y="5842172"/>
            <a:ext cx="420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28B5F80-E49C-324B-80A5-BC84B8F1C6A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7C33618-9966-A544-922F-0F224B4E33A2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D588AC-711C-CF4F-9835-352E40370BBB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7718C7A-130D-EB4C-8A3E-4B475E6A8331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16" grpId="0" animBg="1"/>
      <p:bldP spid="17" grpId="0"/>
      <p:bldP spid="18" grpId="0" animBg="1"/>
      <p:bldP spid="22" grpId="0"/>
      <p:bldP spid="7" grpId="0" animBg="1"/>
      <p:bldP spid="23" grpId="0"/>
      <p:bldP spid="23" grpId="1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small Christmas tree weighs 7kg less.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 a small and large Christmas tree weigh combined?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330E00C-540F-D24A-B9A2-1FF4440A3885}"/>
              </a:ext>
            </a:extLst>
          </p:cNvPr>
          <p:cNvSpPr/>
          <p:nvPr/>
        </p:nvSpPr>
        <p:spPr>
          <a:xfrm>
            <a:off x="9759708" y="163428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9AA71D-726A-6F48-B9BB-A1E0360B5B28}"/>
              </a:ext>
            </a:extLst>
          </p:cNvPr>
          <p:cNvSpPr/>
          <p:nvPr/>
        </p:nvSpPr>
        <p:spPr>
          <a:xfrm>
            <a:off x="9290453" y="16250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ACD36C1-B774-2E4D-9A75-D6E401CD42D3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8598C66-F7BC-A14A-91E7-015E4F41E4BF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BFDC717-9015-2742-A272-2DB840E8D03D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55ACF8E-169B-FF4A-B9AB-9CC098AAB93F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small Christmas tree weighs 7kg less.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do a small and large Christmas tree weigh combined? </a:t>
            </a: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9F6E312B-4635-C141-A107-689C685B933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A small and large Christmas tree weigh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combined. 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xmlns="" id="{2D2BC87D-DD6A-FD4E-A16C-0E8F00023B1C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9E695B-6E26-EA46-8DB1-3684B4868015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2413FC-5BFB-734C-AE93-7FCC2928BCD1}"/>
              </a:ext>
            </a:extLst>
          </p:cNvPr>
          <p:cNvSpPr/>
          <p:nvPr/>
        </p:nvSpPr>
        <p:spPr>
          <a:xfrm>
            <a:off x="4411839" y="419286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19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3473D-D72B-6941-A26C-5EAA1B78E5AA}"/>
              </a:ext>
            </a:extLst>
          </p:cNvPr>
          <p:cNvSpPr/>
          <p:nvPr/>
        </p:nvSpPr>
        <p:spPr>
          <a:xfrm>
            <a:off x="1598760" y="3584954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8081885-3318-D84F-B81D-596F57330864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10CDCFE-A5A5-6F46-9941-75CC5E664DBC}"/>
              </a:ext>
            </a:extLst>
          </p:cNvPr>
          <p:cNvSpPr/>
          <p:nvPr/>
        </p:nvSpPr>
        <p:spPr>
          <a:xfrm>
            <a:off x="2704490" y="4726312"/>
            <a:ext cx="1301390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A40E2-492A-7E49-828B-B75FAF56458C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xmlns="" id="{39BCD8E6-FA76-6F40-B726-399B74CCDF8C}"/>
              </a:ext>
            </a:extLst>
          </p:cNvPr>
          <p:cNvSpPr/>
          <p:nvPr/>
        </p:nvSpPr>
        <p:spPr>
          <a:xfrm>
            <a:off x="1606574" y="4906971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BC4F070-519A-2146-ADBA-2627F308E1E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C4F070-519A-2146-ADBA-2627F308E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1453BD5-8756-4B40-80A1-9673B4314594}"/>
                  </a:ext>
                </a:extLst>
              </p:cNvPr>
              <p:cNvSpPr txBox="1"/>
              <p:nvPr/>
            </p:nvSpPr>
            <p:spPr>
              <a:xfrm>
                <a:off x="7413135" y="3284872"/>
                <a:ext cx="9587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453BD5-8756-4B40-80A1-9673B4314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135" y="3284872"/>
                <a:ext cx="958724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89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04363F7-85A9-4B44-AE3A-474D997526CF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4363F7-85A9-4B44-AE3A-474D99752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7725FFD-62AF-A744-9ECB-9083C27CCA12}"/>
                  </a:ext>
                </a:extLst>
              </p:cNvPr>
              <p:cNvSpPr txBox="1"/>
              <p:nvPr/>
            </p:nvSpPr>
            <p:spPr>
              <a:xfrm>
                <a:off x="7427883" y="4013158"/>
                <a:ext cx="1127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19kg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725FFD-62AF-A744-9ECB-9083C27CC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883" y="4013158"/>
                <a:ext cx="1127040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02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FCEF60B-E1B6-8946-9753-A2ADE9687F0F}"/>
              </a:ext>
            </a:extLst>
          </p:cNvPr>
          <p:cNvSpPr/>
          <p:nvPr/>
        </p:nvSpPr>
        <p:spPr>
          <a:xfrm>
            <a:off x="1928367" y="4613322"/>
            <a:ext cx="5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7kg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6C137F8-B222-954E-B042-E60AA238D88F}"/>
              </a:ext>
            </a:extLst>
          </p:cNvPr>
          <p:cNvSpPr/>
          <p:nvPr/>
        </p:nvSpPr>
        <p:spPr>
          <a:xfrm>
            <a:off x="6015130" y="5840087"/>
            <a:ext cx="65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A4A214A-9170-BC4B-9EF1-F7BECC4B4743}"/>
              </a:ext>
            </a:extLst>
          </p:cNvPr>
          <p:cNvSpPr/>
          <p:nvPr/>
        </p:nvSpPr>
        <p:spPr>
          <a:xfrm>
            <a:off x="4146316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61523C-890B-BC4F-A6AB-0D3CAD99348A}"/>
              </a:ext>
            </a:extLst>
          </p:cNvPr>
          <p:cNvSpPr/>
          <p:nvPr/>
        </p:nvSpPr>
        <p:spPr>
          <a:xfrm>
            <a:off x="9759708" y="1634286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5356C63-0312-4C48-B4FB-E9DEA9E52538}"/>
              </a:ext>
            </a:extLst>
          </p:cNvPr>
          <p:cNvSpPr/>
          <p:nvPr/>
        </p:nvSpPr>
        <p:spPr>
          <a:xfrm>
            <a:off x="9290453" y="16250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B3E9BDE-A63C-5345-8872-80FAA4916DC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9CFF1E8-BAC0-C746-8901-3A8E2FCEB205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2FC95E1-6BC7-E64C-93FB-DA5C1AD18144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DCC6AF6-1D09-714F-9ACF-938BA939FC5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/>
      <p:bldP spid="22" grpId="0" animBg="1"/>
      <p:bldP spid="23" grpId="0"/>
      <p:bldP spid="24" grpId="0" animBg="1"/>
      <p:bldP spid="25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baked 87 more gingerbread on Friday than Thursday.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36 more gingerbread on Saturday than Friday.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gingerbread did they bake in total on Thursday, Friday and Saturday?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F72D38-3513-494F-B067-966F715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201117-3AE0-0B43-B463-6E5E126211BF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065478-0B38-C141-B21D-F74B3BB24CA6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79E5142-CCEC-E544-9F2A-B2B4FB6AFFD0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B2337AD-8453-2C4A-A878-54937E354318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baked 87 more gingerbread on Friday than Thursday.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36 more gingerbread on Saturday than Friday.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gingerbread did they bake in total on Thursday, Friday and Saturday?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3324D155-B0F5-BF46-8414-1ED4A86FB5E3}"/>
              </a:ext>
            </a:extLst>
          </p:cNvPr>
          <p:cNvSpPr/>
          <p:nvPr/>
        </p:nvSpPr>
        <p:spPr>
          <a:xfrm>
            <a:off x="4770979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C96294-361C-C045-8FC8-0A13708DA8E1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42C296-0521-224D-B30A-29CA544428AB}"/>
              </a:ext>
            </a:extLst>
          </p:cNvPr>
          <p:cNvSpPr/>
          <p:nvPr/>
        </p:nvSpPr>
        <p:spPr>
          <a:xfrm>
            <a:off x="3173251" y="3559691"/>
            <a:ext cx="82440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1E9A9D-5404-BC46-A65C-1C24AC6F4FAC}"/>
              </a:ext>
            </a:extLst>
          </p:cNvPr>
          <p:cNvSpPr/>
          <p:nvPr/>
        </p:nvSpPr>
        <p:spPr>
          <a:xfrm>
            <a:off x="601701" y="3591771"/>
            <a:ext cx="947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Thursday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10AD514-B038-834B-A371-5B24A295AAB1}"/>
              </a:ext>
            </a:extLst>
          </p:cNvPr>
          <p:cNvSpPr/>
          <p:nvPr/>
        </p:nvSpPr>
        <p:spPr>
          <a:xfrm>
            <a:off x="620176" y="4720327"/>
            <a:ext cx="930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Saturday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11219E-FB9C-0E45-85A2-FC9539DD4CE1}"/>
              </a:ext>
            </a:extLst>
          </p:cNvPr>
          <p:cNvSpPr/>
          <p:nvPr/>
        </p:nvSpPr>
        <p:spPr>
          <a:xfrm>
            <a:off x="4914932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461F9C-CD2A-E14C-A13E-20BEF61C4994}"/>
              </a:ext>
            </a:extLst>
          </p:cNvPr>
          <p:cNvSpPr/>
          <p:nvPr/>
        </p:nvSpPr>
        <p:spPr>
          <a:xfrm>
            <a:off x="1598760" y="4129941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8C9C9EA-B5F9-9249-8D65-1ABB555135FC}"/>
              </a:ext>
            </a:extLst>
          </p:cNvPr>
          <p:cNvSpPr/>
          <p:nvPr/>
        </p:nvSpPr>
        <p:spPr>
          <a:xfrm>
            <a:off x="848756" y="4170214"/>
            <a:ext cx="700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Friday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BFCB39-A0F3-0D4E-AC77-CFECA94C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2" name="Left-right Arrow 21">
            <a:extLst>
              <a:ext uri="{FF2B5EF4-FFF2-40B4-BE49-F238E27FC236}">
                <a16:creationId xmlns:a16="http://schemas.microsoft.com/office/drawing/2014/main" xmlns="" id="{57EB247C-3F16-454C-8BC2-1C43CC679369}"/>
              </a:ext>
            </a:extLst>
          </p:cNvPr>
          <p:cNvSpPr/>
          <p:nvPr/>
        </p:nvSpPr>
        <p:spPr>
          <a:xfrm>
            <a:off x="1611279" y="3715466"/>
            <a:ext cx="1557262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E3FF5B-BA36-4F42-89A5-022D68366E53}"/>
              </a:ext>
            </a:extLst>
          </p:cNvPr>
          <p:cNvSpPr/>
          <p:nvPr/>
        </p:nvSpPr>
        <p:spPr>
          <a:xfrm>
            <a:off x="2180728" y="345368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87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583D853-DA18-2C4C-8B5C-3E47A93B90D1}"/>
              </a:ext>
            </a:extLst>
          </p:cNvPr>
          <p:cNvSpPr/>
          <p:nvPr/>
        </p:nvSpPr>
        <p:spPr>
          <a:xfrm>
            <a:off x="1611279" y="4684822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129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xmlns="" id="{B1A634F7-D2F4-A448-8305-1D33917BC4A7}"/>
              </a:ext>
            </a:extLst>
          </p:cNvPr>
          <p:cNvSpPr/>
          <p:nvPr/>
        </p:nvSpPr>
        <p:spPr>
          <a:xfrm>
            <a:off x="4001936" y="4836185"/>
            <a:ext cx="824884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8159621-0D09-5D49-8C78-E93E860BE1BB}"/>
              </a:ext>
            </a:extLst>
          </p:cNvPr>
          <p:cNvSpPr/>
          <p:nvPr/>
        </p:nvSpPr>
        <p:spPr>
          <a:xfrm>
            <a:off x="4197497" y="457440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74A0CFC-68F6-1B47-95AE-F72AD111A510}"/>
                  </a:ext>
                </a:extLst>
              </p:cNvPr>
              <p:cNvSpPr txBox="1"/>
              <p:nvPr/>
            </p:nvSpPr>
            <p:spPr>
              <a:xfrm>
                <a:off x="6522312" y="329870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4A0CFC-68F6-1B47-95AE-F72AD111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3298709"/>
                <a:ext cx="144462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751" r="-506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7C7A0A9-0DF5-7540-8D18-39B3D78CC4AB}"/>
                  </a:ext>
                </a:extLst>
              </p:cNvPr>
              <p:cNvSpPr txBox="1"/>
              <p:nvPr/>
            </p:nvSpPr>
            <p:spPr>
              <a:xfrm>
                <a:off x="7641225" y="3298709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C7A0A9-0DF5-7540-8D18-39B3D78C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225" y="3298709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25C0696-5B46-EB4C-8AB1-AF88A45B00CC}"/>
                  </a:ext>
                </a:extLst>
              </p:cNvPr>
              <p:cNvSpPr txBox="1"/>
              <p:nvPr/>
            </p:nvSpPr>
            <p:spPr>
              <a:xfrm>
                <a:off x="6522312" y="4069653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36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25C0696-5B46-EB4C-8AB1-AF88A45B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069653"/>
                <a:ext cx="144462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751" r="-506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BE227E0-9CB3-8D48-B756-393DFB7EBE78}"/>
                  </a:ext>
                </a:extLst>
              </p:cNvPr>
              <p:cNvSpPr txBox="1"/>
              <p:nvPr/>
            </p:nvSpPr>
            <p:spPr>
              <a:xfrm>
                <a:off x="7666625" y="4069653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165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E227E0-9CB3-8D48-B756-393DFB7EB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625" y="4069653"/>
                <a:ext cx="1013419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22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10B18C-AE7E-0A4E-A1CE-48B773D67563}"/>
                  </a:ext>
                </a:extLst>
              </p:cNvPr>
              <p:cNvSpPr txBox="1"/>
              <p:nvPr/>
            </p:nvSpPr>
            <p:spPr>
              <a:xfrm>
                <a:off x="6522312" y="4840597"/>
                <a:ext cx="23407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165 </a:t>
                </a:r>
                <a14:m>
                  <m:oMath xmlns:m="http://schemas.openxmlformats.org/officeDocument/2006/math">
                    <m:r>
                      <a:rPr lang="en-GB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10B18C-AE7E-0A4E-A1CE-48B773D6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840597"/>
                <a:ext cx="2340705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4167" r="-260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9180DF8-00FE-E84A-AC9E-F0D30BE44DBA}"/>
                  </a:ext>
                </a:extLst>
              </p:cNvPr>
              <p:cNvSpPr txBox="1"/>
              <p:nvPr/>
            </p:nvSpPr>
            <p:spPr>
              <a:xfrm>
                <a:off x="8469597" y="4840597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180DF8-00FE-E84A-AC9E-F0D30BE4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597" y="4840597"/>
                <a:ext cx="1013419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718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9E35EC85-BEB1-4D4E-87C9-3DD32D0ACB4C}"/>
              </a:ext>
            </a:extLst>
          </p:cNvPr>
          <p:cNvSpPr/>
          <p:nvPr/>
        </p:nvSpPr>
        <p:spPr>
          <a:xfrm rot="5400000">
            <a:off x="3031843" y="3619655"/>
            <a:ext cx="316523" cy="316174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207FC1E-A367-3944-801A-AD0E3EC2D2A9}"/>
              </a:ext>
            </a:extLst>
          </p:cNvPr>
          <p:cNvSpPr/>
          <p:nvPr/>
        </p:nvSpPr>
        <p:spPr>
          <a:xfrm>
            <a:off x="2907815" y="5427851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165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24A7938E-6B48-AE43-8805-065DA99B1444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bakery baked a total of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gingerbread.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F147FF2-5A27-0348-8A43-CFAC97CD0C62}"/>
              </a:ext>
            </a:extLst>
          </p:cNvPr>
          <p:cNvSpPr/>
          <p:nvPr/>
        </p:nvSpPr>
        <p:spPr>
          <a:xfrm>
            <a:off x="5229981" y="4192868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336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F3977F1-F0A4-9B4E-98E0-AE2A227E2983}"/>
              </a:ext>
            </a:extLst>
          </p:cNvPr>
          <p:cNvSpPr/>
          <p:nvPr/>
        </p:nvSpPr>
        <p:spPr>
          <a:xfrm>
            <a:off x="4409761" y="5915251"/>
            <a:ext cx="891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336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BDF811D-5E76-114B-9C3B-E9C37930BD7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E45D6C0-4FCB-1849-B39B-833ABDE8DBEA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E6DF2D4-9F08-8549-B714-2CEFAC10E0F9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04EA5F9-1CEC-F544-8ED8-AE599CA3BE1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7" grpId="0"/>
      <p:bldP spid="17" grpId="1"/>
      <p:bldP spid="18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 have three pieces of paper to wrap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Put together, I have a total area of 160cm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paper.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piece has an area of 78cm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34C6FC-D200-414D-AEDE-C542EEBB23E7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069478-CEDE-F041-B05F-2A5A0CB542F4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C0A517-E9A8-3E4A-8E04-C5845DC1F4E4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5DA670-26E9-1945-BB41-326AE4E4713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>
                <a:latin typeface="Sassoon Infant Std" pitchFamily="34" charset="0"/>
                <a:ea typeface="Sassoon Infant Rg" panose="02000503030000020003" pitchFamily="2" charset="0"/>
              </a:rPr>
              <a:t>Festive Problems | 1</a:t>
            </a:r>
            <a:r>
              <a:rPr lang="en-GB" baseline="3000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I have three pieces of paper to wrap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Put together, I have a total area of 160cm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paper.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first piece has an area of 78cm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third piece of paper has an area of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cm</a:t>
            </a:r>
            <a:r>
              <a:rPr lang="en-GB" sz="2800" baseline="300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683583" y="3591771"/>
            <a:ext cx="865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1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st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665701" y="4720327"/>
            <a:ext cx="884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3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rd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638699" y="4170214"/>
            <a:ext cx="910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r>
              <a:rPr lang="en-GB" sz="1600" baseline="30000" dirty="0">
                <a:latin typeface="Sassoon Infant Std" pitchFamily="34" charset="0"/>
                <a:ea typeface="Sassoon Infant Rg" panose="02000503030000020003" pitchFamily="2" charset="0"/>
              </a:rPr>
              <a:t>nd</a:t>
            </a:r>
            <a:r>
              <a:rPr lang="en-GB" sz="1600" dirty="0">
                <a:latin typeface="Sassoon Infant Std" pitchFamily="34" charset="0"/>
                <a:ea typeface="Sassoon Infant Rg" panose="02000503030000020003" pitchFamily="2" charset="0"/>
              </a:rPr>
              <a:t> piece</a:t>
            </a:r>
            <a:endParaRPr lang="en-US" sz="16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95142" y="4192868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160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78cm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601545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3066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08500" y="4143100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43cm</a:t>
            </a:r>
            <a:r>
              <a:rPr lang="en-GB" baseline="30000" dirty="0">
                <a:solidFill>
                  <a:prstClr val="black"/>
                </a:solidFill>
                <a:latin typeface="Sassoon Infant Std" pitchFamily="34" charset="0"/>
                <a:ea typeface="Sassoon Infant Rg" panose="02000503030000020003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061" r="-454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7824174" y="4673271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74" y="4673271"/>
                <a:ext cx="84510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389585" y="329771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39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585" y="3297716"/>
                <a:ext cx="84510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78 + </a:t>
            </a: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465130" y="3970598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130" y="3970598"/>
                <a:ext cx="1013419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722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5961184" y="5911072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</a:rPr>
              <a:t>43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F39E5B9-AA14-D14F-8880-DF6416C504C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A9D64C4-530A-5747-99E0-9329210604C7}"/>
              </a:ext>
            </a:extLst>
          </p:cNvPr>
          <p:cNvSpPr/>
          <p:nvPr/>
        </p:nvSpPr>
        <p:spPr>
          <a:xfrm>
            <a:off x="6473736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56A49FD-6684-A142-A54D-7E2CC9587EF2}"/>
              </a:ext>
            </a:extLst>
          </p:cNvPr>
          <p:cNvSpPr/>
          <p:nvPr/>
        </p:nvSpPr>
        <p:spPr>
          <a:xfrm>
            <a:off x="329289" y="2832345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E27A565-BA13-6F48-9095-7AFC7174F09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413</Words>
  <Application>Microsoft Office PowerPoint</Application>
  <PresentationFormat>Custom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Lato Light</vt:lpstr>
      <vt:lpstr>Calibri</vt:lpstr>
      <vt:lpstr>Calibri Light</vt:lpstr>
      <vt:lpstr>Lato</vt:lpstr>
      <vt:lpstr>Sassoon Infant Std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41</cp:revision>
  <dcterms:created xsi:type="dcterms:W3CDTF">2020-10-12T14:10:39Z</dcterms:created>
  <dcterms:modified xsi:type="dcterms:W3CDTF">2020-11-27T15:12:34Z</dcterms:modified>
</cp:coreProperties>
</file>